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grandir Bold" charset="1" panose="00000800000000000000"/>
      <p:regular r:id="rId17"/>
    </p:embeddedFont>
    <p:embeddedFont>
      <p:font typeface="Garet" charset="1" panose="00000000000000000000"/>
      <p:regular r:id="rId18"/>
    </p:embeddedFont>
    <p:embeddedFont>
      <p:font typeface="Canva Sans" charset="1" panose="020B05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7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svg" Type="http://schemas.openxmlformats.org/officeDocument/2006/relationships/image"/><Relationship Id="rId12" Target="../media/image80.png" Type="http://schemas.openxmlformats.org/officeDocument/2006/relationships/image"/><Relationship Id="rId13" Target="../media/image81.svg" Type="http://schemas.openxmlformats.org/officeDocument/2006/relationships/image"/><Relationship Id="rId14" Target="../media/image82.png" Type="http://schemas.openxmlformats.org/officeDocument/2006/relationships/image"/><Relationship Id="rId15" Target="../media/image83.svg" Type="http://schemas.openxmlformats.org/officeDocument/2006/relationships/image"/><Relationship Id="rId16" Target="../media/image8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31.png" Type="http://schemas.openxmlformats.org/officeDocument/2006/relationships/image"/><Relationship Id="rId21" Target="../media/image32.sv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47.jpeg" Type="http://schemas.openxmlformats.org/officeDocument/2006/relationships/image"/><Relationship Id="rId19" Target="../media/image25.png" Type="http://schemas.openxmlformats.org/officeDocument/2006/relationships/image"/><Relationship Id="rId2" Target="../media/image1.png" Type="http://schemas.openxmlformats.org/officeDocument/2006/relationships/image"/><Relationship Id="rId20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1.png" Type="http://schemas.openxmlformats.org/officeDocument/2006/relationships/image"/><Relationship Id="rId20" Target="../media/image54.png" Type="http://schemas.openxmlformats.org/officeDocument/2006/relationships/image"/><Relationship Id="rId21" Target="../media/image55.svg" Type="http://schemas.openxmlformats.org/officeDocument/2006/relationships/image"/><Relationship Id="rId22" Target="../media/image56.png" Type="http://schemas.openxmlformats.org/officeDocument/2006/relationships/image"/><Relationship Id="rId23" Target="../media/image57.sv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58.png" Type="http://schemas.openxmlformats.org/officeDocument/2006/relationships/image"/><Relationship Id="rId17" Target="../media/image5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3.png" Type="http://schemas.openxmlformats.org/officeDocument/2006/relationships/image"/><Relationship Id="rId20" Target="../media/image54.png" Type="http://schemas.openxmlformats.org/officeDocument/2006/relationships/image"/><Relationship Id="rId21" Target="../media/image55.svg" Type="http://schemas.openxmlformats.org/officeDocument/2006/relationships/image"/><Relationship Id="rId22" Target="../media/image56.png" Type="http://schemas.openxmlformats.org/officeDocument/2006/relationships/image"/><Relationship Id="rId23" Target="../media/image57.sv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64.png" Type="http://schemas.openxmlformats.org/officeDocument/2006/relationships/image"/><Relationship Id="rId15" Target="../media/image65.svg" Type="http://schemas.openxmlformats.org/officeDocument/2006/relationships/image"/><Relationship Id="rId16" Target="../media/image66.png" Type="http://schemas.openxmlformats.org/officeDocument/2006/relationships/image"/><Relationship Id="rId17" Target="../media/image67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68.png" Type="http://schemas.openxmlformats.org/officeDocument/2006/relationships/image"/><Relationship Id="rId13" Target="../media/image69.svg" Type="http://schemas.openxmlformats.org/officeDocument/2006/relationships/image"/><Relationship Id="rId14" Target="../media/image70.png" Type="http://schemas.openxmlformats.org/officeDocument/2006/relationships/image"/><Relationship Id="rId15" Target="../media/image71.svg" Type="http://schemas.openxmlformats.org/officeDocument/2006/relationships/image"/><Relationship Id="rId16" Target="../media/image72.pn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73.png" Type="http://schemas.openxmlformats.org/officeDocument/2006/relationships/image"/><Relationship Id="rId13" Target="../media/image7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75.png" Type="http://schemas.openxmlformats.org/officeDocument/2006/relationships/image"/><Relationship Id="rId19" Target="../media/image56.png" Type="http://schemas.openxmlformats.org/officeDocument/2006/relationships/image"/><Relationship Id="rId2" Target="../media/image3.png" Type="http://schemas.openxmlformats.org/officeDocument/2006/relationships/image"/><Relationship Id="rId20" Target="../media/image57.svg" Type="http://schemas.openxmlformats.org/officeDocument/2006/relationships/image"/><Relationship Id="rId21" Target="../media/image54.png" Type="http://schemas.openxmlformats.org/officeDocument/2006/relationships/image"/><Relationship Id="rId22" Target="../media/image55.svg" Type="http://schemas.openxmlformats.org/officeDocument/2006/relationships/image"/><Relationship Id="rId23" Target="../media/image66.png" Type="http://schemas.openxmlformats.org/officeDocument/2006/relationships/image"/><Relationship Id="rId24" Target="../media/image67.svg" Type="http://schemas.openxmlformats.org/officeDocument/2006/relationships/image"/><Relationship Id="rId25" Target="../media/image76.png" Type="http://schemas.openxmlformats.org/officeDocument/2006/relationships/image"/><Relationship Id="rId26" Target="../media/image77.sv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854389">
            <a:off x="9154996" y="-148248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556998">
            <a:off x="-1340403" y="4179543"/>
            <a:ext cx="9276217" cy="9021121"/>
          </a:xfrm>
          <a:custGeom>
            <a:avLst/>
            <a:gdLst/>
            <a:ahLst/>
            <a:cxnLst/>
            <a:rect r="r" b="b" t="t" l="l"/>
            <a:pathLst>
              <a:path h="9021121" w="9276217">
                <a:moveTo>
                  <a:pt x="0" y="0"/>
                </a:moveTo>
                <a:lnTo>
                  <a:pt x="9276216" y="0"/>
                </a:lnTo>
                <a:lnTo>
                  <a:pt x="9276216" y="9021120"/>
                </a:lnTo>
                <a:lnTo>
                  <a:pt x="0" y="902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05016" y="1016739"/>
            <a:ext cx="2700843" cy="1968240"/>
          </a:xfrm>
          <a:custGeom>
            <a:avLst/>
            <a:gdLst/>
            <a:ahLst/>
            <a:cxnLst/>
            <a:rect r="r" b="b" t="t" l="l"/>
            <a:pathLst>
              <a:path h="1968240" w="2700843">
                <a:moveTo>
                  <a:pt x="0" y="0"/>
                </a:moveTo>
                <a:lnTo>
                  <a:pt x="2700843" y="0"/>
                </a:lnTo>
                <a:lnTo>
                  <a:pt x="2700843" y="1968239"/>
                </a:lnTo>
                <a:lnTo>
                  <a:pt x="0" y="1968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3275" y="3047874"/>
            <a:ext cx="11786818" cy="40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10"/>
              </a:lnSpc>
            </a:pPr>
            <a:r>
              <a:rPr lang="en-US" sz="8470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Building Foundational Sewing Skills Through Technique Notebooks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913377">
            <a:off x="9999824" y="-452028"/>
            <a:ext cx="2021395" cy="4114800"/>
          </a:xfrm>
          <a:custGeom>
            <a:avLst/>
            <a:gdLst/>
            <a:ahLst/>
            <a:cxnLst/>
            <a:rect r="r" b="b" t="t" l="l"/>
            <a:pathLst>
              <a:path h="4114800" w="2021395">
                <a:moveTo>
                  <a:pt x="0" y="0"/>
                </a:moveTo>
                <a:lnTo>
                  <a:pt x="2021395" y="0"/>
                </a:lnTo>
                <a:lnTo>
                  <a:pt x="2021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37190">
            <a:off x="15554689" y="3530619"/>
            <a:ext cx="3161248" cy="3225763"/>
          </a:xfrm>
          <a:custGeom>
            <a:avLst/>
            <a:gdLst/>
            <a:ahLst/>
            <a:cxnLst/>
            <a:rect r="r" b="b" t="t" l="l"/>
            <a:pathLst>
              <a:path h="3225763" w="3161248">
                <a:moveTo>
                  <a:pt x="0" y="0"/>
                </a:moveTo>
                <a:lnTo>
                  <a:pt x="3161248" y="0"/>
                </a:lnTo>
                <a:lnTo>
                  <a:pt x="3161248" y="3225762"/>
                </a:lnTo>
                <a:lnTo>
                  <a:pt x="0" y="32257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319845">
            <a:off x="10179042" y="7348037"/>
            <a:ext cx="3725754" cy="3339207"/>
          </a:xfrm>
          <a:custGeom>
            <a:avLst/>
            <a:gdLst/>
            <a:ahLst/>
            <a:cxnLst/>
            <a:rect r="r" b="b" t="t" l="l"/>
            <a:pathLst>
              <a:path h="3339207" w="3725754">
                <a:moveTo>
                  <a:pt x="0" y="0"/>
                </a:moveTo>
                <a:lnTo>
                  <a:pt x="3725754" y="0"/>
                </a:lnTo>
                <a:lnTo>
                  <a:pt x="3725754" y="3339207"/>
                </a:lnTo>
                <a:lnTo>
                  <a:pt x="0" y="3339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40629" y="276960"/>
            <a:ext cx="3836214" cy="3447797"/>
          </a:xfrm>
          <a:custGeom>
            <a:avLst/>
            <a:gdLst/>
            <a:ahLst/>
            <a:cxnLst/>
            <a:rect r="r" b="b" t="t" l="l"/>
            <a:pathLst>
              <a:path h="3447797" w="3836214">
                <a:moveTo>
                  <a:pt x="0" y="0"/>
                </a:moveTo>
                <a:lnTo>
                  <a:pt x="3836213" y="0"/>
                </a:lnTo>
                <a:lnTo>
                  <a:pt x="3836213" y="3447797"/>
                </a:lnTo>
                <a:lnTo>
                  <a:pt x="0" y="3447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40629" y="7200900"/>
            <a:ext cx="6118662" cy="4114800"/>
          </a:xfrm>
          <a:custGeom>
            <a:avLst/>
            <a:gdLst/>
            <a:ahLst/>
            <a:cxnLst/>
            <a:rect r="r" b="b" t="t" l="l"/>
            <a:pathLst>
              <a:path h="4114800" w="6118662">
                <a:moveTo>
                  <a:pt x="0" y="0"/>
                </a:moveTo>
                <a:lnTo>
                  <a:pt x="6118661" y="0"/>
                </a:lnTo>
                <a:lnTo>
                  <a:pt x="61186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96838">
            <a:off x="7281379" y="1462548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3" y="0"/>
                </a:lnTo>
                <a:lnTo>
                  <a:pt x="806213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508098">
            <a:off x="14263433" y="5769976"/>
            <a:ext cx="502275" cy="433840"/>
          </a:xfrm>
          <a:custGeom>
            <a:avLst/>
            <a:gdLst/>
            <a:ahLst/>
            <a:cxnLst/>
            <a:rect r="r" b="b" t="t" l="l"/>
            <a:pathLst>
              <a:path h="433840" w="502275">
                <a:moveTo>
                  <a:pt x="0" y="0"/>
                </a:moveTo>
                <a:lnTo>
                  <a:pt x="502275" y="0"/>
                </a:lnTo>
                <a:lnTo>
                  <a:pt x="502275" y="433840"/>
                </a:lnTo>
                <a:lnTo>
                  <a:pt x="0" y="4338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445249">
            <a:off x="2956903" y="8954452"/>
            <a:ext cx="703556" cy="607696"/>
          </a:xfrm>
          <a:custGeom>
            <a:avLst/>
            <a:gdLst/>
            <a:ahLst/>
            <a:cxnLst/>
            <a:rect r="r" b="b" t="t" l="l"/>
            <a:pathLst>
              <a:path h="607696" w="703556">
                <a:moveTo>
                  <a:pt x="0" y="0"/>
                </a:moveTo>
                <a:lnTo>
                  <a:pt x="703555" y="0"/>
                </a:lnTo>
                <a:lnTo>
                  <a:pt x="703555" y="607696"/>
                </a:lnTo>
                <a:lnTo>
                  <a:pt x="0" y="6076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135689">
            <a:off x="81480" y="213989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4" y="0"/>
                </a:lnTo>
                <a:lnTo>
                  <a:pt x="2203504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832490">
            <a:off x="5770240" y="8618572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7"/>
                </a:lnTo>
                <a:lnTo>
                  <a:pt x="0" y="22027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260642" y="7020051"/>
            <a:ext cx="7112083" cy="833421"/>
            <a:chOff x="0" y="0"/>
            <a:chExt cx="9482777" cy="1111228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9482777" cy="1111228"/>
              <a:chOff x="0" y="0"/>
              <a:chExt cx="3468056" cy="406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468056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3468056">
                    <a:moveTo>
                      <a:pt x="3264856" y="0"/>
                    </a:moveTo>
                    <a:cubicBezTo>
                      <a:pt x="3377080" y="0"/>
                      <a:pt x="3468056" y="90976"/>
                      <a:pt x="3468056" y="203200"/>
                    </a:cubicBezTo>
                    <a:cubicBezTo>
                      <a:pt x="3468056" y="315424"/>
                      <a:pt x="3377080" y="406400"/>
                      <a:pt x="326485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77DC8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3468056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415915" y="215592"/>
              <a:ext cx="8650947" cy="632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68"/>
                </a:lnSpc>
              </a:pPr>
              <a:r>
                <a:rPr lang="en-US" sz="2905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Gathering Sample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441093">
            <a:off x="-3830699" y="-148903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29"/>
                </a:lnTo>
                <a:lnTo>
                  <a:pt x="0" y="5446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225797">
            <a:off x="10858206" y="6974858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7"/>
                </a:lnTo>
                <a:lnTo>
                  <a:pt x="0" y="5922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75821" y="6612846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18923" y="1028700"/>
            <a:ext cx="3024278" cy="3187645"/>
          </a:xfrm>
          <a:custGeom>
            <a:avLst/>
            <a:gdLst/>
            <a:ahLst/>
            <a:cxnLst/>
            <a:rect r="r" b="b" t="t" l="l"/>
            <a:pathLst>
              <a:path h="3187645" w="3024278">
                <a:moveTo>
                  <a:pt x="0" y="0"/>
                </a:moveTo>
                <a:lnTo>
                  <a:pt x="3024278" y="0"/>
                </a:lnTo>
                <a:lnTo>
                  <a:pt x="3024278" y="3187645"/>
                </a:lnTo>
                <a:lnTo>
                  <a:pt x="0" y="3187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5204531" y="2543974"/>
            <a:ext cx="3961876" cy="2981311"/>
          </a:xfrm>
          <a:custGeom>
            <a:avLst/>
            <a:gdLst/>
            <a:ahLst/>
            <a:cxnLst/>
            <a:rect r="r" b="b" t="t" l="l"/>
            <a:pathLst>
              <a:path h="2981311" w="3961876">
                <a:moveTo>
                  <a:pt x="3961876" y="0"/>
                </a:moveTo>
                <a:lnTo>
                  <a:pt x="0" y="0"/>
                </a:lnTo>
                <a:lnTo>
                  <a:pt x="0" y="2981311"/>
                </a:lnTo>
                <a:lnTo>
                  <a:pt x="3961876" y="2981311"/>
                </a:lnTo>
                <a:lnTo>
                  <a:pt x="396187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84753">
            <a:off x="-460215" y="7464056"/>
            <a:ext cx="3945064" cy="4114800"/>
          </a:xfrm>
          <a:custGeom>
            <a:avLst/>
            <a:gdLst/>
            <a:ahLst/>
            <a:cxnLst/>
            <a:rect r="r" b="b" t="t" l="l"/>
            <a:pathLst>
              <a:path h="4114800" w="3945064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96838">
            <a:off x="4454210" y="8910117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3695">
            <a:off x="15932584" y="9082836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08243">
            <a:off x="-1121257" y="4155480"/>
            <a:ext cx="4487640" cy="3719132"/>
          </a:xfrm>
          <a:custGeom>
            <a:avLst/>
            <a:gdLst/>
            <a:ahLst/>
            <a:cxnLst/>
            <a:rect r="r" b="b" t="t" l="l"/>
            <a:pathLst>
              <a:path h="3719132" w="4487640">
                <a:moveTo>
                  <a:pt x="0" y="0"/>
                </a:moveTo>
                <a:lnTo>
                  <a:pt x="4487640" y="0"/>
                </a:lnTo>
                <a:lnTo>
                  <a:pt x="4487640" y="3719132"/>
                </a:lnTo>
                <a:lnTo>
                  <a:pt x="0" y="37191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291810" y="3572553"/>
            <a:ext cx="8376922" cy="6362005"/>
            <a:chOff x="0" y="0"/>
            <a:chExt cx="11169230" cy="848267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1169230" cy="8482674"/>
              <a:chOff x="0" y="0"/>
              <a:chExt cx="2792712" cy="212097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792712" cy="2120976"/>
              </a:xfrm>
              <a:custGeom>
                <a:avLst/>
                <a:gdLst/>
                <a:ahLst/>
                <a:cxnLst/>
                <a:rect r="r" b="b" t="t" l="l"/>
                <a:pathLst>
                  <a:path h="2120976" w="2792712">
                    <a:moveTo>
                      <a:pt x="37236" y="0"/>
                    </a:moveTo>
                    <a:lnTo>
                      <a:pt x="2755476" y="0"/>
                    </a:lnTo>
                    <a:cubicBezTo>
                      <a:pt x="2765352" y="0"/>
                      <a:pt x="2774823" y="3923"/>
                      <a:pt x="2781806" y="10906"/>
                    </a:cubicBezTo>
                    <a:cubicBezTo>
                      <a:pt x="2788789" y="17889"/>
                      <a:pt x="2792712" y="27361"/>
                      <a:pt x="2792712" y="37236"/>
                    </a:cubicBezTo>
                    <a:lnTo>
                      <a:pt x="2792712" y="2083740"/>
                    </a:lnTo>
                    <a:cubicBezTo>
                      <a:pt x="2792712" y="2104305"/>
                      <a:pt x="2776041" y="2120976"/>
                      <a:pt x="2755476" y="2120976"/>
                    </a:cubicBezTo>
                    <a:lnTo>
                      <a:pt x="37236" y="2120976"/>
                    </a:lnTo>
                    <a:cubicBezTo>
                      <a:pt x="16671" y="2120976"/>
                      <a:pt x="0" y="2104305"/>
                      <a:pt x="0" y="2083740"/>
                    </a:cubicBezTo>
                    <a:lnTo>
                      <a:pt x="0" y="37236"/>
                    </a:lnTo>
                    <a:cubicBezTo>
                      <a:pt x="0" y="16671"/>
                      <a:pt x="16671" y="0"/>
                      <a:pt x="37236" y="0"/>
                    </a:cubicBezTo>
                    <a:close/>
                  </a:path>
                </a:pathLst>
              </a:custGeom>
              <a:solidFill>
                <a:srgbClr val="DDB04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2792712" cy="21590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959097" y="437483"/>
              <a:ext cx="9346945" cy="62483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76"/>
                </a:lnSpc>
                <a:spcBef>
                  <a:spcPct val="0"/>
                </a:spcBef>
              </a:pP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Rem</a:t>
              </a: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ove both rows of basting stitches, so it will not be seen on final garment. Flip gather down.</a:t>
              </a:r>
            </a:p>
            <a:p>
              <a:pPr algn="l">
                <a:lnSpc>
                  <a:spcPts val="5376"/>
                </a:lnSpc>
                <a:spcBef>
                  <a:spcPct val="0"/>
                </a:spcBef>
              </a:pPr>
            </a:p>
            <a:p>
              <a:pPr algn="l">
                <a:lnSpc>
                  <a:spcPts val="5376"/>
                </a:lnSpc>
                <a:spcBef>
                  <a:spcPct val="0"/>
                </a:spcBef>
              </a:pP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Press and staple into your Technique Notebook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291810" y="2343949"/>
            <a:ext cx="8376922" cy="139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3"/>
              </a:lnSpc>
            </a:pPr>
            <a:r>
              <a:rPr lang="en-US" b="true" sz="7823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Finishig Touches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859233" y="883645"/>
            <a:ext cx="4591604" cy="8839471"/>
            <a:chOff x="0" y="0"/>
            <a:chExt cx="6122139" cy="11785962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170839" y="8831568"/>
              <a:ext cx="5720164" cy="2756814"/>
              <a:chOff x="0" y="0"/>
              <a:chExt cx="720140" cy="347069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20140" cy="347069"/>
              </a:xfrm>
              <a:custGeom>
                <a:avLst/>
                <a:gdLst/>
                <a:ahLst/>
                <a:cxnLst/>
                <a:rect r="r" b="b" t="t" l="l"/>
                <a:pathLst>
                  <a:path h="347069" w="720140">
                    <a:moveTo>
                      <a:pt x="0" y="0"/>
                    </a:moveTo>
                    <a:lnTo>
                      <a:pt x="720140" y="0"/>
                    </a:lnTo>
                    <a:lnTo>
                      <a:pt x="720140" y="347069"/>
                    </a:lnTo>
                    <a:lnTo>
                      <a:pt x="0" y="347069"/>
                    </a:lnTo>
                    <a:close/>
                  </a:path>
                </a:pathLst>
              </a:custGeom>
              <a:solidFill>
                <a:srgbClr val="B1485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20140" cy="385169"/>
              </a:xfrm>
              <a:prstGeom prst="rect">
                <a:avLst/>
              </a:prstGeom>
            </p:spPr>
            <p:txBody>
              <a:bodyPr anchor="ctr" rtlCol="false" tIns="141313" lIns="141313" bIns="141313" rIns="141313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848658" y="11330133"/>
              <a:ext cx="324760" cy="407771"/>
              <a:chOff x="0" y="0"/>
              <a:chExt cx="283210" cy="3556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50800" y="48895"/>
                <a:ext cx="190030" cy="255905"/>
              </a:xfrm>
              <a:custGeom>
                <a:avLst/>
                <a:gdLst/>
                <a:ahLst/>
                <a:cxnLst/>
                <a:rect r="r" b="b" t="t" l="l"/>
                <a:pathLst>
                  <a:path h="255905" w="190030">
                    <a:moveTo>
                      <a:pt x="158750" y="144145"/>
                    </a:moveTo>
                    <a:cubicBezTo>
                      <a:pt x="132080" y="189865"/>
                      <a:pt x="128270" y="179705"/>
                      <a:pt x="125730" y="179705"/>
                    </a:cubicBezTo>
                    <a:cubicBezTo>
                      <a:pt x="123190" y="180975"/>
                      <a:pt x="129540" y="198755"/>
                      <a:pt x="127000" y="208915"/>
                    </a:cubicBezTo>
                    <a:cubicBezTo>
                      <a:pt x="124460" y="220345"/>
                      <a:pt x="115570" y="235585"/>
                      <a:pt x="105410" y="243205"/>
                    </a:cubicBezTo>
                    <a:cubicBezTo>
                      <a:pt x="95250" y="252095"/>
                      <a:pt x="77470" y="255905"/>
                      <a:pt x="64770" y="255905"/>
                    </a:cubicBezTo>
                    <a:cubicBezTo>
                      <a:pt x="55880" y="255905"/>
                      <a:pt x="46990" y="252095"/>
                      <a:pt x="38100" y="247015"/>
                    </a:cubicBezTo>
                    <a:cubicBezTo>
                      <a:pt x="29210" y="239395"/>
                      <a:pt x="15240" y="229235"/>
                      <a:pt x="12700" y="212725"/>
                    </a:cubicBezTo>
                    <a:cubicBezTo>
                      <a:pt x="10160" y="183515"/>
                      <a:pt x="52070" y="75565"/>
                      <a:pt x="74930" y="71755"/>
                    </a:cubicBezTo>
                    <a:cubicBezTo>
                      <a:pt x="90170" y="69215"/>
                      <a:pt x="129540" y="126365"/>
                      <a:pt x="127000" y="132715"/>
                    </a:cubicBezTo>
                    <a:cubicBezTo>
                      <a:pt x="125730" y="133985"/>
                      <a:pt x="118110" y="128905"/>
                      <a:pt x="115570" y="131445"/>
                    </a:cubicBezTo>
                    <a:cubicBezTo>
                      <a:pt x="109220" y="137795"/>
                      <a:pt x="120650" y="173355"/>
                      <a:pt x="114300" y="187325"/>
                    </a:cubicBezTo>
                    <a:cubicBezTo>
                      <a:pt x="107950" y="200025"/>
                      <a:pt x="93980" y="210185"/>
                      <a:pt x="81280" y="213995"/>
                    </a:cubicBezTo>
                    <a:cubicBezTo>
                      <a:pt x="68580" y="219075"/>
                      <a:pt x="52070" y="217805"/>
                      <a:pt x="39370" y="212725"/>
                    </a:cubicBezTo>
                    <a:cubicBezTo>
                      <a:pt x="26670" y="208915"/>
                      <a:pt x="12700" y="200025"/>
                      <a:pt x="8890" y="184785"/>
                    </a:cubicBezTo>
                    <a:cubicBezTo>
                      <a:pt x="0" y="154305"/>
                      <a:pt x="39370" y="53975"/>
                      <a:pt x="60960" y="24765"/>
                    </a:cubicBezTo>
                    <a:cubicBezTo>
                      <a:pt x="71120" y="12065"/>
                      <a:pt x="82550" y="5715"/>
                      <a:pt x="93980" y="1905"/>
                    </a:cubicBezTo>
                    <a:cubicBezTo>
                      <a:pt x="102870" y="-635"/>
                      <a:pt x="111760" y="-635"/>
                      <a:pt x="120650" y="1905"/>
                    </a:cubicBezTo>
                    <a:cubicBezTo>
                      <a:pt x="132080" y="5715"/>
                      <a:pt x="147320" y="15875"/>
                      <a:pt x="154940" y="24765"/>
                    </a:cubicBezTo>
                    <a:cubicBezTo>
                      <a:pt x="160020" y="32385"/>
                      <a:pt x="163830" y="40005"/>
                      <a:pt x="163830" y="50165"/>
                    </a:cubicBezTo>
                    <a:cubicBezTo>
                      <a:pt x="163830" y="64135"/>
                      <a:pt x="156210" y="90805"/>
                      <a:pt x="144780" y="100965"/>
                    </a:cubicBezTo>
                    <a:cubicBezTo>
                      <a:pt x="132080" y="111125"/>
                      <a:pt x="106680" y="114935"/>
                      <a:pt x="92710" y="112395"/>
                    </a:cubicBezTo>
                    <a:cubicBezTo>
                      <a:pt x="80010" y="109855"/>
                      <a:pt x="68580" y="100965"/>
                      <a:pt x="62230" y="92075"/>
                    </a:cubicBezTo>
                    <a:cubicBezTo>
                      <a:pt x="54610" y="83185"/>
                      <a:pt x="49530" y="69215"/>
                      <a:pt x="50800" y="57785"/>
                    </a:cubicBezTo>
                    <a:cubicBezTo>
                      <a:pt x="52070" y="42545"/>
                      <a:pt x="62230" y="18415"/>
                      <a:pt x="76200" y="9525"/>
                    </a:cubicBezTo>
                    <a:cubicBezTo>
                      <a:pt x="88900" y="635"/>
                      <a:pt x="114300" y="-1905"/>
                      <a:pt x="129540" y="4445"/>
                    </a:cubicBezTo>
                    <a:cubicBezTo>
                      <a:pt x="143510" y="10795"/>
                      <a:pt x="160020" y="29845"/>
                      <a:pt x="163830" y="45085"/>
                    </a:cubicBezTo>
                    <a:cubicBezTo>
                      <a:pt x="166370" y="60325"/>
                      <a:pt x="160020" y="85725"/>
                      <a:pt x="148590" y="97155"/>
                    </a:cubicBezTo>
                    <a:cubicBezTo>
                      <a:pt x="138430" y="108585"/>
                      <a:pt x="114300" y="116205"/>
                      <a:pt x="97790" y="113665"/>
                    </a:cubicBezTo>
                    <a:cubicBezTo>
                      <a:pt x="82550" y="111125"/>
                      <a:pt x="62230" y="95885"/>
                      <a:pt x="55880" y="80645"/>
                    </a:cubicBezTo>
                    <a:cubicBezTo>
                      <a:pt x="49530" y="66675"/>
                      <a:pt x="53340" y="38735"/>
                      <a:pt x="60960" y="24765"/>
                    </a:cubicBezTo>
                    <a:cubicBezTo>
                      <a:pt x="67310" y="13335"/>
                      <a:pt x="82550" y="5715"/>
                      <a:pt x="93980" y="1905"/>
                    </a:cubicBezTo>
                    <a:cubicBezTo>
                      <a:pt x="102870" y="-635"/>
                      <a:pt x="111760" y="-635"/>
                      <a:pt x="120650" y="1905"/>
                    </a:cubicBezTo>
                    <a:cubicBezTo>
                      <a:pt x="132080" y="5715"/>
                      <a:pt x="147320" y="15875"/>
                      <a:pt x="154940" y="24765"/>
                    </a:cubicBezTo>
                    <a:cubicBezTo>
                      <a:pt x="160020" y="32385"/>
                      <a:pt x="163830" y="38735"/>
                      <a:pt x="163830" y="50165"/>
                    </a:cubicBezTo>
                    <a:cubicBezTo>
                      <a:pt x="166370" y="71755"/>
                      <a:pt x="161290" y="116205"/>
                      <a:pt x="149860" y="144145"/>
                    </a:cubicBezTo>
                    <a:cubicBezTo>
                      <a:pt x="138430" y="168275"/>
                      <a:pt x="101600" y="210185"/>
                      <a:pt x="96520" y="207645"/>
                    </a:cubicBezTo>
                    <a:cubicBezTo>
                      <a:pt x="91440" y="205105"/>
                      <a:pt x="113030" y="131445"/>
                      <a:pt x="115570" y="131445"/>
                    </a:cubicBezTo>
                    <a:cubicBezTo>
                      <a:pt x="116840" y="132715"/>
                      <a:pt x="121920" y="173355"/>
                      <a:pt x="114300" y="187325"/>
                    </a:cubicBezTo>
                    <a:cubicBezTo>
                      <a:pt x="105410" y="201295"/>
                      <a:pt x="82550" y="215265"/>
                      <a:pt x="67310" y="217805"/>
                    </a:cubicBezTo>
                    <a:cubicBezTo>
                      <a:pt x="54610" y="219075"/>
                      <a:pt x="36830" y="212725"/>
                      <a:pt x="26670" y="206375"/>
                    </a:cubicBezTo>
                    <a:cubicBezTo>
                      <a:pt x="19050" y="201295"/>
                      <a:pt x="12700" y="193675"/>
                      <a:pt x="8890" y="184785"/>
                    </a:cubicBezTo>
                    <a:cubicBezTo>
                      <a:pt x="3810" y="174625"/>
                      <a:pt x="0" y="164465"/>
                      <a:pt x="0" y="150495"/>
                    </a:cubicBezTo>
                    <a:cubicBezTo>
                      <a:pt x="1270" y="130175"/>
                      <a:pt x="8890" y="97155"/>
                      <a:pt x="22860" y="73025"/>
                    </a:cubicBezTo>
                    <a:cubicBezTo>
                      <a:pt x="36830" y="47625"/>
                      <a:pt x="60960" y="9525"/>
                      <a:pt x="87630" y="3175"/>
                    </a:cubicBezTo>
                    <a:cubicBezTo>
                      <a:pt x="113030" y="-3175"/>
                      <a:pt x="165100" y="14605"/>
                      <a:pt x="180340" y="36195"/>
                    </a:cubicBezTo>
                    <a:cubicBezTo>
                      <a:pt x="194310" y="55245"/>
                      <a:pt x="191770" y="98425"/>
                      <a:pt x="181610" y="122555"/>
                    </a:cubicBezTo>
                    <a:cubicBezTo>
                      <a:pt x="172720" y="145415"/>
                      <a:pt x="137160" y="159385"/>
                      <a:pt x="125730" y="179705"/>
                    </a:cubicBezTo>
                    <a:cubicBezTo>
                      <a:pt x="116840" y="197485"/>
                      <a:pt x="124460" y="221615"/>
                      <a:pt x="115570" y="234315"/>
                    </a:cubicBezTo>
                    <a:cubicBezTo>
                      <a:pt x="107950" y="244475"/>
                      <a:pt x="92710" y="253365"/>
                      <a:pt x="80010" y="254635"/>
                    </a:cubicBezTo>
                    <a:cubicBezTo>
                      <a:pt x="66040" y="257175"/>
                      <a:pt x="49530" y="253365"/>
                      <a:pt x="38100" y="247015"/>
                    </a:cubicBezTo>
                    <a:cubicBezTo>
                      <a:pt x="27940" y="239395"/>
                      <a:pt x="16510" y="227965"/>
                      <a:pt x="12700" y="212725"/>
                    </a:cubicBezTo>
                    <a:cubicBezTo>
                      <a:pt x="8890" y="193675"/>
                      <a:pt x="20320" y="161925"/>
                      <a:pt x="29210" y="137795"/>
                    </a:cubicBezTo>
                    <a:cubicBezTo>
                      <a:pt x="38100" y="113665"/>
                      <a:pt x="52070" y="81915"/>
                      <a:pt x="67310" y="69215"/>
                    </a:cubicBezTo>
                    <a:cubicBezTo>
                      <a:pt x="80010" y="60325"/>
                      <a:pt x="96520" y="57785"/>
                      <a:pt x="109220" y="57785"/>
                    </a:cubicBezTo>
                    <a:cubicBezTo>
                      <a:pt x="119380" y="57785"/>
                      <a:pt x="128270" y="61595"/>
                      <a:pt x="135890" y="66675"/>
                    </a:cubicBezTo>
                    <a:cubicBezTo>
                      <a:pt x="146050" y="74295"/>
                      <a:pt x="158750" y="88265"/>
                      <a:pt x="161290" y="100965"/>
                    </a:cubicBezTo>
                    <a:cubicBezTo>
                      <a:pt x="165100" y="113665"/>
                      <a:pt x="158750" y="144145"/>
                      <a:pt x="158750" y="14414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11273" y="11406197"/>
              <a:ext cx="5979663" cy="313110"/>
              <a:chOff x="0" y="0"/>
              <a:chExt cx="5214620" cy="27305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800" y="41005"/>
                <a:ext cx="5114316" cy="181245"/>
              </a:xfrm>
              <a:custGeom>
                <a:avLst/>
                <a:gdLst/>
                <a:ahLst/>
                <a:cxnLst/>
                <a:rect r="r" b="b" t="t" l="l"/>
                <a:pathLst>
                  <a:path h="181245" w="5114316">
                    <a:moveTo>
                      <a:pt x="50800" y="22495"/>
                    </a:moveTo>
                    <a:cubicBezTo>
                      <a:pt x="495300" y="-365"/>
                      <a:pt x="2385060" y="-9255"/>
                      <a:pt x="2973070" y="12335"/>
                    </a:cubicBezTo>
                    <a:cubicBezTo>
                      <a:pt x="3243580" y="21225"/>
                      <a:pt x="3374390" y="44085"/>
                      <a:pt x="3564890" y="52975"/>
                    </a:cubicBezTo>
                    <a:cubicBezTo>
                      <a:pt x="3740150" y="61865"/>
                      <a:pt x="3902710" y="63135"/>
                      <a:pt x="4075430" y="64405"/>
                    </a:cubicBezTo>
                    <a:cubicBezTo>
                      <a:pt x="4250690" y="65675"/>
                      <a:pt x="4452620" y="65675"/>
                      <a:pt x="4608830" y="58055"/>
                    </a:cubicBezTo>
                    <a:cubicBezTo>
                      <a:pt x="4730750" y="51705"/>
                      <a:pt x="4862830" y="27575"/>
                      <a:pt x="4933950" y="27575"/>
                    </a:cubicBezTo>
                    <a:cubicBezTo>
                      <a:pt x="4969510" y="27575"/>
                      <a:pt x="5007610" y="23765"/>
                      <a:pt x="5012690" y="33925"/>
                    </a:cubicBezTo>
                    <a:cubicBezTo>
                      <a:pt x="5016500" y="40275"/>
                      <a:pt x="4998720" y="63135"/>
                      <a:pt x="4998720" y="61865"/>
                    </a:cubicBezTo>
                    <a:cubicBezTo>
                      <a:pt x="4998720" y="61865"/>
                      <a:pt x="5003800" y="37735"/>
                      <a:pt x="5012690" y="28845"/>
                    </a:cubicBezTo>
                    <a:cubicBezTo>
                      <a:pt x="5024120" y="18685"/>
                      <a:pt x="5048250" y="9795"/>
                      <a:pt x="5063490" y="9795"/>
                    </a:cubicBezTo>
                    <a:cubicBezTo>
                      <a:pt x="5074920" y="11065"/>
                      <a:pt x="5087620" y="18685"/>
                      <a:pt x="5096510" y="26305"/>
                    </a:cubicBezTo>
                    <a:cubicBezTo>
                      <a:pt x="5104130" y="33925"/>
                      <a:pt x="5110480" y="47895"/>
                      <a:pt x="5111750" y="59325"/>
                    </a:cubicBezTo>
                    <a:cubicBezTo>
                      <a:pt x="5114290" y="70755"/>
                      <a:pt x="5113020" y="84725"/>
                      <a:pt x="5105400" y="94885"/>
                    </a:cubicBezTo>
                    <a:cubicBezTo>
                      <a:pt x="5097780" y="107585"/>
                      <a:pt x="5074920" y="121555"/>
                      <a:pt x="5060950" y="124095"/>
                    </a:cubicBezTo>
                    <a:cubicBezTo>
                      <a:pt x="5048250" y="125365"/>
                      <a:pt x="5035550" y="122825"/>
                      <a:pt x="5025390" y="115205"/>
                    </a:cubicBezTo>
                    <a:cubicBezTo>
                      <a:pt x="5013960" y="106315"/>
                      <a:pt x="4999990" y="83455"/>
                      <a:pt x="4998720" y="68215"/>
                    </a:cubicBezTo>
                    <a:cubicBezTo>
                      <a:pt x="4997450" y="56785"/>
                      <a:pt x="5001260" y="42815"/>
                      <a:pt x="5008880" y="33925"/>
                    </a:cubicBezTo>
                    <a:cubicBezTo>
                      <a:pt x="5019040" y="22495"/>
                      <a:pt x="5041900" y="9795"/>
                      <a:pt x="5057140" y="9795"/>
                    </a:cubicBezTo>
                    <a:cubicBezTo>
                      <a:pt x="5072380" y="9795"/>
                      <a:pt x="5095240" y="23765"/>
                      <a:pt x="5104130" y="36465"/>
                    </a:cubicBezTo>
                    <a:cubicBezTo>
                      <a:pt x="5111750" y="45355"/>
                      <a:pt x="5116830" y="58055"/>
                      <a:pt x="5113020" y="70755"/>
                    </a:cubicBezTo>
                    <a:cubicBezTo>
                      <a:pt x="5105400" y="94885"/>
                      <a:pt x="5058410" y="138065"/>
                      <a:pt x="5019040" y="152035"/>
                    </a:cubicBezTo>
                    <a:cubicBezTo>
                      <a:pt x="4975860" y="167275"/>
                      <a:pt x="4919980" y="144415"/>
                      <a:pt x="4861560" y="146955"/>
                    </a:cubicBezTo>
                    <a:cubicBezTo>
                      <a:pt x="4787900" y="149495"/>
                      <a:pt x="4709160" y="167275"/>
                      <a:pt x="4611370" y="173625"/>
                    </a:cubicBezTo>
                    <a:cubicBezTo>
                      <a:pt x="4471670" y="181245"/>
                      <a:pt x="4273550" y="181245"/>
                      <a:pt x="4102100" y="181245"/>
                    </a:cubicBezTo>
                    <a:cubicBezTo>
                      <a:pt x="3929380" y="179975"/>
                      <a:pt x="3759200" y="177435"/>
                      <a:pt x="3578860" y="169815"/>
                    </a:cubicBezTo>
                    <a:cubicBezTo>
                      <a:pt x="3384550" y="160925"/>
                      <a:pt x="3248660" y="138065"/>
                      <a:pt x="2973070" y="129175"/>
                    </a:cubicBezTo>
                    <a:cubicBezTo>
                      <a:pt x="2382520" y="110125"/>
                      <a:pt x="532130" y="113935"/>
                      <a:pt x="194310" y="129175"/>
                    </a:cubicBezTo>
                    <a:cubicBezTo>
                      <a:pt x="118110" y="132985"/>
                      <a:pt x="86360" y="146955"/>
                      <a:pt x="54610" y="141875"/>
                    </a:cubicBezTo>
                    <a:cubicBezTo>
                      <a:pt x="38100" y="138065"/>
                      <a:pt x="25400" y="132985"/>
                      <a:pt x="16510" y="122825"/>
                    </a:cubicBezTo>
                    <a:cubicBezTo>
                      <a:pt x="7620" y="113935"/>
                      <a:pt x="0" y="97425"/>
                      <a:pt x="0" y="83455"/>
                    </a:cubicBezTo>
                    <a:cubicBezTo>
                      <a:pt x="0" y="70755"/>
                      <a:pt x="5080" y="54245"/>
                      <a:pt x="13970" y="44085"/>
                    </a:cubicBezTo>
                    <a:cubicBezTo>
                      <a:pt x="21590" y="32655"/>
                      <a:pt x="50800" y="22495"/>
                      <a:pt x="50800" y="2249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10894299"/>
              <a:ext cx="4795673" cy="668452"/>
              <a:chOff x="0" y="0"/>
              <a:chExt cx="4182110" cy="58293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9030" y="50405"/>
                <a:ext cx="4089681" cy="484090"/>
              </a:xfrm>
              <a:custGeom>
                <a:avLst/>
                <a:gdLst/>
                <a:ahLst/>
                <a:cxnLst/>
                <a:rect r="r" b="b" t="t" l="l"/>
                <a:pathLst>
                  <a:path h="484090" w="4089681">
                    <a:moveTo>
                      <a:pt x="56380" y="342025"/>
                    </a:moveTo>
                    <a:cubicBezTo>
                      <a:pt x="192270" y="344565"/>
                      <a:pt x="204970" y="362345"/>
                      <a:pt x="239260" y="364885"/>
                    </a:cubicBezTo>
                    <a:cubicBezTo>
                      <a:pt x="319270" y="372505"/>
                      <a:pt x="564380" y="330595"/>
                      <a:pt x="636770" y="297575"/>
                    </a:cubicBezTo>
                    <a:cubicBezTo>
                      <a:pt x="669790" y="283605"/>
                      <a:pt x="690110" y="272175"/>
                      <a:pt x="699000" y="250585"/>
                    </a:cubicBezTo>
                    <a:cubicBezTo>
                      <a:pt x="709160" y="228995"/>
                      <a:pt x="697730" y="193435"/>
                      <a:pt x="691380" y="170575"/>
                    </a:cubicBezTo>
                    <a:cubicBezTo>
                      <a:pt x="686300" y="150255"/>
                      <a:pt x="678680" y="131205"/>
                      <a:pt x="667250" y="118505"/>
                    </a:cubicBezTo>
                    <a:cubicBezTo>
                      <a:pt x="657090" y="107075"/>
                      <a:pt x="639310" y="105805"/>
                      <a:pt x="630420" y="96915"/>
                    </a:cubicBezTo>
                    <a:cubicBezTo>
                      <a:pt x="624070" y="89295"/>
                      <a:pt x="618990" y="80405"/>
                      <a:pt x="618990" y="70245"/>
                    </a:cubicBezTo>
                    <a:cubicBezTo>
                      <a:pt x="617720" y="56275"/>
                      <a:pt x="624070" y="29605"/>
                      <a:pt x="635500" y="18175"/>
                    </a:cubicBezTo>
                    <a:cubicBezTo>
                      <a:pt x="644390" y="8015"/>
                      <a:pt x="659630" y="-2145"/>
                      <a:pt x="673600" y="395"/>
                    </a:cubicBezTo>
                    <a:cubicBezTo>
                      <a:pt x="692650" y="4205"/>
                      <a:pt x="712970" y="58815"/>
                      <a:pt x="735830" y="62625"/>
                    </a:cubicBezTo>
                    <a:cubicBezTo>
                      <a:pt x="758690" y="66435"/>
                      <a:pt x="775200" y="32145"/>
                      <a:pt x="812030" y="24525"/>
                    </a:cubicBezTo>
                    <a:cubicBezTo>
                      <a:pt x="892040" y="5475"/>
                      <a:pt x="1128260" y="8015"/>
                      <a:pt x="1223510" y="30875"/>
                    </a:cubicBezTo>
                    <a:cubicBezTo>
                      <a:pt x="1276850" y="42305"/>
                      <a:pt x="1318760" y="63895"/>
                      <a:pt x="1344160" y="85485"/>
                    </a:cubicBezTo>
                    <a:cubicBezTo>
                      <a:pt x="1360670" y="99455"/>
                      <a:pt x="1373370" y="114695"/>
                      <a:pt x="1374640" y="131205"/>
                    </a:cubicBezTo>
                    <a:cubicBezTo>
                      <a:pt x="1377180" y="147715"/>
                      <a:pt x="1369560" y="170575"/>
                      <a:pt x="1355590" y="183275"/>
                    </a:cubicBezTo>
                    <a:cubicBezTo>
                      <a:pt x="1334000" y="201055"/>
                      <a:pt x="1270500" y="192165"/>
                      <a:pt x="1238750" y="206135"/>
                    </a:cubicBezTo>
                    <a:cubicBezTo>
                      <a:pt x="1212080" y="217565"/>
                      <a:pt x="1173980" y="235345"/>
                      <a:pt x="1173980" y="250585"/>
                    </a:cubicBezTo>
                    <a:cubicBezTo>
                      <a:pt x="1173980" y="267095"/>
                      <a:pt x="1214620" y="286145"/>
                      <a:pt x="1243830" y="300115"/>
                    </a:cubicBezTo>
                    <a:cubicBezTo>
                      <a:pt x="1281930" y="320435"/>
                      <a:pt x="1347970" y="347105"/>
                      <a:pt x="1389880" y="353455"/>
                    </a:cubicBezTo>
                    <a:cubicBezTo>
                      <a:pt x="1419090" y="357265"/>
                      <a:pt x="1435600" y="353455"/>
                      <a:pt x="1468620" y="348375"/>
                    </a:cubicBezTo>
                    <a:cubicBezTo>
                      <a:pt x="1528310" y="339485"/>
                      <a:pt x="1675630" y="325515"/>
                      <a:pt x="1715000" y="288685"/>
                    </a:cubicBezTo>
                    <a:cubicBezTo>
                      <a:pt x="1737860" y="265825"/>
                      <a:pt x="1737860" y="231535"/>
                      <a:pt x="1737860" y="203595"/>
                    </a:cubicBezTo>
                    <a:cubicBezTo>
                      <a:pt x="1737860" y="178195"/>
                      <a:pt x="1713730" y="151525"/>
                      <a:pt x="1718810" y="129935"/>
                    </a:cubicBezTo>
                    <a:cubicBezTo>
                      <a:pt x="1725160" y="107075"/>
                      <a:pt x="1745480" y="82945"/>
                      <a:pt x="1777230" y="68975"/>
                    </a:cubicBezTo>
                    <a:cubicBezTo>
                      <a:pt x="1847080" y="41035"/>
                      <a:pt x="2074410" y="72785"/>
                      <a:pt x="2170930" y="84215"/>
                    </a:cubicBezTo>
                    <a:cubicBezTo>
                      <a:pt x="2225540" y="90565"/>
                      <a:pt x="2275070" y="93105"/>
                      <a:pt x="2301740" y="110885"/>
                    </a:cubicBezTo>
                    <a:cubicBezTo>
                      <a:pt x="2318250" y="123585"/>
                      <a:pt x="2328410" y="142635"/>
                      <a:pt x="2329680" y="159145"/>
                    </a:cubicBezTo>
                    <a:cubicBezTo>
                      <a:pt x="2330950" y="171845"/>
                      <a:pt x="2328410" y="187085"/>
                      <a:pt x="2316980" y="198515"/>
                    </a:cubicBezTo>
                    <a:cubicBezTo>
                      <a:pt x="2296660" y="220105"/>
                      <a:pt x="2201410" y="227725"/>
                      <a:pt x="2193790" y="251855"/>
                    </a:cubicBezTo>
                    <a:cubicBezTo>
                      <a:pt x="2187440" y="269635"/>
                      <a:pt x="2215380" y="303925"/>
                      <a:pt x="2234430" y="317895"/>
                    </a:cubicBezTo>
                    <a:cubicBezTo>
                      <a:pt x="2256020" y="330595"/>
                      <a:pt x="2286500" y="328055"/>
                      <a:pt x="2319520" y="329325"/>
                    </a:cubicBezTo>
                    <a:cubicBezTo>
                      <a:pt x="2363970" y="330595"/>
                      <a:pt x="2433820" y="329325"/>
                      <a:pt x="2478270" y="320435"/>
                    </a:cubicBezTo>
                    <a:cubicBezTo>
                      <a:pt x="2511290" y="312815"/>
                      <a:pt x="2537960" y="309005"/>
                      <a:pt x="2563360" y="287415"/>
                    </a:cubicBezTo>
                    <a:cubicBezTo>
                      <a:pt x="2596380" y="259475"/>
                      <a:pt x="2605270" y="176925"/>
                      <a:pt x="2644640" y="142635"/>
                    </a:cubicBezTo>
                    <a:cubicBezTo>
                      <a:pt x="2681470" y="108345"/>
                      <a:pt x="2741160" y="93105"/>
                      <a:pt x="2791960" y="81675"/>
                    </a:cubicBezTo>
                    <a:cubicBezTo>
                      <a:pt x="2841490" y="71515"/>
                      <a:pt x="2889750" y="75325"/>
                      <a:pt x="2946900" y="79135"/>
                    </a:cubicBezTo>
                    <a:cubicBezTo>
                      <a:pt x="3018020" y="81675"/>
                      <a:pt x="3134860" y="82945"/>
                      <a:pt x="3185660" y="108345"/>
                    </a:cubicBezTo>
                    <a:cubicBezTo>
                      <a:pt x="3217410" y="123585"/>
                      <a:pt x="3247890" y="150255"/>
                      <a:pt x="3247890" y="171845"/>
                    </a:cubicBezTo>
                    <a:cubicBezTo>
                      <a:pt x="3247890" y="193435"/>
                      <a:pt x="3212330" y="218835"/>
                      <a:pt x="3185660" y="239155"/>
                    </a:cubicBezTo>
                    <a:cubicBezTo>
                      <a:pt x="3150100" y="265825"/>
                      <a:pt x="3048500" y="291225"/>
                      <a:pt x="3048500" y="310275"/>
                    </a:cubicBezTo>
                    <a:cubicBezTo>
                      <a:pt x="3048500" y="324245"/>
                      <a:pt x="3100570" y="336945"/>
                      <a:pt x="3127240" y="345835"/>
                    </a:cubicBezTo>
                    <a:cubicBezTo>
                      <a:pt x="3152640" y="353455"/>
                      <a:pt x="3171690" y="358535"/>
                      <a:pt x="3205980" y="361075"/>
                    </a:cubicBezTo>
                    <a:cubicBezTo>
                      <a:pt x="3265670" y="364885"/>
                      <a:pt x="3387590" y="372505"/>
                      <a:pt x="3453630" y="347105"/>
                    </a:cubicBezTo>
                    <a:cubicBezTo>
                      <a:pt x="3508240" y="328055"/>
                      <a:pt x="3545070" y="284875"/>
                      <a:pt x="3583170" y="246775"/>
                    </a:cubicBezTo>
                    <a:cubicBezTo>
                      <a:pt x="3621270" y="209945"/>
                      <a:pt x="3650480" y="151525"/>
                      <a:pt x="3680960" y="122315"/>
                    </a:cubicBezTo>
                    <a:cubicBezTo>
                      <a:pt x="3702550" y="100725"/>
                      <a:pt x="3719060" y="86755"/>
                      <a:pt x="3743190" y="75325"/>
                    </a:cubicBezTo>
                    <a:cubicBezTo>
                      <a:pt x="3767320" y="63895"/>
                      <a:pt x="3797800" y="56275"/>
                      <a:pt x="3825740" y="52465"/>
                    </a:cubicBezTo>
                    <a:cubicBezTo>
                      <a:pt x="3853680" y="49925"/>
                      <a:pt x="3876540" y="48655"/>
                      <a:pt x="3908290" y="52465"/>
                    </a:cubicBezTo>
                    <a:cubicBezTo>
                      <a:pt x="3954010" y="58815"/>
                      <a:pt x="4045450" y="66435"/>
                      <a:pt x="4072120" y="96915"/>
                    </a:cubicBezTo>
                    <a:cubicBezTo>
                      <a:pt x="4091170" y="121045"/>
                      <a:pt x="4094980" y="165495"/>
                      <a:pt x="4082280" y="195975"/>
                    </a:cubicBezTo>
                    <a:cubicBezTo>
                      <a:pt x="4065770" y="237885"/>
                      <a:pt x="3967980" y="270905"/>
                      <a:pt x="3947660" y="310275"/>
                    </a:cubicBezTo>
                    <a:cubicBezTo>
                      <a:pt x="3933690" y="336945"/>
                      <a:pt x="3948930" y="372505"/>
                      <a:pt x="3941310" y="392825"/>
                    </a:cubicBezTo>
                    <a:cubicBezTo>
                      <a:pt x="3936230" y="405525"/>
                      <a:pt x="3928610" y="415685"/>
                      <a:pt x="3919720" y="422035"/>
                    </a:cubicBezTo>
                    <a:cubicBezTo>
                      <a:pt x="3909560" y="428385"/>
                      <a:pt x="3895590" y="432195"/>
                      <a:pt x="3884160" y="432195"/>
                    </a:cubicBezTo>
                    <a:cubicBezTo>
                      <a:pt x="3872730" y="430925"/>
                      <a:pt x="3858760" y="425845"/>
                      <a:pt x="3849870" y="418225"/>
                    </a:cubicBezTo>
                    <a:cubicBezTo>
                      <a:pt x="3840980" y="410605"/>
                      <a:pt x="3833360" y="399175"/>
                      <a:pt x="3830820" y="387745"/>
                    </a:cubicBezTo>
                    <a:cubicBezTo>
                      <a:pt x="3829550" y="372505"/>
                      <a:pt x="3834630" y="347105"/>
                      <a:pt x="3844790" y="335675"/>
                    </a:cubicBezTo>
                    <a:cubicBezTo>
                      <a:pt x="3856220" y="324245"/>
                      <a:pt x="3881620" y="316625"/>
                      <a:pt x="3895590" y="317895"/>
                    </a:cubicBezTo>
                    <a:cubicBezTo>
                      <a:pt x="3908290" y="319165"/>
                      <a:pt x="3920990" y="325515"/>
                      <a:pt x="3928610" y="335675"/>
                    </a:cubicBezTo>
                    <a:cubicBezTo>
                      <a:pt x="3937500" y="347105"/>
                      <a:pt x="3945120" y="372505"/>
                      <a:pt x="3942580" y="386475"/>
                    </a:cubicBezTo>
                    <a:cubicBezTo>
                      <a:pt x="3941310" y="399175"/>
                      <a:pt x="3933690" y="410605"/>
                      <a:pt x="3924800" y="418225"/>
                    </a:cubicBezTo>
                    <a:cubicBezTo>
                      <a:pt x="3912100" y="427115"/>
                      <a:pt x="3886700" y="432195"/>
                      <a:pt x="3871460" y="429655"/>
                    </a:cubicBezTo>
                    <a:cubicBezTo>
                      <a:pt x="3860030" y="427115"/>
                      <a:pt x="3848600" y="418225"/>
                      <a:pt x="3842250" y="409335"/>
                    </a:cubicBezTo>
                    <a:cubicBezTo>
                      <a:pt x="3834630" y="400445"/>
                      <a:pt x="3832090" y="390285"/>
                      <a:pt x="3829550" y="375045"/>
                    </a:cubicBezTo>
                    <a:cubicBezTo>
                      <a:pt x="3827010" y="350915"/>
                      <a:pt x="3829550" y="307735"/>
                      <a:pt x="3835900" y="277255"/>
                    </a:cubicBezTo>
                    <a:cubicBezTo>
                      <a:pt x="3840980" y="250585"/>
                      <a:pt x="3843520" y="226455"/>
                      <a:pt x="3861300" y="203595"/>
                    </a:cubicBezTo>
                    <a:cubicBezTo>
                      <a:pt x="3886700" y="170575"/>
                      <a:pt x="3974330" y="103265"/>
                      <a:pt x="3992110" y="113425"/>
                    </a:cubicBezTo>
                    <a:cubicBezTo>
                      <a:pt x="4004810" y="121045"/>
                      <a:pt x="4002270" y="189625"/>
                      <a:pt x="3987030" y="199785"/>
                    </a:cubicBezTo>
                    <a:cubicBezTo>
                      <a:pt x="3973060" y="209945"/>
                      <a:pt x="3934960" y="182005"/>
                      <a:pt x="3908290" y="178195"/>
                    </a:cubicBezTo>
                    <a:cubicBezTo>
                      <a:pt x="3879080" y="173115"/>
                      <a:pt x="3844790" y="166765"/>
                      <a:pt x="3818120" y="174385"/>
                    </a:cubicBezTo>
                    <a:cubicBezTo>
                      <a:pt x="3791450" y="183275"/>
                      <a:pt x="3764780" y="206135"/>
                      <a:pt x="3745730" y="227725"/>
                    </a:cubicBezTo>
                    <a:cubicBezTo>
                      <a:pt x="3726680" y="248045"/>
                      <a:pt x="3720330" y="279795"/>
                      <a:pt x="3703820" y="301385"/>
                    </a:cubicBezTo>
                    <a:cubicBezTo>
                      <a:pt x="3688580" y="321705"/>
                      <a:pt x="3673340" y="335675"/>
                      <a:pt x="3650480" y="355995"/>
                    </a:cubicBezTo>
                    <a:cubicBezTo>
                      <a:pt x="3616190" y="386475"/>
                      <a:pt x="3556500" y="437275"/>
                      <a:pt x="3513320" y="456325"/>
                    </a:cubicBezTo>
                    <a:cubicBezTo>
                      <a:pt x="3481570" y="470295"/>
                      <a:pt x="3461250" y="469025"/>
                      <a:pt x="3423150" y="472835"/>
                    </a:cubicBezTo>
                    <a:cubicBezTo>
                      <a:pt x="3359650" y="480455"/>
                      <a:pt x="3226300" y="488075"/>
                      <a:pt x="3166610" y="481725"/>
                    </a:cubicBezTo>
                    <a:cubicBezTo>
                      <a:pt x="3133590" y="477915"/>
                      <a:pt x="3119620" y="474105"/>
                      <a:pt x="3091680" y="461405"/>
                    </a:cubicBezTo>
                    <a:cubicBezTo>
                      <a:pt x="3049770" y="442355"/>
                      <a:pt x="2971030" y="401715"/>
                      <a:pt x="2946900" y="364885"/>
                    </a:cubicBezTo>
                    <a:cubicBezTo>
                      <a:pt x="2930390" y="339485"/>
                      <a:pt x="2927850" y="306465"/>
                      <a:pt x="2934200" y="279795"/>
                    </a:cubicBezTo>
                    <a:cubicBezTo>
                      <a:pt x="2940550" y="253125"/>
                      <a:pt x="2967220" y="225185"/>
                      <a:pt x="2990080" y="206135"/>
                    </a:cubicBezTo>
                    <a:cubicBezTo>
                      <a:pt x="3010400" y="185815"/>
                      <a:pt x="3037070" y="170575"/>
                      <a:pt x="3063740" y="160415"/>
                    </a:cubicBezTo>
                    <a:cubicBezTo>
                      <a:pt x="3089140" y="151525"/>
                      <a:pt x="3127240" y="136285"/>
                      <a:pt x="3145020" y="146445"/>
                    </a:cubicBezTo>
                    <a:cubicBezTo>
                      <a:pt x="3162800" y="157875"/>
                      <a:pt x="3184390" y="211215"/>
                      <a:pt x="3171690" y="226455"/>
                    </a:cubicBezTo>
                    <a:cubicBezTo>
                      <a:pt x="3147560" y="256935"/>
                      <a:pt x="2922770" y="187085"/>
                      <a:pt x="2849110" y="193435"/>
                    </a:cubicBezTo>
                    <a:cubicBezTo>
                      <a:pt x="2811010" y="197245"/>
                      <a:pt x="2789420" y="198515"/>
                      <a:pt x="2761480" y="217565"/>
                    </a:cubicBezTo>
                    <a:cubicBezTo>
                      <a:pt x="2724650" y="242965"/>
                      <a:pt x="2695440" y="321705"/>
                      <a:pt x="2663690" y="353455"/>
                    </a:cubicBezTo>
                    <a:cubicBezTo>
                      <a:pt x="2643370" y="375045"/>
                      <a:pt x="2625590" y="389015"/>
                      <a:pt x="2602730" y="401715"/>
                    </a:cubicBezTo>
                    <a:cubicBezTo>
                      <a:pt x="2581140" y="413145"/>
                      <a:pt x="2559550" y="419495"/>
                      <a:pt x="2530340" y="427115"/>
                    </a:cubicBezTo>
                    <a:cubicBezTo>
                      <a:pt x="2487160" y="437275"/>
                      <a:pt x="2422390" y="447435"/>
                      <a:pt x="2367780" y="448705"/>
                    </a:cubicBezTo>
                    <a:cubicBezTo>
                      <a:pt x="2310630" y="448705"/>
                      <a:pt x="2239510" y="441085"/>
                      <a:pt x="2193790" y="428385"/>
                    </a:cubicBezTo>
                    <a:cubicBezTo>
                      <a:pt x="2162040" y="420765"/>
                      <a:pt x="2137910" y="410605"/>
                      <a:pt x="2116320" y="395365"/>
                    </a:cubicBezTo>
                    <a:cubicBezTo>
                      <a:pt x="2093460" y="380125"/>
                      <a:pt x="2066790" y="359805"/>
                      <a:pt x="2057900" y="334405"/>
                    </a:cubicBezTo>
                    <a:cubicBezTo>
                      <a:pt x="2046470" y="307735"/>
                      <a:pt x="2049010" y="268365"/>
                      <a:pt x="2059170" y="239155"/>
                    </a:cubicBezTo>
                    <a:cubicBezTo>
                      <a:pt x="2069330" y="209945"/>
                      <a:pt x="2096000" y="179465"/>
                      <a:pt x="2120130" y="159145"/>
                    </a:cubicBezTo>
                    <a:cubicBezTo>
                      <a:pt x="2140450" y="140095"/>
                      <a:pt x="2165850" y="128665"/>
                      <a:pt x="2191250" y="118505"/>
                    </a:cubicBezTo>
                    <a:cubicBezTo>
                      <a:pt x="2217920" y="109615"/>
                      <a:pt x="2252210" y="99455"/>
                      <a:pt x="2275070" y="101995"/>
                    </a:cubicBezTo>
                    <a:cubicBezTo>
                      <a:pt x="2290310" y="104535"/>
                      <a:pt x="2304280" y="112155"/>
                      <a:pt x="2313170" y="119775"/>
                    </a:cubicBezTo>
                    <a:cubicBezTo>
                      <a:pt x="2319520" y="126125"/>
                      <a:pt x="2324600" y="135015"/>
                      <a:pt x="2327140" y="143905"/>
                    </a:cubicBezTo>
                    <a:cubicBezTo>
                      <a:pt x="2329680" y="156605"/>
                      <a:pt x="2329680" y="174385"/>
                      <a:pt x="2324600" y="185815"/>
                    </a:cubicBezTo>
                    <a:cubicBezTo>
                      <a:pt x="2318250" y="198515"/>
                      <a:pt x="2311900" y="208675"/>
                      <a:pt x="2294120" y="216295"/>
                    </a:cubicBezTo>
                    <a:cubicBezTo>
                      <a:pt x="2240780" y="236615"/>
                      <a:pt x="1994400" y="220105"/>
                      <a:pt x="1919470" y="195975"/>
                    </a:cubicBezTo>
                    <a:cubicBezTo>
                      <a:pt x="1882640" y="183275"/>
                      <a:pt x="1855970" y="141365"/>
                      <a:pt x="1847080" y="147715"/>
                    </a:cubicBezTo>
                    <a:cubicBezTo>
                      <a:pt x="1838190" y="154065"/>
                      <a:pt x="1861050" y="198515"/>
                      <a:pt x="1862320" y="225185"/>
                    </a:cubicBezTo>
                    <a:cubicBezTo>
                      <a:pt x="1864860" y="250585"/>
                      <a:pt x="1866130" y="279795"/>
                      <a:pt x="1855970" y="303925"/>
                    </a:cubicBezTo>
                    <a:cubicBezTo>
                      <a:pt x="1845810" y="330595"/>
                      <a:pt x="1829300" y="354725"/>
                      <a:pt x="1797550" y="375045"/>
                    </a:cubicBezTo>
                    <a:cubicBezTo>
                      <a:pt x="1735320" y="415685"/>
                      <a:pt x="1567680" y="453785"/>
                      <a:pt x="1478780" y="465215"/>
                    </a:cubicBezTo>
                    <a:cubicBezTo>
                      <a:pt x="1417820" y="474105"/>
                      <a:pt x="1375910" y="479185"/>
                      <a:pt x="1320030" y="465215"/>
                    </a:cubicBezTo>
                    <a:cubicBezTo>
                      <a:pt x="1250180" y="447435"/>
                      <a:pt x="1134610" y="391555"/>
                      <a:pt x="1097780" y="349645"/>
                    </a:cubicBezTo>
                    <a:cubicBezTo>
                      <a:pt x="1077460" y="325515"/>
                      <a:pt x="1073650" y="300115"/>
                      <a:pt x="1072380" y="274715"/>
                    </a:cubicBezTo>
                    <a:cubicBezTo>
                      <a:pt x="1071110" y="250585"/>
                      <a:pt x="1076190" y="223915"/>
                      <a:pt x="1087620" y="199785"/>
                    </a:cubicBezTo>
                    <a:cubicBezTo>
                      <a:pt x="1101590" y="173115"/>
                      <a:pt x="1130800" y="143905"/>
                      <a:pt x="1156200" y="123585"/>
                    </a:cubicBezTo>
                    <a:cubicBezTo>
                      <a:pt x="1177790" y="107075"/>
                      <a:pt x="1203190" y="94375"/>
                      <a:pt x="1229860" y="86755"/>
                    </a:cubicBezTo>
                    <a:cubicBezTo>
                      <a:pt x="1256530" y="79135"/>
                      <a:pt x="1293360" y="75325"/>
                      <a:pt x="1316220" y="79135"/>
                    </a:cubicBezTo>
                    <a:cubicBezTo>
                      <a:pt x="1332730" y="81675"/>
                      <a:pt x="1345430" y="85485"/>
                      <a:pt x="1355590" y="94375"/>
                    </a:cubicBezTo>
                    <a:cubicBezTo>
                      <a:pt x="1365750" y="103265"/>
                      <a:pt x="1373370" y="119775"/>
                      <a:pt x="1374640" y="131205"/>
                    </a:cubicBezTo>
                    <a:cubicBezTo>
                      <a:pt x="1377180" y="141365"/>
                      <a:pt x="1375910" y="150255"/>
                      <a:pt x="1372100" y="159145"/>
                    </a:cubicBezTo>
                    <a:cubicBezTo>
                      <a:pt x="1367020" y="170575"/>
                      <a:pt x="1354320" y="184545"/>
                      <a:pt x="1344160" y="190895"/>
                    </a:cubicBezTo>
                    <a:cubicBezTo>
                      <a:pt x="1335270" y="195975"/>
                      <a:pt x="1327650" y="199785"/>
                      <a:pt x="1316220" y="197245"/>
                    </a:cubicBezTo>
                    <a:cubicBezTo>
                      <a:pt x="1295900" y="194705"/>
                      <a:pt x="1276850" y="162955"/>
                      <a:pt x="1236210" y="151525"/>
                    </a:cubicBezTo>
                    <a:cubicBezTo>
                      <a:pt x="1144770" y="124855"/>
                      <a:pt x="850130" y="150255"/>
                      <a:pt x="749800" y="136285"/>
                    </a:cubicBezTo>
                    <a:cubicBezTo>
                      <a:pt x="705350" y="131205"/>
                      <a:pt x="674870" y="126125"/>
                      <a:pt x="653280" y="113425"/>
                    </a:cubicBezTo>
                    <a:cubicBezTo>
                      <a:pt x="639310" y="105805"/>
                      <a:pt x="627880" y="96915"/>
                      <a:pt x="622800" y="84215"/>
                    </a:cubicBezTo>
                    <a:cubicBezTo>
                      <a:pt x="617720" y="70245"/>
                      <a:pt x="617720" y="43575"/>
                      <a:pt x="626610" y="29605"/>
                    </a:cubicBezTo>
                    <a:cubicBezTo>
                      <a:pt x="634230" y="15635"/>
                      <a:pt x="655820" y="1665"/>
                      <a:pt x="673600" y="395"/>
                    </a:cubicBezTo>
                    <a:cubicBezTo>
                      <a:pt x="693920" y="-875"/>
                      <a:pt x="720590" y="18175"/>
                      <a:pt x="740910" y="33415"/>
                    </a:cubicBezTo>
                    <a:cubicBezTo>
                      <a:pt x="759960" y="48655"/>
                      <a:pt x="779010" y="71515"/>
                      <a:pt x="791710" y="95645"/>
                    </a:cubicBezTo>
                    <a:cubicBezTo>
                      <a:pt x="803140" y="118505"/>
                      <a:pt x="808220" y="147715"/>
                      <a:pt x="812030" y="174385"/>
                    </a:cubicBezTo>
                    <a:cubicBezTo>
                      <a:pt x="815840" y="199785"/>
                      <a:pt x="818380" y="226455"/>
                      <a:pt x="814570" y="250585"/>
                    </a:cubicBezTo>
                    <a:cubicBezTo>
                      <a:pt x="812030" y="275985"/>
                      <a:pt x="804410" y="302655"/>
                      <a:pt x="790440" y="324245"/>
                    </a:cubicBezTo>
                    <a:cubicBezTo>
                      <a:pt x="775200" y="345835"/>
                      <a:pt x="756150" y="362345"/>
                      <a:pt x="728210" y="377585"/>
                    </a:cubicBezTo>
                    <a:cubicBezTo>
                      <a:pt x="691380" y="399175"/>
                      <a:pt x="640580" y="410605"/>
                      <a:pt x="580890" y="424575"/>
                    </a:cubicBezTo>
                    <a:cubicBezTo>
                      <a:pt x="493260" y="444895"/>
                      <a:pt x="353560" y="471565"/>
                      <a:pt x="254500" y="474105"/>
                    </a:cubicBezTo>
                    <a:cubicBezTo>
                      <a:pt x="171950" y="476645"/>
                      <a:pt x="60190" y="472835"/>
                      <a:pt x="24630" y="451245"/>
                    </a:cubicBezTo>
                    <a:cubicBezTo>
                      <a:pt x="9390" y="441085"/>
                      <a:pt x="5580" y="427115"/>
                      <a:pt x="1770" y="414415"/>
                    </a:cubicBezTo>
                    <a:cubicBezTo>
                      <a:pt x="-770" y="405525"/>
                      <a:pt x="-770" y="395365"/>
                      <a:pt x="3040" y="386475"/>
                    </a:cubicBezTo>
                    <a:cubicBezTo>
                      <a:pt x="6850" y="373775"/>
                      <a:pt x="18280" y="358535"/>
                      <a:pt x="28440" y="352185"/>
                    </a:cubicBezTo>
                    <a:cubicBezTo>
                      <a:pt x="37330" y="345835"/>
                      <a:pt x="56380" y="342025"/>
                      <a:pt x="56380" y="34202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3799169" y="10963139"/>
              <a:ext cx="2174291" cy="699035"/>
              <a:chOff x="0" y="0"/>
              <a:chExt cx="189611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028" y="50726"/>
                <a:ext cx="1800912" cy="513495"/>
              </a:xfrm>
              <a:custGeom>
                <a:avLst/>
                <a:gdLst/>
                <a:ahLst/>
                <a:cxnLst/>
                <a:rect r="r" b="b" t="t" l="l"/>
                <a:pathLst>
                  <a:path h="513495" w="1800912">
                    <a:moveTo>
                      <a:pt x="521472" y="222324"/>
                    </a:moveTo>
                    <a:cubicBezTo>
                      <a:pt x="588782" y="205814"/>
                      <a:pt x="664982" y="273124"/>
                      <a:pt x="711972" y="284554"/>
                    </a:cubicBezTo>
                    <a:cubicBezTo>
                      <a:pt x="746262" y="293444"/>
                      <a:pt x="772932" y="290904"/>
                      <a:pt x="808492" y="285824"/>
                    </a:cubicBezTo>
                    <a:cubicBezTo>
                      <a:pt x="852942" y="278204"/>
                      <a:pt x="918982" y="262964"/>
                      <a:pt x="958352" y="238834"/>
                    </a:cubicBezTo>
                    <a:cubicBezTo>
                      <a:pt x="990102" y="218514"/>
                      <a:pt x="1002802" y="185494"/>
                      <a:pt x="1033282" y="161364"/>
                    </a:cubicBezTo>
                    <a:cubicBezTo>
                      <a:pt x="1070112" y="130884"/>
                      <a:pt x="1122182" y="96594"/>
                      <a:pt x="1171712" y="77544"/>
                    </a:cubicBezTo>
                    <a:cubicBezTo>
                      <a:pt x="1221242" y="57224"/>
                      <a:pt x="1283472" y="44524"/>
                      <a:pt x="1329192" y="43254"/>
                    </a:cubicBezTo>
                    <a:cubicBezTo>
                      <a:pt x="1363482" y="41984"/>
                      <a:pt x="1396502" y="47064"/>
                      <a:pt x="1419362" y="59764"/>
                    </a:cubicBezTo>
                    <a:cubicBezTo>
                      <a:pt x="1438412" y="69924"/>
                      <a:pt x="1456192" y="87704"/>
                      <a:pt x="1460002" y="104214"/>
                    </a:cubicBezTo>
                    <a:cubicBezTo>
                      <a:pt x="1465082" y="116914"/>
                      <a:pt x="1460002" y="134694"/>
                      <a:pt x="1453652" y="144854"/>
                    </a:cubicBezTo>
                    <a:cubicBezTo>
                      <a:pt x="1449842" y="153744"/>
                      <a:pt x="1443492" y="161364"/>
                      <a:pt x="1434602" y="166444"/>
                    </a:cubicBezTo>
                    <a:cubicBezTo>
                      <a:pt x="1421902" y="172794"/>
                      <a:pt x="1395232" y="176604"/>
                      <a:pt x="1379992" y="171524"/>
                    </a:cubicBezTo>
                    <a:cubicBezTo>
                      <a:pt x="1364752" y="165174"/>
                      <a:pt x="1363482" y="138504"/>
                      <a:pt x="1344432" y="128344"/>
                    </a:cubicBezTo>
                    <a:cubicBezTo>
                      <a:pt x="1313952" y="113104"/>
                      <a:pt x="1218702" y="95324"/>
                      <a:pt x="1192032" y="116914"/>
                    </a:cubicBezTo>
                    <a:cubicBezTo>
                      <a:pt x="1169172" y="134694"/>
                      <a:pt x="1190762" y="204544"/>
                      <a:pt x="1174252" y="224864"/>
                    </a:cubicBezTo>
                    <a:cubicBezTo>
                      <a:pt x="1162822" y="240104"/>
                      <a:pt x="1137422" y="246454"/>
                      <a:pt x="1122182" y="245184"/>
                    </a:cubicBezTo>
                    <a:cubicBezTo>
                      <a:pt x="1108212" y="243914"/>
                      <a:pt x="1092972" y="235024"/>
                      <a:pt x="1084082" y="224864"/>
                    </a:cubicBezTo>
                    <a:cubicBezTo>
                      <a:pt x="1075192" y="214704"/>
                      <a:pt x="1067572" y="199464"/>
                      <a:pt x="1070112" y="185494"/>
                    </a:cubicBezTo>
                    <a:cubicBezTo>
                      <a:pt x="1072652" y="165174"/>
                      <a:pt x="1104402" y="138504"/>
                      <a:pt x="1125992" y="121994"/>
                    </a:cubicBezTo>
                    <a:cubicBezTo>
                      <a:pt x="1146312" y="105484"/>
                      <a:pt x="1169172" y="94054"/>
                      <a:pt x="1192032" y="83894"/>
                    </a:cubicBezTo>
                    <a:cubicBezTo>
                      <a:pt x="1216162" y="73734"/>
                      <a:pt x="1241562" y="66114"/>
                      <a:pt x="1266962" y="61034"/>
                    </a:cubicBezTo>
                    <a:cubicBezTo>
                      <a:pt x="1292362" y="55954"/>
                      <a:pt x="1320302" y="52144"/>
                      <a:pt x="1345702" y="55954"/>
                    </a:cubicBezTo>
                    <a:cubicBezTo>
                      <a:pt x="1372372" y="59764"/>
                      <a:pt x="1404122" y="64844"/>
                      <a:pt x="1420632" y="82624"/>
                    </a:cubicBezTo>
                    <a:cubicBezTo>
                      <a:pt x="1437142" y="99134"/>
                      <a:pt x="1446032" y="130884"/>
                      <a:pt x="1444762" y="155014"/>
                    </a:cubicBezTo>
                    <a:cubicBezTo>
                      <a:pt x="1443492" y="181684"/>
                      <a:pt x="1405392" y="212164"/>
                      <a:pt x="1409202" y="236294"/>
                    </a:cubicBezTo>
                    <a:cubicBezTo>
                      <a:pt x="1411742" y="259154"/>
                      <a:pt x="1435872" y="287094"/>
                      <a:pt x="1457462" y="297254"/>
                    </a:cubicBezTo>
                    <a:cubicBezTo>
                      <a:pt x="1479052" y="307414"/>
                      <a:pt x="1510802" y="302334"/>
                      <a:pt x="1537472" y="297254"/>
                    </a:cubicBezTo>
                    <a:cubicBezTo>
                      <a:pt x="1564142" y="290904"/>
                      <a:pt x="1595892" y="279474"/>
                      <a:pt x="1614942" y="261694"/>
                    </a:cubicBezTo>
                    <a:cubicBezTo>
                      <a:pt x="1632722" y="243914"/>
                      <a:pt x="1630182" y="202004"/>
                      <a:pt x="1651772" y="193114"/>
                    </a:cubicBezTo>
                    <a:cubicBezTo>
                      <a:pt x="1678442" y="181684"/>
                      <a:pt x="1747022" y="194384"/>
                      <a:pt x="1772422" y="223594"/>
                    </a:cubicBezTo>
                    <a:cubicBezTo>
                      <a:pt x="1805442" y="260424"/>
                      <a:pt x="1805442" y="387424"/>
                      <a:pt x="1794012" y="431874"/>
                    </a:cubicBezTo>
                    <a:cubicBezTo>
                      <a:pt x="1788932" y="456004"/>
                      <a:pt x="1777502" y="472514"/>
                      <a:pt x="1762262" y="481404"/>
                    </a:cubicBezTo>
                    <a:cubicBezTo>
                      <a:pt x="1747022" y="490294"/>
                      <a:pt x="1719082" y="491564"/>
                      <a:pt x="1703842" y="483944"/>
                    </a:cubicBezTo>
                    <a:cubicBezTo>
                      <a:pt x="1688602" y="476324"/>
                      <a:pt x="1684792" y="439494"/>
                      <a:pt x="1669552" y="435684"/>
                    </a:cubicBezTo>
                    <a:cubicBezTo>
                      <a:pt x="1649232" y="431874"/>
                      <a:pt x="1628912" y="466164"/>
                      <a:pt x="1592082" y="475054"/>
                    </a:cubicBezTo>
                    <a:cubicBezTo>
                      <a:pt x="1515882" y="492834"/>
                      <a:pt x="1360942" y="471244"/>
                      <a:pt x="1225052" y="475054"/>
                    </a:cubicBezTo>
                    <a:cubicBezTo>
                      <a:pt x="1052332" y="480134"/>
                      <a:pt x="758962" y="529664"/>
                      <a:pt x="643392" y="508074"/>
                    </a:cubicBezTo>
                    <a:cubicBezTo>
                      <a:pt x="590052" y="497914"/>
                      <a:pt x="543062" y="482674"/>
                      <a:pt x="534172" y="459814"/>
                    </a:cubicBezTo>
                    <a:cubicBezTo>
                      <a:pt x="526552" y="440764"/>
                      <a:pt x="539252" y="409014"/>
                      <a:pt x="564652" y="388694"/>
                    </a:cubicBezTo>
                    <a:cubicBezTo>
                      <a:pt x="637042" y="332814"/>
                      <a:pt x="1035822" y="318844"/>
                      <a:pt x="1136152" y="294714"/>
                    </a:cubicBezTo>
                    <a:cubicBezTo>
                      <a:pt x="1172982" y="285824"/>
                      <a:pt x="1180602" y="270584"/>
                      <a:pt x="1209812" y="270584"/>
                    </a:cubicBezTo>
                    <a:cubicBezTo>
                      <a:pt x="1251722" y="270584"/>
                      <a:pt x="1307602" y="311224"/>
                      <a:pt x="1366022" y="327734"/>
                    </a:cubicBezTo>
                    <a:cubicBezTo>
                      <a:pt x="1434602" y="345514"/>
                      <a:pt x="1547632" y="387424"/>
                      <a:pt x="1595892" y="369644"/>
                    </a:cubicBezTo>
                    <a:cubicBezTo>
                      <a:pt x="1627642" y="358214"/>
                      <a:pt x="1653042" y="294714"/>
                      <a:pt x="1655582" y="295984"/>
                    </a:cubicBezTo>
                    <a:cubicBezTo>
                      <a:pt x="1656852" y="297254"/>
                      <a:pt x="1646692" y="320114"/>
                      <a:pt x="1646692" y="320114"/>
                    </a:cubicBezTo>
                    <a:cubicBezTo>
                      <a:pt x="1646692" y="320114"/>
                      <a:pt x="1653042" y="289634"/>
                      <a:pt x="1663202" y="279474"/>
                    </a:cubicBezTo>
                    <a:cubicBezTo>
                      <a:pt x="1672092" y="269314"/>
                      <a:pt x="1688602" y="260424"/>
                      <a:pt x="1701302" y="259154"/>
                    </a:cubicBezTo>
                    <a:cubicBezTo>
                      <a:pt x="1715272" y="257884"/>
                      <a:pt x="1733052" y="261694"/>
                      <a:pt x="1744482" y="270584"/>
                    </a:cubicBezTo>
                    <a:cubicBezTo>
                      <a:pt x="1757182" y="280744"/>
                      <a:pt x="1771152" y="303604"/>
                      <a:pt x="1769882" y="321384"/>
                    </a:cubicBezTo>
                    <a:cubicBezTo>
                      <a:pt x="1769882" y="342974"/>
                      <a:pt x="1748292" y="368374"/>
                      <a:pt x="1730512" y="388694"/>
                    </a:cubicBezTo>
                    <a:cubicBezTo>
                      <a:pt x="1714002" y="410284"/>
                      <a:pt x="1689872" y="430604"/>
                      <a:pt x="1665742" y="444574"/>
                    </a:cubicBezTo>
                    <a:cubicBezTo>
                      <a:pt x="1642882" y="459814"/>
                      <a:pt x="1621292" y="469974"/>
                      <a:pt x="1590812" y="478864"/>
                    </a:cubicBezTo>
                    <a:cubicBezTo>
                      <a:pt x="1545092" y="490294"/>
                      <a:pt x="1489212" y="494104"/>
                      <a:pt x="1418092" y="496644"/>
                    </a:cubicBezTo>
                    <a:cubicBezTo>
                      <a:pt x="1302522" y="501724"/>
                      <a:pt x="1118372" y="481404"/>
                      <a:pt x="959622" y="481404"/>
                    </a:cubicBezTo>
                    <a:cubicBezTo>
                      <a:pt x="786902" y="481404"/>
                      <a:pt x="520202" y="510614"/>
                      <a:pt x="422412" y="500454"/>
                    </a:cubicBezTo>
                    <a:cubicBezTo>
                      <a:pt x="384312" y="496644"/>
                      <a:pt x="370342" y="490294"/>
                      <a:pt x="344942" y="482674"/>
                    </a:cubicBezTo>
                    <a:cubicBezTo>
                      <a:pt x="318272" y="473784"/>
                      <a:pt x="289062" y="466164"/>
                      <a:pt x="266202" y="449654"/>
                    </a:cubicBezTo>
                    <a:cubicBezTo>
                      <a:pt x="243342" y="433144"/>
                      <a:pt x="215402" y="407744"/>
                      <a:pt x="210322" y="382344"/>
                    </a:cubicBezTo>
                    <a:cubicBezTo>
                      <a:pt x="205242" y="359484"/>
                      <a:pt x="217942" y="332814"/>
                      <a:pt x="229372" y="308684"/>
                    </a:cubicBezTo>
                    <a:cubicBezTo>
                      <a:pt x="242072" y="280744"/>
                      <a:pt x="254772" y="257884"/>
                      <a:pt x="283982" y="227404"/>
                    </a:cubicBezTo>
                    <a:cubicBezTo>
                      <a:pt x="334782" y="174064"/>
                      <a:pt x="489722" y="49604"/>
                      <a:pt x="540522" y="40714"/>
                    </a:cubicBezTo>
                    <a:cubicBezTo>
                      <a:pt x="559572" y="36904"/>
                      <a:pt x="572272" y="43254"/>
                      <a:pt x="583702" y="53414"/>
                    </a:cubicBezTo>
                    <a:cubicBezTo>
                      <a:pt x="596402" y="63574"/>
                      <a:pt x="609102" y="82624"/>
                      <a:pt x="607832" y="105484"/>
                    </a:cubicBezTo>
                    <a:cubicBezTo>
                      <a:pt x="606562" y="148664"/>
                      <a:pt x="488452" y="274394"/>
                      <a:pt x="501152" y="289634"/>
                    </a:cubicBezTo>
                    <a:cubicBezTo>
                      <a:pt x="508772" y="298524"/>
                      <a:pt x="553222" y="266774"/>
                      <a:pt x="578622" y="264234"/>
                    </a:cubicBezTo>
                    <a:cubicBezTo>
                      <a:pt x="598942" y="261694"/>
                      <a:pt x="620532" y="259154"/>
                      <a:pt x="635772" y="266774"/>
                    </a:cubicBezTo>
                    <a:cubicBezTo>
                      <a:pt x="652282" y="275664"/>
                      <a:pt x="668792" y="295984"/>
                      <a:pt x="672602" y="313764"/>
                    </a:cubicBezTo>
                    <a:cubicBezTo>
                      <a:pt x="675142" y="330274"/>
                      <a:pt x="672602" y="353134"/>
                      <a:pt x="654822" y="369644"/>
                    </a:cubicBezTo>
                    <a:cubicBezTo>
                      <a:pt x="610372" y="411554"/>
                      <a:pt x="408442" y="439494"/>
                      <a:pt x="301762" y="458544"/>
                    </a:cubicBezTo>
                    <a:cubicBezTo>
                      <a:pt x="216672" y="473784"/>
                      <a:pt x="112532" y="487754"/>
                      <a:pt x="65542" y="482674"/>
                    </a:cubicBezTo>
                    <a:cubicBezTo>
                      <a:pt x="45222" y="480134"/>
                      <a:pt x="33792" y="476324"/>
                      <a:pt x="22362" y="466164"/>
                    </a:cubicBezTo>
                    <a:cubicBezTo>
                      <a:pt x="12202" y="457274"/>
                      <a:pt x="2042" y="440764"/>
                      <a:pt x="772" y="426794"/>
                    </a:cubicBezTo>
                    <a:cubicBezTo>
                      <a:pt x="-1768" y="412824"/>
                      <a:pt x="2042" y="393774"/>
                      <a:pt x="10932" y="381074"/>
                    </a:cubicBezTo>
                    <a:cubicBezTo>
                      <a:pt x="18552" y="369644"/>
                      <a:pt x="28712" y="362024"/>
                      <a:pt x="47762" y="354404"/>
                    </a:cubicBezTo>
                    <a:cubicBezTo>
                      <a:pt x="97292" y="335354"/>
                      <a:pt x="287792" y="313764"/>
                      <a:pt x="332242" y="326464"/>
                    </a:cubicBezTo>
                    <a:cubicBezTo>
                      <a:pt x="348752" y="330274"/>
                      <a:pt x="355102" y="337894"/>
                      <a:pt x="361452" y="348054"/>
                    </a:cubicBezTo>
                    <a:cubicBezTo>
                      <a:pt x="367802" y="356944"/>
                      <a:pt x="371612" y="372184"/>
                      <a:pt x="371612" y="383614"/>
                    </a:cubicBezTo>
                    <a:cubicBezTo>
                      <a:pt x="370342" y="395044"/>
                      <a:pt x="366532" y="407744"/>
                      <a:pt x="357642" y="416634"/>
                    </a:cubicBezTo>
                    <a:cubicBezTo>
                      <a:pt x="347482" y="428064"/>
                      <a:pt x="323352" y="436954"/>
                      <a:pt x="308112" y="436954"/>
                    </a:cubicBezTo>
                    <a:cubicBezTo>
                      <a:pt x="295412" y="436954"/>
                      <a:pt x="283982" y="429334"/>
                      <a:pt x="275092" y="421714"/>
                    </a:cubicBezTo>
                    <a:cubicBezTo>
                      <a:pt x="266202" y="414094"/>
                      <a:pt x="258582" y="401394"/>
                      <a:pt x="257312" y="389964"/>
                    </a:cubicBezTo>
                    <a:cubicBezTo>
                      <a:pt x="256042" y="374724"/>
                      <a:pt x="264932" y="350594"/>
                      <a:pt x="275092" y="339164"/>
                    </a:cubicBezTo>
                    <a:cubicBezTo>
                      <a:pt x="282712" y="330274"/>
                      <a:pt x="296682" y="325194"/>
                      <a:pt x="308112" y="323924"/>
                    </a:cubicBezTo>
                    <a:cubicBezTo>
                      <a:pt x="319542" y="322654"/>
                      <a:pt x="333512" y="323924"/>
                      <a:pt x="343672" y="331544"/>
                    </a:cubicBezTo>
                    <a:cubicBezTo>
                      <a:pt x="355102" y="339164"/>
                      <a:pt x="369072" y="362024"/>
                      <a:pt x="371612" y="377264"/>
                    </a:cubicBezTo>
                    <a:cubicBezTo>
                      <a:pt x="372882" y="388694"/>
                      <a:pt x="367802" y="402664"/>
                      <a:pt x="361452" y="411554"/>
                    </a:cubicBezTo>
                    <a:cubicBezTo>
                      <a:pt x="355102" y="421714"/>
                      <a:pt x="346212" y="428064"/>
                      <a:pt x="332242" y="434414"/>
                    </a:cubicBezTo>
                    <a:cubicBezTo>
                      <a:pt x="309382" y="445844"/>
                      <a:pt x="264932" y="456004"/>
                      <a:pt x="224292" y="462354"/>
                    </a:cubicBezTo>
                    <a:cubicBezTo>
                      <a:pt x="173492" y="472514"/>
                      <a:pt x="87132" y="489024"/>
                      <a:pt x="50302" y="480134"/>
                    </a:cubicBezTo>
                    <a:cubicBezTo>
                      <a:pt x="31252" y="476324"/>
                      <a:pt x="19822" y="464894"/>
                      <a:pt x="12202" y="454734"/>
                    </a:cubicBezTo>
                    <a:cubicBezTo>
                      <a:pt x="4582" y="447114"/>
                      <a:pt x="2042" y="436954"/>
                      <a:pt x="772" y="426794"/>
                    </a:cubicBezTo>
                    <a:cubicBezTo>
                      <a:pt x="-498" y="416634"/>
                      <a:pt x="-498" y="405204"/>
                      <a:pt x="3312" y="395044"/>
                    </a:cubicBezTo>
                    <a:cubicBezTo>
                      <a:pt x="8392" y="383614"/>
                      <a:pt x="16012" y="369644"/>
                      <a:pt x="33792" y="360754"/>
                    </a:cubicBezTo>
                    <a:cubicBezTo>
                      <a:pt x="75702" y="337894"/>
                      <a:pt x="206512" y="346784"/>
                      <a:pt x="289062" y="330274"/>
                    </a:cubicBezTo>
                    <a:cubicBezTo>
                      <a:pt x="370342" y="315034"/>
                      <a:pt x="466862" y="275664"/>
                      <a:pt x="529092" y="265504"/>
                    </a:cubicBezTo>
                    <a:cubicBezTo>
                      <a:pt x="565922" y="260424"/>
                      <a:pt x="600212" y="257884"/>
                      <a:pt x="621802" y="262964"/>
                    </a:cubicBezTo>
                    <a:cubicBezTo>
                      <a:pt x="634502" y="265504"/>
                      <a:pt x="640852" y="268044"/>
                      <a:pt x="649742" y="275664"/>
                    </a:cubicBezTo>
                    <a:cubicBezTo>
                      <a:pt x="658632" y="283284"/>
                      <a:pt x="670062" y="298524"/>
                      <a:pt x="672602" y="313764"/>
                    </a:cubicBezTo>
                    <a:cubicBezTo>
                      <a:pt x="673872" y="330274"/>
                      <a:pt x="668792" y="355674"/>
                      <a:pt x="654822" y="369644"/>
                    </a:cubicBezTo>
                    <a:cubicBezTo>
                      <a:pt x="634502" y="388694"/>
                      <a:pt x="583702" y="393774"/>
                      <a:pt x="548142" y="400124"/>
                    </a:cubicBezTo>
                    <a:cubicBezTo>
                      <a:pt x="515122" y="405204"/>
                      <a:pt x="480832" y="411554"/>
                      <a:pt x="451622" y="406474"/>
                    </a:cubicBezTo>
                    <a:cubicBezTo>
                      <a:pt x="424952" y="401394"/>
                      <a:pt x="393202" y="389964"/>
                      <a:pt x="379232" y="370914"/>
                    </a:cubicBezTo>
                    <a:cubicBezTo>
                      <a:pt x="365262" y="351864"/>
                      <a:pt x="360182" y="321384"/>
                      <a:pt x="363992" y="295984"/>
                    </a:cubicBezTo>
                    <a:cubicBezTo>
                      <a:pt x="366532" y="265504"/>
                      <a:pt x="386852" y="235024"/>
                      <a:pt x="405902" y="200734"/>
                    </a:cubicBezTo>
                    <a:cubicBezTo>
                      <a:pt x="430032" y="157554"/>
                      <a:pt x="473212" y="82624"/>
                      <a:pt x="501152" y="58494"/>
                    </a:cubicBezTo>
                    <a:cubicBezTo>
                      <a:pt x="515122" y="47064"/>
                      <a:pt x="526552" y="40714"/>
                      <a:pt x="540522" y="40714"/>
                    </a:cubicBezTo>
                    <a:cubicBezTo>
                      <a:pt x="557032" y="40714"/>
                      <a:pt x="583702" y="49604"/>
                      <a:pt x="593862" y="63574"/>
                    </a:cubicBezTo>
                    <a:cubicBezTo>
                      <a:pt x="605292" y="76274"/>
                      <a:pt x="609102" y="101674"/>
                      <a:pt x="605292" y="120724"/>
                    </a:cubicBezTo>
                    <a:cubicBezTo>
                      <a:pt x="601482" y="139774"/>
                      <a:pt x="587512" y="157554"/>
                      <a:pt x="568462" y="177874"/>
                    </a:cubicBezTo>
                    <a:cubicBezTo>
                      <a:pt x="537982" y="209624"/>
                      <a:pt x="459242" y="243914"/>
                      <a:pt x="427492" y="278204"/>
                    </a:cubicBezTo>
                    <a:cubicBezTo>
                      <a:pt x="403362" y="303604"/>
                      <a:pt x="372882" y="337894"/>
                      <a:pt x="379232" y="354404"/>
                    </a:cubicBezTo>
                    <a:cubicBezTo>
                      <a:pt x="384312" y="368374"/>
                      <a:pt x="418602" y="367104"/>
                      <a:pt x="455432" y="370914"/>
                    </a:cubicBezTo>
                    <a:cubicBezTo>
                      <a:pt x="549412" y="379804"/>
                      <a:pt x="804682" y="351864"/>
                      <a:pt x="959622" y="353134"/>
                    </a:cubicBezTo>
                    <a:cubicBezTo>
                      <a:pt x="1090432" y="354404"/>
                      <a:pt x="1225052" y="373454"/>
                      <a:pt x="1321572" y="374724"/>
                    </a:cubicBezTo>
                    <a:cubicBezTo>
                      <a:pt x="1387612" y="374724"/>
                      <a:pt x="1440952" y="373454"/>
                      <a:pt x="1487942" y="368374"/>
                    </a:cubicBezTo>
                    <a:cubicBezTo>
                      <a:pt x="1520962" y="365834"/>
                      <a:pt x="1547632" y="363294"/>
                      <a:pt x="1574302" y="354404"/>
                    </a:cubicBezTo>
                    <a:cubicBezTo>
                      <a:pt x="1599702" y="346784"/>
                      <a:pt x="1632722" y="335354"/>
                      <a:pt x="1646692" y="320114"/>
                    </a:cubicBezTo>
                    <a:cubicBezTo>
                      <a:pt x="1656852" y="308684"/>
                      <a:pt x="1653042" y="289634"/>
                      <a:pt x="1663202" y="279474"/>
                    </a:cubicBezTo>
                    <a:cubicBezTo>
                      <a:pt x="1672092" y="269314"/>
                      <a:pt x="1688602" y="260424"/>
                      <a:pt x="1701302" y="259154"/>
                    </a:cubicBezTo>
                    <a:cubicBezTo>
                      <a:pt x="1715272" y="257884"/>
                      <a:pt x="1733052" y="261694"/>
                      <a:pt x="1744482" y="270584"/>
                    </a:cubicBezTo>
                    <a:cubicBezTo>
                      <a:pt x="1754642" y="278204"/>
                      <a:pt x="1764802" y="289634"/>
                      <a:pt x="1768612" y="306144"/>
                    </a:cubicBezTo>
                    <a:cubicBezTo>
                      <a:pt x="1773692" y="334084"/>
                      <a:pt x="1760992" y="395044"/>
                      <a:pt x="1743212" y="425524"/>
                    </a:cubicBezTo>
                    <a:cubicBezTo>
                      <a:pt x="1729242" y="449654"/>
                      <a:pt x="1708922" y="466164"/>
                      <a:pt x="1684792" y="477594"/>
                    </a:cubicBezTo>
                    <a:cubicBezTo>
                      <a:pt x="1659392" y="490294"/>
                      <a:pt x="1630182" y="491564"/>
                      <a:pt x="1595892" y="492834"/>
                    </a:cubicBezTo>
                    <a:cubicBezTo>
                      <a:pt x="1551442" y="495374"/>
                      <a:pt x="1482862" y="491564"/>
                      <a:pt x="1439682" y="482674"/>
                    </a:cubicBezTo>
                    <a:cubicBezTo>
                      <a:pt x="1407932" y="476324"/>
                      <a:pt x="1387612" y="458544"/>
                      <a:pt x="1358402" y="456004"/>
                    </a:cubicBezTo>
                    <a:cubicBezTo>
                      <a:pt x="1330462" y="452194"/>
                      <a:pt x="1299982" y="468704"/>
                      <a:pt x="1270772" y="464894"/>
                    </a:cubicBezTo>
                    <a:cubicBezTo>
                      <a:pt x="1237752" y="459814"/>
                      <a:pt x="1195842" y="445844"/>
                      <a:pt x="1172982" y="424254"/>
                    </a:cubicBezTo>
                    <a:cubicBezTo>
                      <a:pt x="1151392" y="403934"/>
                      <a:pt x="1134882" y="369644"/>
                      <a:pt x="1132342" y="341704"/>
                    </a:cubicBezTo>
                    <a:cubicBezTo>
                      <a:pt x="1131072" y="316304"/>
                      <a:pt x="1141232" y="289634"/>
                      <a:pt x="1153932" y="265504"/>
                    </a:cubicBezTo>
                    <a:cubicBezTo>
                      <a:pt x="1169172" y="238834"/>
                      <a:pt x="1193302" y="205814"/>
                      <a:pt x="1218702" y="191844"/>
                    </a:cubicBezTo>
                    <a:cubicBezTo>
                      <a:pt x="1241562" y="179144"/>
                      <a:pt x="1277122" y="170254"/>
                      <a:pt x="1297442" y="179144"/>
                    </a:cubicBezTo>
                    <a:cubicBezTo>
                      <a:pt x="1316492" y="188034"/>
                      <a:pt x="1336812" y="219784"/>
                      <a:pt x="1340622" y="242644"/>
                    </a:cubicBezTo>
                    <a:cubicBezTo>
                      <a:pt x="1343162" y="265504"/>
                      <a:pt x="1329192" y="292174"/>
                      <a:pt x="1317762" y="315034"/>
                    </a:cubicBezTo>
                    <a:cubicBezTo>
                      <a:pt x="1305062" y="339164"/>
                      <a:pt x="1288552" y="365834"/>
                      <a:pt x="1268232" y="383614"/>
                    </a:cubicBezTo>
                    <a:cubicBezTo>
                      <a:pt x="1249182" y="400124"/>
                      <a:pt x="1223782" y="415364"/>
                      <a:pt x="1198382" y="420444"/>
                    </a:cubicBezTo>
                    <a:cubicBezTo>
                      <a:pt x="1170442" y="425524"/>
                      <a:pt x="1133612" y="424254"/>
                      <a:pt x="1108212" y="414094"/>
                    </a:cubicBezTo>
                    <a:cubicBezTo>
                      <a:pt x="1085352" y="403934"/>
                      <a:pt x="1059952" y="382344"/>
                      <a:pt x="1049792" y="359484"/>
                    </a:cubicBezTo>
                    <a:cubicBezTo>
                      <a:pt x="1039632" y="336624"/>
                      <a:pt x="1040902" y="302334"/>
                      <a:pt x="1049792" y="278204"/>
                    </a:cubicBezTo>
                    <a:cubicBezTo>
                      <a:pt x="1058682" y="252804"/>
                      <a:pt x="1081542" y="229944"/>
                      <a:pt x="1103132" y="210894"/>
                    </a:cubicBezTo>
                    <a:cubicBezTo>
                      <a:pt x="1125992" y="191844"/>
                      <a:pt x="1157742" y="175334"/>
                      <a:pt x="1185682" y="165174"/>
                    </a:cubicBezTo>
                    <a:cubicBezTo>
                      <a:pt x="1211082" y="155014"/>
                      <a:pt x="1240292" y="141044"/>
                      <a:pt x="1264422" y="147394"/>
                    </a:cubicBezTo>
                    <a:cubicBezTo>
                      <a:pt x="1288552" y="153744"/>
                      <a:pt x="1316492" y="181684"/>
                      <a:pt x="1327922" y="205814"/>
                    </a:cubicBezTo>
                    <a:cubicBezTo>
                      <a:pt x="1339352" y="227404"/>
                      <a:pt x="1340622" y="257884"/>
                      <a:pt x="1336812" y="283284"/>
                    </a:cubicBezTo>
                    <a:cubicBezTo>
                      <a:pt x="1331732" y="308684"/>
                      <a:pt x="1319032" y="337894"/>
                      <a:pt x="1301252" y="356944"/>
                    </a:cubicBezTo>
                    <a:cubicBezTo>
                      <a:pt x="1282202" y="377264"/>
                      <a:pt x="1263152" y="387424"/>
                      <a:pt x="1223782" y="401394"/>
                    </a:cubicBezTo>
                    <a:cubicBezTo>
                      <a:pt x="1131072" y="433144"/>
                      <a:pt x="814842" y="481404"/>
                      <a:pt x="719592" y="483944"/>
                    </a:cubicBezTo>
                    <a:cubicBezTo>
                      <a:pt x="680222" y="485214"/>
                      <a:pt x="656092" y="489024"/>
                      <a:pt x="638312" y="473784"/>
                    </a:cubicBezTo>
                    <a:cubicBezTo>
                      <a:pt x="619262" y="458544"/>
                      <a:pt x="596402" y="409014"/>
                      <a:pt x="611642" y="387424"/>
                    </a:cubicBezTo>
                    <a:cubicBezTo>
                      <a:pt x="654822" y="326464"/>
                      <a:pt x="1084082" y="354404"/>
                      <a:pt x="1284742" y="350594"/>
                    </a:cubicBezTo>
                    <a:cubicBezTo>
                      <a:pt x="1447302" y="348054"/>
                      <a:pt x="1646692" y="329004"/>
                      <a:pt x="1726702" y="359484"/>
                    </a:cubicBezTo>
                    <a:cubicBezTo>
                      <a:pt x="1762262" y="373454"/>
                      <a:pt x="1788932" y="396314"/>
                      <a:pt x="1794012" y="416634"/>
                    </a:cubicBezTo>
                    <a:cubicBezTo>
                      <a:pt x="1799092" y="434414"/>
                      <a:pt x="1787662" y="461084"/>
                      <a:pt x="1774962" y="472514"/>
                    </a:cubicBezTo>
                    <a:cubicBezTo>
                      <a:pt x="1762262" y="483944"/>
                      <a:pt x="1735592" y="491564"/>
                      <a:pt x="1717812" y="487754"/>
                    </a:cubicBezTo>
                    <a:cubicBezTo>
                      <a:pt x="1701302" y="485214"/>
                      <a:pt x="1684792" y="471244"/>
                      <a:pt x="1673362" y="450924"/>
                    </a:cubicBezTo>
                    <a:cubicBezTo>
                      <a:pt x="1651772" y="410284"/>
                      <a:pt x="1631452" y="245184"/>
                      <a:pt x="1653042" y="231214"/>
                    </a:cubicBezTo>
                    <a:cubicBezTo>
                      <a:pt x="1668282" y="222324"/>
                      <a:pt x="1731782" y="261694"/>
                      <a:pt x="1736862" y="284554"/>
                    </a:cubicBezTo>
                    <a:cubicBezTo>
                      <a:pt x="1740672" y="307414"/>
                      <a:pt x="1703842" y="346784"/>
                      <a:pt x="1673362" y="368374"/>
                    </a:cubicBezTo>
                    <a:cubicBezTo>
                      <a:pt x="1636532" y="395044"/>
                      <a:pt x="1561602" y="410284"/>
                      <a:pt x="1518422" y="416634"/>
                    </a:cubicBezTo>
                    <a:cubicBezTo>
                      <a:pt x="1487942" y="421714"/>
                      <a:pt x="1465082" y="422984"/>
                      <a:pt x="1438412" y="416634"/>
                    </a:cubicBezTo>
                    <a:cubicBezTo>
                      <a:pt x="1409202" y="409014"/>
                      <a:pt x="1373642" y="391234"/>
                      <a:pt x="1350782" y="370914"/>
                    </a:cubicBezTo>
                    <a:cubicBezTo>
                      <a:pt x="1330462" y="354404"/>
                      <a:pt x="1313952" y="334084"/>
                      <a:pt x="1303792" y="311224"/>
                    </a:cubicBezTo>
                    <a:cubicBezTo>
                      <a:pt x="1293632" y="285824"/>
                      <a:pt x="1283472" y="247724"/>
                      <a:pt x="1291092" y="224864"/>
                    </a:cubicBezTo>
                    <a:cubicBezTo>
                      <a:pt x="1299982" y="203274"/>
                      <a:pt x="1353322" y="182954"/>
                      <a:pt x="1349512" y="174064"/>
                    </a:cubicBezTo>
                    <a:cubicBezTo>
                      <a:pt x="1344432" y="161364"/>
                      <a:pt x="1213622" y="167714"/>
                      <a:pt x="1189492" y="185494"/>
                    </a:cubicBezTo>
                    <a:cubicBezTo>
                      <a:pt x="1176792" y="194384"/>
                      <a:pt x="1183142" y="215974"/>
                      <a:pt x="1174252" y="224864"/>
                    </a:cubicBezTo>
                    <a:cubicBezTo>
                      <a:pt x="1165362" y="235024"/>
                      <a:pt x="1150122" y="243914"/>
                      <a:pt x="1136152" y="245184"/>
                    </a:cubicBezTo>
                    <a:cubicBezTo>
                      <a:pt x="1120912" y="246454"/>
                      <a:pt x="1095512" y="237564"/>
                      <a:pt x="1084082" y="224864"/>
                    </a:cubicBezTo>
                    <a:cubicBezTo>
                      <a:pt x="1073922" y="213434"/>
                      <a:pt x="1068842" y="191844"/>
                      <a:pt x="1070112" y="172794"/>
                    </a:cubicBezTo>
                    <a:cubicBezTo>
                      <a:pt x="1071382" y="148664"/>
                      <a:pt x="1085352" y="118184"/>
                      <a:pt x="1096782" y="95324"/>
                    </a:cubicBezTo>
                    <a:cubicBezTo>
                      <a:pt x="1109482" y="72464"/>
                      <a:pt x="1122182" y="47064"/>
                      <a:pt x="1145042" y="31824"/>
                    </a:cubicBezTo>
                    <a:cubicBezTo>
                      <a:pt x="1170442" y="14044"/>
                      <a:pt x="1208542" y="-1196"/>
                      <a:pt x="1246642" y="74"/>
                    </a:cubicBezTo>
                    <a:cubicBezTo>
                      <a:pt x="1291092" y="1344"/>
                      <a:pt x="1358402" y="35634"/>
                      <a:pt x="1397772" y="57224"/>
                    </a:cubicBezTo>
                    <a:cubicBezTo>
                      <a:pt x="1424442" y="71194"/>
                      <a:pt x="1453652" y="85164"/>
                      <a:pt x="1460002" y="104214"/>
                    </a:cubicBezTo>
                    <a:cubicBezTo>
                      <a:pt x="1466352" y="119454"/>
                      <a:pt x="1456192" y="144854"/>
                      <a:pt x="1446032" y="156284"/>
                    </a:cubicBezTo>
                    <a:cubicBezTo>
                      <a:pt x="1437142" y="167714"/>
                      <a:pt x="1420632" y="172794"/>
                      <a:pt x="1407932" y="175334"/>
                    </a:cubicBezTo>
                    <a:cubicBezTo>
                      <a:pt x="1397772" y="176604"/>
                      <a:pt x="1388882" y="175334"/>
                      <a:pt x="1379992" y="171524"/>
                    </a:cubicBezTo>
                    <a:cubicBezTo>
                      <a:pt x="1367292" y="163904"/>
                      <a:pt x="1343162" y="129614"/>
                      <a:pt x="1344432" y="128344"/>
                    </a:cubicBezTo>
                    <a:cubicBezTo>
                      <a:pt x="1345702" y="127074"/>
                      <a:pt x="1397772" y="163904"/>
                      <a:pt x="1395232" y="170254"/>
                    </a:cubicBezTo>
                    <a:cubicBezTo>
                      <a:pt x="1392692" y="177874"/>
                      <a:pt x="1345702" y="162634"/>
                      <a:pt x="1319032" y="163904"/>
                    </a:cubicBezTo>
                    <a:cubicBezTo>
                      <a:pt x="1288552" y="166444"/>
                      <a:pt x="1250452" y="175334"/>
                      <a:pt x="1221242" y="185494"/>
                    </a:cubicBezTo>
                    <a:cubicBezTo>
                      <a:pt x="1195842" y="194384"/>
                      <a:pt x="1178062" y="203274"/>
                      <a:pt x="1151392" y="219784"/>
                    </a:cubicBezTo>
                    <a:cubicBezTo>
                      <a:pt x="1109482" y="247724"/>
                      <a:pt x="1048522" y="320114"/>
                      <a:pt x="1004072" y="346784"/>
                    </a:cubicBezTo>
                    <a:cubicBezTo>
                      <a:pt x="973592" y="364564"/>
                      <a:pt x="952002" y="368374"/>
                      <a:pt x="917712" y="377264"/>
                    </a:cubicBezTo>
                    <a:cubicBezTo>
                      <a:pt x="873262" y="389964"/>
                      <a:pt x="812302" y="405204"/>
                      <a:pt x="760232" y="406474"/>
                    </a:cubicBezTo>
                    <a:cubicBezTo>
                      <a:pt x="708162" y="406474"/>
                      <a:pt x="647202" y="395044"/>
                      <a:pt x="606562" y="381074"/>
                    </a:cubicBezTo>
                    <a:cubicBezTo>
                      <a:pt x="578622" y="372184"/>
                      <a:pt x="553222" y="364564"/>
                      <a:pt x="539252" y="345514"/>
                    </a:cubicBezTo>
                    <a:cubicBezTo>
                      <a:pt x="525282" y="326464"/>
                      <a:pt x="515122" y="276934"/>
                      <a:pt x="524012" y="269314"/>
                    </a:cubicBezTo>
                    <a:cubicBezTo>
                      <a:pt x="535442" y="260424"/>
                      <a:pt x="607832" y="297254"/>
                      <a:pt x="606562" y="307414"/>
                    </a:cubicBezTo>
                    <a:cubicBezTo>
                      <a:pt x="606562" y="315034"/>
                      <a:pt x="569732" y="326464"/>
                      <a:pt x="553222" y="323924"/>
                    </a:cubicBezTo>
                    <a:cubicBezTo>
                      <a:pt x="536712" y="320114"/>
                      <a:pt x="516392" y="303604"/>
                      <a:pt x="508772" y="289634"/>
                    </a:cubicBezTo>
                    <a:cubicBezTo>
                      <a:pt x="502422" y="276934"/>
                      <a:pt x="503692" y="257884"/>
                      <a:pt x="506232" y="246454"/>
                    </a:cubicBezTo>
                    <a:cubicBezTo>
                      <a:pt x="508772" y="236294"/>
                      <a:pt x="521472" y="222324"/>
                      <a:pt x="521472" y="222324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1918374" y="10982072"/>
              <a:ext cx="3565079" cy="661171"/>
              <a:chOff x="0" y="0"/>
              <a:chExt cx="3108960" cy="57658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50800" y="45368"/>
                <a:ext cx="3006090" cy="479706"/>
              </a:xfrm>
              <a:custGeom>
                <a:avLst/>
                <a:gdLst/>
                <a:ahLst/>
                <a:cxnLst/>
                <a:rect r="r" b="b" t="t" l="l"/>
                <a:pathLst>
                  <a:path h="479706" w="3006090">
                    <a:moveTo>
                      <a:pt x="0" y="324202"/>
                    </a:moveTo>
                    <a:cubicBezTo>
                      <a:pt x="0" y="314042"/>
                      <a:pt x="0" y="308962"/>
                      <a:pt x="0" y="308962"/>
                    </a:cubicBezTo>
                    <a:cubicBezTo>
                      <a:pt x="0" y="308962"/>
                      <a:pt x="0" y="303882"/>
                      <a:pt x="1270" y="301342"/>
                    </a:cubicBezTo>
                    <a:cubicBezTo>
                      <a:pt x="1270" y="300072"/>
                      <a:pt x="2540" y="294992"/>
                      <a:pt x="2540" y="294992"/>
                    </a:cubicBezTo>
                    <a:cubicBezTo>
                      <a:pt x="2540" y="294992"/>
                      <a:pt x="5080" y="289912"/>
                      <a:pt x="6350" y="287372"/>
                    </a:cubicBezTo>
                    <a:cubicBezTo>
                      <a:pt x="7620" y="286102"/>
                      <a:pt x="10160" y="281022"/>
                      <a:pt x="10160" y="281022"/>
                    </a:cubicBezTo>
                    <a:cubicBezTo>
                      <a:pt x="10160" y="281022"/>
                      <a:pt x="13970" y="277212"/>
                      <a:pt x="15240" y="275942"/>
                    </a:cubicBezTo>
                    <a:cubicBezTo>
                      <a:pt x="16510" y="273402"/>
                      <a:pt x="20320" y="269592"/>
                      <a:pt x="20320" y="269592"/>
                    </a:cubicBezTo>
                    <a:cubicBezTo>
                      <a:pt x="20320" y="269592"/>
                      <a:pt x="24130" y="267052"/>
                      <a:pt x="26670" y="265782"/>
                    </a:cubicBezTo>
                    <a:cubicBezTo>
                      <a:pt x="27940" y="264512"/>
                      <a:pt x="33020" y="261972"/>
                      <a:pt x="33020" y="261972"/>
                    </a:cubicBezTo>
                    <a:cubicBezTo>
                      <a:pt x="33020" y="261972"/>
                      <a:pt x="36830" y="259432"/>
                      <a:pt x="39370" y="258162"/>
                    </a:cubicBezTo>
                    <a:cubicBezTo>
                      <a:pt x="41910" y="258162"/>
                      <a:pt x="46990" y="255622"/>
                      <a:pt x="46990" y="255622"/>
                    </a:cubicBezTo>
                    <a:cubicBezTo>
                      <a:pt x="46990" y="255622"/>
                      <a:pt x="52070" y="255622"/>
                      <a:pt x="54610" y="255622"/>
                    </a:cubicBezTo>
                    <a:cubicBezTo>
                      <a:pt x="57150" y="254352"/>
                      <a:pt x="60960" y="254352"/>
                      <a:pt x="62230" y="254352"/>
                    </a:cubicBezTo>
                    <a:cubicBezTo>
                      <a:pt x="62230" y="254352"/>
                      <a:pt x="132080" y="239112"/>
                      <a:pt x="151130" y="231492"/>
                    </a:cubicBezTo>
                    <a:cubicBezTo>
                      <a:pt x="160020" y="227682"/>
                      <a:pt x="170180" y="223872"/>
                      <a:pt x="170180" y="220062"/>
                    </a:cubicBezTo>
                    <a:cubicBezTo>
                      <a:pt x="171450" y="214982"/>
                      <a:pt x="158750" y="212442"/>
                      <a:pt x="156210" y="204822"/>
                    </a:cubicBezTo>
                    <a:cubicBezTo>
                      <a:pt x="151130" y="193392"/>
                      <a:pt x="157480" y="159102"/>
                      <a:pt x="153670" y="152752"/>
                    </a:cubicBezTo>
                    <a:cubicBezTo>
                      <a:pt x="152400" y="150212"/>
                      <a:pt x="151130" y="151482"/>
                      <a:pt x="149860" y="148942"/>
                    </a:cubicBezTo>
                    <a:cubicBezTo>
                      <a:pt x="144780" y="141322"/>
                      <a:pt x="129540" y="96872"/>
                      <a:pt x="137160" y="74012"/>
                    </a:cubicBezTo>
                    <a:cubicBezTo>
                      <a:pt x="144780" y="48612"/>
                      <a:pt x="175260" y="19402"/>
                      <a:pt x="200660" y="7972"/>
                    </a:cubicBezTo>
                    <a:cubicBezTo>
                      <a:pt x="223520" y="-2188"/>
                      <a:pt x="255270" y="-2188"/>
                      <a:pt x="281940" y="5432"/>
                    </a:cubicBezTo>
                    <a:cubicBezTo>
                      <a:pt x="312420" y="13052"/>
                      <a:pt x="347980" y="38452"/>
                      <a:pt x="369570" y="58772"/>
                    </a:cubicBezTo>
                    <a:cubicBezTo>
                      <a:pt x="386080" y="75282"/>
                      <a:pt x="396240" y="104492"/>
                      <a:pt x="405130" y="110842"/>
                    </a:cubicBezTo>
                    <a:cubicBezTo>
                      <a:pt x="408940" y="114652"/>
                      <a:pt x="412750" y="112112"/>
                      <a:pt x="415290" y="114652"/>
                    </a:cubicBezTo>
                    <a:cubicBezTo>
                      <a:pt x="421640" y="126082"/>
                      <a:pt x="400050" y="189582"/>
                      <a:pt x="407670" y="212442"/>
                    </a:cubicBezTo>
                    <a:cubicBezTo>
                      <a:pt x="412750" y="227682"/>
                      <a:pt x="425450" y="239112"/>
                      <a:pt x="436880" y="244192"/>
                    </a:cubicBezTo>
                    <a:cubicBezTo>
                      <a:pt x="447040" y="249272"/>
                      <a:pt x="458470" y="245462"/>
                      <a:pt x="473710" y="246732"/>
                    </a:cubicBezTo>
                    <a:cubicBezTo>
                      <a:pt x="496570" y="248002"/>
                      <a:pt x="533400" y="246732"/>
                      <a:pt x="561340" y="249272"/>
                    </a:cubicBezTo>
                    <a:cubicBezTo>
                      <a:pt x="589280" y="253082"/>
                      <a:pt x="613410" y="259432"/>
                      <a:pt x="641350" y="264512"/>
                    </a:cubicBezTo>
                    <a:cubicBezTo>
                      <a:pt x="671830" y="269592"/>
                      <a:pt x="712470" y="273402"/>
                      <a:pt x="739140" y="278482"/>
                    </a:cubicBezTo>
                    <a:cubicBezTo>
                      <a:pt x="755650" y="282292"/>
                      <a:pt x="777240" y="292452"/>
                      <a:pt x="782320" y="289912"/>
                    </a:cubicBezTo>
                    <a:cubicBezTo>
                      <a:pt x="783590" y="289912"/>
                      <a:pt x="783590" y="287372"/>
                      <a:pt x="784860" y="286102"/>
                    </a:cubicBezTo>
                    <a:cubicBezTo>
                      <a:pt x="787400" y="283562"/>
                      <a:pt x="793750" y="278482"/>
                      <a:pt x="800100" y="274672"/>
                    </a:cubicBezTo>
                    <a:cubicBezTo>
                      <a:pt x="805180" y="272132"/>
                      <a:pt x="811530" y="270862"/>
                      <a:pt x="817880" y="269592"/>
                    </a:cubicBezTo>
                    <a:cubicBezTo>
                      <a:pt x="822960" y="268322"/>
                      <a:pt x="831850" y="269592"/>
                      <a:pt x="835660" y="269592"/>
                    </a:cubicBezTo>
                    <a:cubicBezTo>
                      <a:pt x="838200" y="270862"/>
                      <a:pt x="839470" y="272132"/>
                      <a:pt x="840740" y="272132"/>
                    </a:cubicBezTo>
                    <a:cubicBezTo>
                      <a:pt x="847090" y="270862"/>
                      <a:pt x="858520" y="253082"/>
                      <a:pt x="872490" y="249272"/>
                    </a:cubicBezTo>
                    <a:cubicBezTo>
                      <a:pt x="894080" y="242922"/>
                      <a:pt x="947420" y="251812"/>
                      <a:pt x="966470" y="254352"/>
                    </a:cubicBezTo>
                    <a:cubicBezTo>
                      <a:pt x="976630" y="255622"/>
                      <a:pt x="981710" y="258162"/>
                      <a:pt x="986790" y="258162"/>
                    </a:cubicBezTo>
                    <a:cubicBezTo>
                      <a:pt x="989330" y="258162"/>
                      <a:pt x="990600" y="258162"/>
                      <a:pt x="991870" y="256892"/>
                    </a:cubicBezTo>
                    <a:cubicBezTo>
                      <a:pt x="994410" y="255622"/>
                      <a:pt x="995680" y="254352"/>
                      <a:pt x="996950" y="251812"/>
                    </a:cubicBezTo>
                    <a:cubicBezTo>
                      <a:pt x="999490" y="241652"/>
                      <a:pt x="985520" y="207362"/>
                      <a:pt x="990600" y="187042"/>
                    </a:cubicBezTo>
                    <a:cubicBezTo>
                      <a:pt x="995680" y="164182"/>
                      <a:pt x="1012190" y="138782"/>
                      <a:pt x="1029970" y="121002"/>
                    </a:cubicBezTo>
                    <a:cubicBezTo>
                      <a:pt x="1049020" y="103222"/>
                      <a:pt x="1079500" y="87982"/>
                      <a:pt x="1099820" y="81632"/>
                    </a:cubicBezTo>
                    <a:cubicBezTo>
                      <a:pt x="1112520" y="76552"/>
                      <a:pt x="1121410" y="80362"/>
                      <a:pt x="1134110" y="76552"/>
                    </a:cubicBezTo>
                    <a:cubicBezTo>
                      <a:pt x="1153160" y="71472"/>
                      <a:pt x="1177290" y="52422"/>
                      <a:pt x="1201420" y="48612"/>
                    </a:cubicBezTo>
                    <a:cubicBezTo>
                      <a:pt x="1226820" y="44802"/>
                      <a:pt x="1264920" y="46072"/>
                      <a:pt x="1285240" y="60042"/>
                    </a:cubicBezTo>
                    <a:cubicBezTo>
                      <a:pt x="1305560" y="74012"/>
                      <a:pt x="1323340" y="109572"/>
                      <a:pt x="1327150" y="132432"/>
                    </a:cubicBezTo>
                    <a:cubicBezTo>
                      <a:pt x="1329690" y="150212"/>
                      <a:pt x="1311910" y="167992"/>
                      <a:pt x="1314450" y="185772"/>
                    </a:cubicBezTo>
                    <a:cubicBezTo>
                      <a:pt x="1318260" y="204822"/>
                      <a:pt x="1351280" y="240382"/>
                      <a:pt x="1351280" y="245462"/>
                    </a:cubicBezTo>
                    <a:cubicBezTo>
                      <a:pt x="1352550" y="248002"/>
                      <a:pt x="1383030" y="245462"/>
                      <a:pt x="1390650" y="254352"/>
                    </a:cubicBezTo>
                    <a:cubicBezTo>
                      <a:pt x="1398270" y="263242"/>
                      <a:pt x="1388110" y="294992"/>
                      <a:pt x="1391920" y="305152"/>
                    </a:cubicBezTo>
                    <a:cubicBezTo>
                      <a:pt x="1394460" y="311502"/>
                      <a:pt x="1400810" y="312772"/>
                      <a:pt x="1400810" y="316582"/>
                    </a:cubicBezTo>
                    <a:cubicBezTo>
                      <a:pt x="1402080" y="321662"/>
                      <a:pt x="1393190" y="329282"/>
                      <a:pt x="1391920" y="331822"/>
                    </a:cubicBezTo>
                    <a:cubicBezTo>
                      <a:pt x="1391920" y="333092"/>
                      <a:pt x="1393190" y="333092"/>
                      <a:pt x="1391920" y="334362"/>
                    </a:cubicBezTo>
                    <a:cubicBezTo>
                      <a:pt x="1391920" y="335632"/>
                      <a:pt x="1389380" y="336902"/>
                      <a:pt x="1389380" y="336902"/>
                    </a:cubicBezTo>
                    <a:cubicBezTo>
                      <a:pt x="1389380" y="336902"/>
                      <a:pt x="1390650" y="336902"/>
                      <a:pt x="1391920" y="336902"/>
                    </a:cubicBezTo>
                    <a:cubicBezTo>
                      <a:pt x="1399540" y="338172"/>
                      <a:pt x="1443990" y="343252"/>
                      <a:pt x="1469390" y="344522"/>
                    </a:cubicBezTo>
                    <a:cubicBezTo>
                      <a:pt x="1497330" y="347062"/>
                      <a:pt x="1524000" y="347062"/>
                      <a:pt x="1551940" y="348332"/>
                    </a:cubicBezTo>
                    <a:cubicBezTo>
                      <a:pt x="1578610" y="349602"/>
                      <a:pt x="1605280" y="352142"/>
                      <a:pt x="1631950" y="353412"/>
                    </a:cubicBezTo>
                    <a:cubicBezTo>
                      <a:pt x="1658620" y="354682"/>
                      <a:pt x="1684020" y="357222"/>
                      <a:pt x="1710690" y="358492"/>
                    </a:cubicBezTo>
                    <a:cubicBezTo>
                      <a:pt x="1736090" y="358492"/>
                      <a:pt x="1761490" y="358492"/>
                      <a:pt x="1789430" y="358492"/>
                    </a:cubicBezTo>
                    <a:cubicBezTo>
                      <a:pt x="1818640" y="358492"/>
                      <a:pt x="1850390" y="358492"/>
                      <a:pt x="1879600" y="358492"/>
                    </a:cubicBezTo>
                    <a:cubicBezTo>
                      <a:pt x="1906270" y="357222"/>
                      <a:pt x="1930400" y="355952"/>
                      <a:pt x="1955800" y="353412"/>
                    </a:cubicBezTo>
                    <a:cubicBezTo>
                      <a:pt x="1982470" y="352142"/>
                      <a:pt x="2009140" y="349602"/>
                      <a:pt x="2035810" y="348332"/>
                    </a:cubicBezTo>
                    <a:cubicBezTo>
                      <a:pt x="2062480" y="345792"/>
                      <a:pt x="2090420" y="343252"/>
                      <a:pt x="2117090" y="339442"/>
                    </a:cubicBezTo>
                    <a:cubicBezTo>
                      <a:pt x="2142490" y="335632"/>
                      <a:pt x="2166620" y="331822"/>
                      <a:pt x="2193290" y="328012"/>
                    </a:cubicBezTo>
                    <a:cubicBezTo>
                      <a:pt x="2223770" y="322932"/>
                      <a:pt x="2255520" y="317852"/>
                      <a:pt x="2288540" y="312772"/>
                    </a:cubicBezTo>
                    <a:cubicBezTo>
                      <a:pt x="2324100" y="307692"/>
                      <a:pt x="2366010" y="303882"/>
                      <a:pt x="2402840" y="300072"/>
                    </a:cubicBezTo>
                    <a:cubicBezTo>
                      <a:pt x="2438400" y="296262"/>
                      <a:pt x="2471420" y="293722"/>
                      <a:pt x="2504440" y="289912"/>
                    </a:cubicBezTo>
                    <a:cubicBezTo>
                      <a:pt x="2537460" y="284832"/>
                      <a:pt x="2569210" y="281022"/>
                      <a:pt x="2599690" y="275942"/>
                    </a:cubicBezTo>
                    <a:cubicBezTo>
                      <a:pt x="2627630" y="270862"/>
                      <a:pt x="2654300" y="265782"/>
                      <a:pt x="2682240" y="258162"/>
                    </a:cubicBezTo>
                    <a:cubicBezTo>
                      <a:pt x="2711450" y="249272"/>
                      <a:pt x="2760980" y="227682"/>
                      <a:pt x="2771140" y="222602"/>
                    </a:cubicBezTo>
                    <a:cubicBezTo>
                      <a:pt x="2773680" y="221332"/>
                      <a:pt x="2774950" y="220062"/>
                      <a:pt x="2776220" y="220062"/>
                    </a:cubicBezTo>
                    <a:cubicBezTo>
                      <a:pt x="2776220" y="218792"/>
                      <a:pt x="2776220" y="218792"/>
                      <a:pt x="2776220" y="217522"/>
                    </a:cubicBezTo>
                    <a:cubicBezTo>
                      <a:pt x="2776220" y="214982"/>
                      <a:pt x="2776220" y="207362"/>
                      <a:pt x="2778760" y="203552"/>
                    </a:cubicBezTo>
                    <a:cubicBezTo>
                      <a:pt x="2780030" y="198472"/>
                      <a:pt x="2781300" y="193392"/>
                      <a:pt x="2783840" y="189582"/>
                    </a:cubicBezTo>
                    <a:cubicBezTo>
                      <a:pt x="2786380" y="185772"/>
                      <a:pt x="2788920" y="181962"/>
                      <a:pt x="2792730" y="178152"/>
                    </a:cubicBezTo>
                    <a:cubicBezTo>
                      <a:pt x="2795270" y="174342"/>
                      <a:pt x="2799080" y="171802"/>
                      <a:pt x="2804160" y="169262"/>
                    </a:cubicBezTo>
                    <a:cubicBezTo>
                      <a:pt x="2810510" y="164182"/>
                      <a:pt x="2821940" y="156562"/>
                      <a:pt x="2833370" y="150212"/>
                    </a:cubicBezTo>
                    <a:cubicBezTo>
                      <a:pt x="2848610" y="142592"/>
                      <a:pt x="2886710" y="124812"/>
                      <a:pt x="2886710" y="124812"/>
                    </a:cubicBezTo>
                    <a:cubicBezTo>
                      <a:pt x="2886710" y="123542"/>
                      <a:pt x="2891790" y="123542"/>
                      <a:pt x="2894330" y="123542"/>
                    </a:cubicBezTo>
                    <a:cubicBezTo>
                      <a:pt x="2896870" y="123542"/>
                      <a:pt x="2900680" y="122272"/>
                      <a:pt x="2900680" y="122272"/>
                    </a:cubicBezTo>
                    <a:cubicBezTo>
                      <a:pt x="2900680" y="122272"/>
                      <a:pt x="2903220" y="123542"/>
                      <a:pt x="2904490" y="123542"/>
                    </a:cubicBezTo>
                    <a:cubicBezTo>
                      <a:pt x="2907030" y="122272"/>
                      <a:pt x="2913380" y="114652"/>
                      <a:pt x="2913380" y="114652"/>
                    </a:cubicBezTo>
                    <a:cubicBezTo>
                      <a:pt x="2913380" y="114652"/>
                      <a:pt x="2918460" y="112112"/>
                      <a:pt x="2919730" y="110842"/>
                    </a:cubicBezTo>
                    <a:cubicBezTo>
                      <a:pt x="2922270" y="109572"/>
                      <a:pt x="2927350" y="108302"/>
                      <a:pt x="2927350" y="108302"/>
                    </a:cubicBezTo>
                    <a:cubicBezTo>
                      <a:pt x="2927350" y="108302"/>
                      <a:pt x="2931160" y="107032"/>
                      <a:pt x="2933700" y="105762"/>
                    </a:cubicBezTo>
                    <a:cubicBezTo>
                      <a:pt x="2936240" y="105762"/>
                      <a:pt x="2941320" y="104492"/>
                      <a:pt x="2941320" y="104492"/>
                    </a:cubicBezTo>
                    <a:cubicBezTo>
                      <a:pt x="2941320" y="104492"/>
                      <a:pt x="2946400" y="104492"/>
                      <a:pt x="2947670" y="104492"/>
                    </a:cubicBezTo>
                    <a:cubicBezTo>
                      <a:pt x="2950210" y="104492"/>
                      <a:pt x="2955290" y="105762"/>
                      <a:pt x="2955290" y="105762"/>
                    </a:cubicBezTo>
                    <a:cubicBezTo>
                      <a:pt x="2955290" y="105762"/>
                      <a:pt x="2960370" y="107032"/>
                      <a:pt x="2962910" y="107032"/>
                    </a:cubicBezTo>
                    <a:cubicBezTo>
                      <a:pt x="2964180" y="108302"/>
                      <a:pt x="2969260" y="109572"/>
                      <a:pt x="2969260" y="109572"/>
                    </a:cubicBezTo>
                    <a:cubicBezTo>
                      <a:pt x="2969260" y="109572"/>
                      <a:pt x="2973070" y="112112"/>
                      <a:pt x="2975610" y="112112"/>
                    </a:cubicBezTo>
                    <a:cubicBezTo>
                      <a:pt x="2978150" y="113382"/>
                      <a:pt x="2981960" y="115922"/>
                      <a:pt x="2981960" y="115922"/>
                    </a:cubicBezTo>
                    <a:cubicBezTo>
                      <a:pt x="2981960" y="115922"/>
                      <a:pt x="2985770" y="119732"/>
                      <a:pt x="2987040" y="121002"/>
                    </a:cubicBezTo>
                    <a:cubicBezTo>
                      <a:pt x="2989580" y="122272"/>
                      <a:pt x="2992120" y="126082"/>
                      <a:pt x="2992120" y="126082"/>
                    </a:cubicBezTo>
                    <a:cubicBezTo>
                      <a:pt x="2992120" y="126082"/>
                      <a:pt x="2994660" y="129892"/>
                      <a:pt x="2995930" y="132432"/>
                    </a:cubicBezTo>
                    <a:cubicBezTo>
                      <a:pt x="2997200" y="133702"/>
                      <a:pt x="2999740" y="138782"/>
                      <a:pt x="3001010" y="138782"/>
                    </a:cubicBezTo>
                    <a:cubicBezTo>
                      <a:pt x="3001010" y="138782"/>
                      <a:pt x="3002280" y="142592"/>
                      <a:pt x="3002280" y="145132"/>
                    </a:cubicBezTo>
                    <a:cubicBezTo>
                      <a:pt x="3003550" y="147672"/>
                      <a:pt x="3004820" y="151482"/>
                      <a:pt x="3004820" y="151482"/>
                    </a:cubicBezTo>
                    <a:cubicBezTo>
                      <a:pt x="3004820" y="151482"/>
                      <a:pt x="3006090" y="156562"/>
                      <a:pt x="3006090" y="159102"/>
                    </a:cubicBezTo>
                    <a:cubicBezTo>
                      <a:pt x="3006090" y="161642"/>
                      <a:pt x="3006090" y="166722"/>
                      <a:pt x="3006090" y="166722"/>
                    </a:cubicBezTo>
                    <a:cubicBezTo>
                      <a:pt x="3006090" y="166722"/>
                      <a:pt x="3006090" y="171802"/>
                      <a:pt x="3004820" y="173072"/>
                    </a:cubicBezTo>
                    <a:cubicBezTo>
                      <a:pt x="3004820" y="175612"/>
                      <a:pt x="3004820" y="180692"/>
                      <a:pt x="3004820" y="180692"/>
                    </a:cubicBezTo>
                    <a:cubicBezTo>
                      <a:pt x="3004820" y="180692"/>
                      <a:pt x="3002280" y="185772"/>
                      <a:pt x="3001010" y="187042"/>
                    </a:cubicBezTo>
                    <a:cubicBezTo>
                      <a:pt x="3001010" y="189582"/>
                      <a:pt x="2998470" y="193392"/>
                      <a:pt x="2998470" y="194662"/>
                    </a:cubicBezTo>
                    <a:cubicBezTo>
                      <a:pt x="2998470" y="194662"/>
                      <a:pt x="2995930" y="198472"/>
                      <a:pt x="2994660" y="199742"/>
                    </a:cubicBezTo>
                    <a:cubicBezTo>
                      <a:pt x="2993390" y="202282"/>
                      <a:pt x="2989580" y="206092"/>
                      <a:pt x="2989580" y="206092"/>
                    </a:cubicBezTo>
                    <a:cubicBezTo>
                      <a:pt x="2989580" y="206092"/>
                      <a:pt x="2985770" y="208632"/>
                      <a:pt x="2984500" y="209902"/>
                    </a:cubicBezTo>
                    <a:cubicBezTo>
                      <a:pt x="2983230" y="212442"/>
                      <a:pt x="2981960" y="212442"/>
                      <a:pt x="2979420" y="214982"/>
                    </a:cubicBezTo>
                    <a:cubicBezTo>
                      <a:pt x="2971800" y="221332"/>
                      <a:pt x="2950210" y="251812"/>
                      <a:pt x="2946400" y="258162"/>
                    </a:cubicBezTo>
                    <a:cubicBezTo>
                      <a:pt x="2945130" y="259432"/>
                      <a:pt x="2945130" y="261972"/>
                      <a:pt x="2945130" y="261972"/>
                    </a:cubicBezTo>
                    <a:cubicBezTo>
                      <a:pt x="2945130" y="261972"/>
                      <a:pt x="2942590" y="265782"/>
                      <a:pt x="2941320" y="267052"/>
                    </a:cubicBezTo>
                    <a:cubicBezTo>
                      <a:pt x="2940050" y="269592"/>
                      <a:pt x="2937510" y="273402"/>
                      <a:pt x="2936240" y="273402"/>
                    </a:cubicBezTo>
                    <a:cubicBezTo>
                      <a:pt x="2936240" y="273402"/>
                      <a:pt x="2933700" y="275942"/>
                      <a:pt x="2933700" y="275942"/>
                    </a:cubicBezTo>
                    <a:cubicBezTo>
                      <a:pt x="2933700" y="275942"/>
                      <a:pt x="2933700" y="277212"/>
                      <a:pt x="2933700" y="277212"/>
                    </a:cubicBezTo>
                    <a:cubicBezTo>
                      <a:pt x="2933700" y="277212"/>
                      <a:pt x="2929890" y="279752"/>
                      <a:pt x="2927350" y="282292"/>
                    </a:cubicBezTo>
                    <a:cubicBezTo>
                      <a:pt x="2926080" y="283562"/>
                      <a:pt x="2922270" y="286102"/>
                      <a:pt x="2922270" y="286102"/>
                    </a:cubicBezTo>
                    <a:cubicBezTo>
                      <a:pt x="2922270" y="286102"/>
                      <a:pt x="2918460" y="288642"/>
                      <a:pt x="2915920" y="289912"/>
                    </a:cubicBezTo>
                    <a:cubicBezTo>
                      <a:pt x="2913380" y="291182"/>
                      <a:pt x="2909570" y="293722"/>
                      <a:pt x="2909570" y="293722"/>
                    </a:cubicBezTo>
                    <a:cubicBezTo>
                      <a:pt x="2909570" y="293722"/>
                      <a:pt x="2904490" y="294992"/>
                      <a:pt x="2901950" y="294992"/>
                    </a:cubicBezTo>
                    <a:cubicBezTo>
                      <a:pt x="2900680" y="296262"/>
                      <a:pt x="2895600" y="297532"/>
                      <a:pt x="2895600" y="297532"/>
                    </a:cubicBezTo>
                    <a:cubicBezTo>
                      <a:pt x="2895600" y="297532"/>
                      <a:pt x="2890520" y="297532"/>
                      <a:pt x="2887980" y="297532"/>
                    </a:cubicBezTo>
                    <a:cubicBezTo>
                      <a:pt x="2885440" y="297532"/>
                      <a:pt x="2884170" y="296262"/>
                      <a:pt x="2881630" y="297532"/>
                    </a:cubicBezTo>
                    <a:cubicBezTo>
                      <a:pt x="2875280" y="298802"/>
                      <a:pt x="2866390" y="307692"/>
                      <a:pt x="2854960" y="314042"/>
                    </a:cubicBezTo>
                    <a:cubicBezTo>
                      <a:pt x="2835910" y="325472"/>
                      <a:pt x="2801620" y="347062"/>
                      <a:pt x="2774950" y="358492"/>
                    </a:cubicBezTo>
                    <a:cubicBezTo>
                      <a:pt x="2750820" y="368652"/>
                      <a:pt x="2725420" y="372462"/>
                      <a:pt x="2701290" y="378812"/>
                    </a:cubicBezTo>
                    <a:cubicBezTo>
                      <a:pt x="2675890" y="385162"/>
                      <a:pt x="2653030" y="390242"/>
                      <a:pt x="2625090" y="395322"/>
                    </a:cubicBezTo>
                    <a:cubicBezTo>
                      <a:pt x="2594610" y="400402"/>
                      <a:pt x="2559050" y="405482"/>
                      <a:pt x="2524760" y="409292"/>
                    </a:cubicBezTo>
                    <a:cubicBezTo>
                      <a:pt x="2489200" y="414372"/>
                      <a:pt x="2449830" y="416912"/>
                      <a:pt x="2413000" y="420722"/>
                    </a:cubicBezTo>
                    <a:cubicBezTo>
                      <a:pt x="2377440" y="424532"/>
                      <a:pt x="2341880" y="428342"/>
                      <a:pt x="2307590" y="432152"/>
                    </a:cubicBezTo>
                    <a:cubicBezTo>
                      <a:pt x="2275840" y="435962"/>
                      <a:pt x="2246630" y="441042"/>
                      <a:pt x="2217420" y="446122"/>
                    </a:cubicBezTo>
                    <a:cubicBezTo>
                      <a:pt x="2188210" y="449932"/>
                      <a:pt x="2161540" y="455012"/>
                      <a:pt x="2133600" y="458822"/>
                    </a:cubicBezTo>
                    <a:cubicBezTo>
                      <a:pt x="2106930" y="462632"/>
                      <a:pt x="2080260" y="465172"/>
                      <a:pt x="2053590" y="467712"/>
                    </a:cubicBezTo>
                    <a:cubicBezTo>
                      <a:pt x="2026920" y="468982"/>
                      <a:pt x="2001520" y="471522"/>
                      <a:pt x="1974850" y="472792"/>
                    </a:cubicBezTo>
                    <a:cubicBezTo>
                      <a:pt x="1949450" y="475332"/>
                      <a:pt x="1922780" y="476602"/>
                      <a:pt x="1896110" y="477872"/>
                    </a:cubicBezTo>
                    <a:cubicBezTo>
                      <a:pt x="1869440" y="479142"/>
                      <a:pt x="1842770" y="479142"/>
                      <a:pt x="1816100" y="479142"/>
                    </a:cubicBezTo>
                    <a:cubicBezTo>
                      <a:pt x="1789430" y="479142"/>
                      <a:pt x="1764030" y="480412"/>
                      <a:pt x="1738630" y="479142"/>
                    </a:cubicBezTo>
                    <a:cubicBezTo>
                      <a:pt x="1713230" y="479142"/>
                      <a:pt x="1687830" y="477872"/>
                      <a:pt x="1661160" y="476602"/>
                    </a:cubicBezTo>
                    <a:cubicBezTo>
                      <a:pt x="1635760" y="475332"/>
                      <a:pt x="1609090" y="472792"/>
                      <a:pt x="1582420" y="471522"/>
                    </a:cubicBezTo>
                    <a:cubicBezTo>
                      <a:pt x="1555750" y="470252"/>
                      <a:pt x="1530350" y="471522"/>
                      <a:pt x="1502410" y="470252"/>
                    </a:cubicBezTo>
                    <a:cubicBezTo>
                      <a:pt x="1470660" y="468982"/>
                      <a:pt x="1435100" y="466442"/>
                      <a:pt x="1404620" y="462632"/>
                    </a:cubicBezTo>
                    <a:cubicBezTo>
                      <a:pt x="1376680" y="460092"/>
                      <a:pt x="1353820" y="457552"/>
                      <a:pt x="1327150" y="453742"/>
                    </a:cubicBezTo>
                    <a:cubicBezTo>
                      <a:pt x="1299210" y="448662"/>
                      <a:pt x="1270000" y="448662"/>
                      <a:pt x="1243330" y="439772"/>
                    </a:cubicBezTo>
                    <a:cubicBezTo>
                      <a:pt x="1216660" y="432152"/>
                      <a:pt x="1167130" y="404212"/>
                      <a:pt x="1165860" y="402942"/>
                    </a:cubicBezTo>
                    <a:cubicBezTo>
                      <a:pt x="1165860" y="402942"/>
                      <a:pt x="1154430" y="405482"/>
                      <a:pt x="1145540" y="406752"/>
                    </a:cubicBezTo>
                    <a:cubicBezTo>
                      <a:pt x="1126490" y="408022"/>
                      <a:pt x="1089660" y="408022"/>
                      <a:pt x="1060450" y="411832"/>
                    </a:cubicBezTo>
                    <a:cubicBezTo>
                      <a:pt x="1032510" y="414372"/>
                      <a:pt x="1002030" y="419452"/>
                      <a:pt x="974090" y="421992"/>
                    </a:cubicBezTo>
                    <a:cubicBezTo>
                      <a:pt x="947420" y="425802"/>
                      <a:pt x="916940" y="427072"/>
                      <a:pt x="896620" y="429612"/>
                    </a:cubicBezTo>
                    <a:cubicBezTo>
                      <a:pt x="885190" y="430882"/>
                      <a:pt x="880110" y="432152"/>
                      <a:pt x="867410" y="434692"/>
                    </a:cubicBezTo>
                    <a:cubicBezTo>
                      <a:pt x="845820" y="437232"/>
                      <a:pt x="806450" y="443582"/>
                      <a:pt x="778510" y="444852"/>
                    </a:cubicBezTo>
                    <a:cubicBezTo>
                      <a:pt x="751840" y="444852"/>
                      <a:pt x="727710" y="441042"/>
                      <a:pt x="702310" y="439772"/>
                    </a:cubicBezTo>
                    <a:cubicBezTo>
                      <a:pt x="675640" y="438502"/>
                      <a:pt x="648970" y="441042"/>
                      <a:pt x="621030" y="439772"/>
                    </a:cubicBezTo>
                    <a:cubicBezTo>
                      <a:pt x="593090" y="437232"/>
                      <a:pt x="554990" y="432152"/>
                      <a:pt x="534670" y="427072"/>
                    </a:cubicBezTo>
                    <a:cubicBezTo>
                      <a:pt x="523240" y="425802"/>
                      <a:pt x="519430" y="421992"/>
                      <a:pt x="509270" y="419452"/>
                    </a:cubicBezTo>
                    <a:cubicBezTo>
                      <a:pt x="495300" y="416912"/>
                      <a:pt x="477520" y="418182"/>
                      <a:pt x="458470" y="416912"/>
                    </a:cubicBezTo>
                    <a:cubicBezTo>
                      <a:pt x="430530" y="414372"/>
                      <a:pt x="393700" y="409292"/>
                      <a:pt x="363220" y="405482"/>
                    </a:cubicBezTo>
                    <a:cubicBezTo>
                      <a:pt x="335280" y="401672"/>
                      <a:pt x="309880" y="395322"/>
                      <a:pt x="283210" y="392782"/>
                    </a:cubicBezTo>
                    <a:cubicBezTo>
                      <a:pt x="255270" y="388972"/>
                      <a:pt x="226060" y="386432"/>
                      <a:pt x="198120" y="383892"/>
                    </a:cubicBezTo>
                    <a:cubicBezTo>
                      <a:pt x="171450" y="382622"/>
                      <a:pt x="142240" y="385162"/>
                      <a:pt x="116840" y="383892"/>
                    </a:cubicBezTo>
                    <a:cubicBezTo>
                      <a:pt x="96520" y="382622"/>
                      <a:pt x="71120" y="380082"/>
                      <a:pt x="60960" y="380082"/>
                    </a:cubicBezTo>
                    <a:cubicBezTo>
                      <a:pt x="57150" y="378812"/>
                      <a:pt x="55880" y="378812"/>
                      <a:pt x="53340" y="378812"/>
                    </a:cubicBezTo>
                    <a:cubicBezTo>
                      <a:pt x="50800" y="378812"/>
                      <a:pt x="46990" y="377542"/>
                      <a:pt x="46990" y="377542"/>
                    </a:cubicBezTo>
                    <a:cubicBezTo>
                      <a:pt x="45720" y="377542"/>
                      <a:pt x="41910" y="376272"/>
                      <a:pt x="39370" y="375002"/>
                    </a:cubicBezTo>
                    <a:cubicBezTo>
                      <a:pt x="36830" y="373732"/>
                      <a:pt x="33020" y="372462"/>
                      <a:pt x="31750" y="372462"/>
                    </a:cubicBezTo>
                    <a:cubicBezTo>
                      <a:pt x="31750" y="372462"/>
                      <a:pt x="27940" y="369922"/>
                      <a:pt x="26670" y="367382"/>
                    </a:cubicBezTo>
                    <a:cubicBezTo>
                      <a:pt x="24130" y="366112"/>
                      <a:pt x="20320" y="363572"/>
                      <a:pt x="20320" y="363572"/>
                    </a:cubicBezTo>
                    <a:cubicBezTo>
                      <a:pt x="20320" y="363572"/>
                      <a:pt x="16510" y="359762"/>
                      <a:pt x="15240" y="358492"/>
                    </a:cubicBezTo>
                    <a:cubicBezTo>
                      <a:pt x="12700" y="355952"/>
                      <a:pt x="10160" y="352142"/>
                      <a:pt x="10160" y="352142"/>
                    </a:cubicBezTo>
                    <a:cubicBezTo>
                      <a:pt x="10160" y="352142"/>
                      <a:pt x="7620" y="348332"/>
                      <a:pt x="6350" y="345792"/>
                    </a:cubicBezTo>
                    <a:cubicBezTo>
                      <a:pt x="5080" y="343252"/>
                      <a:pt x="2540" y="339442"/>
                      <a:pt x="2540" y="339442"/>
                    </a:cubicBezTo>
                    <a:cubicBezTo>
                      <a:pt x="2540" y="339442"/>
                      <a:pt x="1270" y="334362"/>
                      <a:pt x="1270" y="331822"/>
                    </a:cubicBezTo>
                    <a:cubicBezTo>
                      <a:pt x="0" y="329282"/>
                      <a:pt x="0" y="324202"/>
                      <a:pt x="0" y="324202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47522" y="10903066"/>
              <a:ext cx="2440798" cy="759109"/>
              <a:chOff x="0" y="0"/>
              <a:chExt cx="2128520" cy="66198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37" y="46760"/>
                <a:ext cx="2027277" cy="561891"/>
              </a:xfrm>
              <a:custGeom>
                <a:avLst/>
                <a:gdLst/>
                <a:ahLst/>
                <a:cxnLst/>
                <a:rect r="r" b="b" t="t" l="l"/>
                <a:pathLst>
                  <a:path h="561891" w="2027277">
                    <a:moveTo>
                      <a:pt x="1969933" y="522706"/>
                    </a:moveTo>
                    <a:cubicBezTo>
                      <a:pt x="1421293" y="521403"/>
                      <a:pt x="980603" y="471884"/>
                      <a:pt x="715173" y="483612"/>
                    </a:cubicBezTo>
                    <a:cubicBezTo>
                      <a:pt x="515783" y="492734"/>
                      <a:pt x="313853" y="544859"/>
                      <a:pt x="193203" y="553981"/>
                    </a:cubicBezTo>
                    <a:cubicBezTo>
                      <a:pt x="130973" y="559193"/>
                      <a:pt x="76363" y="564406"/>
                      <a:pt x="48423" y="556587"/>
                    </a:cubicBezTo>
                    <a:cubicBezTo>
                      <a:pt x="34453" y="553981"/>
                      <a:pt x="29373" y="550071"/>
                      <a:pt x="21753" y="542252"/>
                    </a:cubicBezTo>
                    <a:cubicBezTo>
                      <a:pt x="12863" y="533131"/>
                      <a:pt x="2703" y="516190"/>
                      <a:pt x="163" y="501856"/>
                    </a:cubicBezTo>
                    <a:cubicBezTo>
                      <a:pt x="-1107" y="487521"/>
                      <a:pt x="5243" y="467974"/>
                      <a:pt x="11593" y="457549"/>
                    </a:cubicBezTo>
                    <a:cubicBezTo>
                      <a:pt x="16673" y="448428"/>
                      <a:pt x="21753" y="441912"/>
                      <a:pt x="34453" y="436699"/>
                    </a:cubicBezTo>
                    <a:cubicBezTo>
                      <a:pt x="67473" y="422365"/>
                      <a:pt x="165263" y="423668"/>
                      <a:pt x="245273" y="422365"/>
                    </a:cubicBezTo>
                    <a:cubicBezTo>
                      <a:pt x="350683" y="419759"/>
                      <a:pt x="477683" y="436699"/>
                      <a:pt x="612303" y="434093"/>
                    </a:cubicBezTo>
                    <a:cubicBezTo>
                      <a:pt x="777403" y="431487"/>
                      <a:pt x="1082203" y="388484"/>
                      <a:pt x="1160943" y="401515"/>
                    </a:cubicBezTo>
                    <a:cubicBezTo>
                      <a:pt x="1182533" y="404121"/>
                      <a:pt x="1192693" y="409334"/>
                      <a:pt x="1202853" y="417153"/>
                    </a:cubicBezTo>
                    <a:cubicBezTo>
                      <a:pt x="1210473" y="423668"/>
                      <a:pt x="1216823" y="432790"/>
                      <a:pt x="1219363" y="443215"/>
                    </a:cubicBezTo>
                    <a:cubicBezTo>
                      <a:pt x="1223173" y="454943"/>
                      <a:pt x="1223173" y="475793"/>
                      <a:pt x="1219363" y="488824"/>
                    </a:cubicBezTo>
                    <a:cubicBezTo>
                      <a:pt x="1216823" y="499249"/>
                      <a:pt x="1210473" y="507068"/>
                      <a:pt x="1202853" y="513584"/>
                    </a:cubicBezTo>
                    <a:cubicBezTo>
                      <a:pt x="1192693" y="521403"/>
                      <a:pt x="1182533" y="526615"/>
                      <a:pt x="1160943" y="530524"/>
                    </a:cubicBezTo>
                    <a:cubicBezTo>
                      <a:pt x="1092363" y="542252"/>
                      <a:pt x="797723" y="553981"/>
                      <a:pt x="725333" y="516190"/>
                    </a:cubicBezTo>
                    <a:cubicBezTo>
                      <a:pt x="692313" y="499249"/>
                      <a:pt x="674533" y="471884"/>
                      <a:pt x="670723" y="445821"/>
                    </a:cubicBezTo>
                    <a:cubicBezTo>
                      <a:pt x="668183" y="419759"/>
                      <a:pt x="693583" y="381968"/>
                      <a:pt x="712633" y="358512"/>
                    </a:cubicBezTo>
                    <a:cubicBezTo>
                      <a:pt x="729143" y="336359"/>
                      <a:pt x="771053" y="329843"/>
                      <a:pt x="778673" y="307690"/>
                    </a:cubicBezTo>
                    <a:cubicBezTo>
                      <a:pt x="785023" y="284234"/>
                      <a:pt x="771053" y="250353"/>
                      <a:pt x="753273" y="222987"/>
                    </a:cubicBezTo>
                    <a:cubicBezTo>
                      <a:pt x="726603" y="182590"/>
                      <a:pt x="609763" y="101796"/>
                      <a:pt x="605953" y="104403"/>
                    </a:cubicBezTo>
                    <a:cubicBezTo>
                      <a:pt x="603413" y="107009"/>
                      <a:pt x="640243" y="142193"/>
                      <a:pt x="637703" y="146103"/>
                    </a:cubicBezTo>
                    <a:cubicBezTo>
                      <a:pt x="635163" y="150012"/>
                      <a:pt x="604683" y="140890"/>
                      <a:pt x="594523" y="130465"/>
                    </a:cubicBezTo>
                    <a:cubicBezTo>
                      <a:pt x="583093" y="117434"/>
                      <a:pt x="572933" y="90068"/>
                      <a:pt x="574203" y="73127"/>
                    </a:cubicBezTo>
                    <a:cubicBezTo>
                      <a:pt x="574203" y="57490"/>
                      <a:pt x="584363" y="40549"/>
                      <a:pt x="594523" y="31427"/>
                    </a:cubicBezTo>
                    <a:cubicBezTo>
                      <a:pt x="605953" y="21003"/>
                      <a:pt x="621193" y="15790"/>
                      <a:pt x="637703" y="14487"/>
                    </a:cubicBezTo>
                    <a:cubicBezTo>
                      <a:pt x="659293" y="11881"/>
                      <a:pt x="694853" y="15790"/>
                      <a:pt x="713903" y="26215"/>
                    </a:cubicBezTo>
                    <a:cubicBezTo>
                      <a:pt x="727873" y="35337"/>
                      <a:pt x="739303" y="47065"/>
                      <a:pt x="744383" y="61399"/>
                    </a:cubicBezTo>
                    <a:cubicBezTo>
                      <a:pt x="749463" y="78340"/>
                      <a:pt x="746923" y="108312"/>
                      <a:pt x="736763" y="122646"/>
                    </a:cubicBezTo>
                    <a:cubicBezTo>
                      <a:pt x="726603" y="138284"/>
                      <a:pt x="705013" y="151315"/>
                      <a:pt x="683423" y="151315"/>
                    </a:cubicBezTo>
                    <a:cubicBezTo>
                      <a:pt x="655483" y="151315"/>
                      <a:pt x="593253" y="114828"/>
                      <a:pt x="579283" y="96584"/>
                    </a:cubicBezTo>
                    <a:cubicBezTo>
                      <a:pt x="572933" y="88765"/>
                      <a:pt x="572933" y="80946"/>
                      <a:pt x="574203" y="70521"/>
                    </a:cubicBezTo>
                    <a:cubicBezTo>
                      <a:pt x="575473" y="58793"/>
                      <a:pt x="585633" y="39246"/>
                      <a:pt x="595793" y="30124"/>
                    </a:cubicBezTo>
                    <a:cubicBezTo>
                      <a:pt x="607223" y="21003"/>
                      <a:pt x="625003" y="14487"/>
                      <a:pt x="638973" y="14487"/>
                    </a:cubicBezTo>
                    <a:cubicBezTo>
                      <a:pt x="654213" y="15790"/>
                      <a:pt x="670723" y="22306"/>
                      <a:pt x="682153" y="32731"/>
                    </a:cubicBezTo>
                    <a:cubicBezTo>
                      <a:pt x="692313" y="43156"/>
                      <a:pt x="703743" y="73127"/>
                      <a:pt x="701203" y="74431"/>
                    </a:cubicBezTo>
                    <a:cubicBezTo>
                      <a:pt x="697393" y="78340"/>
                      <a:pt x="632623" y="19699"/>
                      <a:pt x="635163" y="14487"/>
                    </a:cubicBezTo>
                    <a:cubicBezTo>
                      <a:pt x="637703" y="10578"/>
                      <a:pt x="677073" y="18396"/>
                      <a:pt x="689773" y="30124"/>
                    </a:cubicBezTo>
                    <a:cubicBezTo>
                      <a:pt x="702473" y="43156"/>
                      <a:pt x="711363" y="70521"/>
                      <a:pt x="711363" y="88765"/>
                    </a:cubicBezTo>
                    <a:cubicBezTo>
                      <a:pt x="710093" y="103099"/>
                      <a:pt x="698663" y="120040"/>
                      <a:pt x="689773" y="130465"/>
                    </a:cubicBezTo>
                    <a:cubicBezTo>
                      <a:pt x="682153" y="138284"/>
                      <a:pt x="670723" y="142193"/>
                      <a:pt x="661833" y="144799"/>
                    </a:cubicBezTo>
                    <a:cubicBezTo>
                      <a:pt x="656753" y="146103"/>
                      <a:pt x="652943" y="148709"/>
                      <a:pt x="646593" y="147406"/>
                    </a:cubicBezTo>
                    <a:cubicBezTo>
                      <a:pt x="631353" y="142193"/>
                      <a:pt x="579283" y="88765"/>
                      <a:pt x="579283" y="90068"/>
                    </a:cubicBezTo>
                    <a:cubicBezTo>
                      <a:pt x="578013" y="90068"/>
                      <a:pt x="628813" y="134374"/>
                      <a:pt x="627543" y="136981"/>
                    </a:cubicBezTo>
                    <a:cubicBezTo>
                      <a:pt x="625003" y="139587"/>
                      <a:pt x="595793" y="130465"/>
                      <a:pt x="584363" y="120040"/>
                    </a:cubicBezTo>
                    <a:cubicBezTo>
                      <a:pt x="572933" y="107009"/>
                      <a:pt x="564043" y="78340"/>
                      <a:pt x="564043" y="62703"/>
                    </a:cubicBezTo>
                    <a:cubicBezTo>
                      <a:pt x="564043" y="50974"/>
                      <a:pt x="569123" y="41853"/>
                      <a:pt x="575473" y="32731"/>
                    </a:cubicBezTo>
                    <a:cubicBezTo>
                      <a:pt x="584363" y="22306"/>
                      <a:pt x="595793" y="11881"/>
                      <a:pt x="613573" y="6668"/>
                    </a:cubicBezTo>
                    <a:cubicBezTo>
                      <a:pt x="649133" y="-5060"/>
                      <a:pt x="717713" y="1456"/>
                      <a:pt x="787563" y="5365"/>
                    </a:cubicBezTo>
                    <a:cubicBezTo>
                      <a:pt x="898053" y="10578"/>
                      <a:pt x="1127923" y="32731"/>
                      <a:pt x="1210473" y="53581"/>
                    </a:cubicBezTo>
                    <a:cubicBezTo>
                      <a:pt x="1246033" y="62703"/>
                      <a:pt x="1272703" y="62703"/>
                      <a:pt x="1285403" y="83553"/>
                    </a:cubicBezTo>
                    <a:cubicBezTo>
                      <a:pt x="1300643" y="108312"/>
                      <a:pt x="1299373" y="170862"/>
                      <a:pt x="1280323" y="202137"/>
                    </a:cubicBezTo>
                    <a:cubicBezTo>
                      <a:pt x="1257463" y="238624"/>
                      <a:pt x="1166023" y="245140"/>
                      <a:pt x="1136813" y="276415"/>
                    </a:cubicBezTo>
                    <a:cubicBezTo>
                      <a:pt x="1115223" y="298568"/>
                      <a:pt x="1116493" y="329843"/>
                      <a:pt x="1101253" y="349390"/>
                    </a:cubicBezTo>
                    <a:cubicBezTo>
                      <a:pt x="1087283" y="368937"/>
                      <a:pt x="1068233" y="389787"/>
                      <a:pt x="1050453" y="396302"/>
                    </a:cubicBezTo>
                    <a:cubicBezTo>
                      <a:pt x="1035213" y="400212"/>
                      <a:pt x="1017433" y="396302"/>
                      <a:pt x="1006003" y="388484"/>
                    </a:cubicBezTo>
                    <a:cubicBezTo>
                      <a:pt x="993303" y="381968"/>
                      <a:pt x="980603" y="367634"/>
                      <a:pt x="976793" y="353299"/>
                    </a:cubicBezTo>
                    <a:cubicBezTo>
                      <a:pt x="972983" y="337662"/>
                      <a:pt x="976793" y="307690"/>
                      <a:pt x="985683" y="293356"/>
                    </a:cubicBezTo>
                    <a:cubicBezTo>
                      <a:pt x="993303" y="281628"/>
                      <a:pt x="1021243" y="265990"/>
                      <a:pt x="1023783" y="268596"/>
                    </a:cubicBezTo>
                    <a:cubicBezTo>
                      <a:pt x="1026323" y="272506"/>
                      <a:pt x="984413" y="345481"/>
                      <a:pt x="974253" y="341571"/>
                    </a:cubicBezTo>
                    <a:cubicBezTo>
                      <a:pt x="959013" y="337662"/>
                      <a:pt x="943773" y="185196"/>
                      <a:pt x="966633" y="161740"/>
                    </a:cubicBezTo>
                    <a:cubicBezTo>
                      <a:pt x="981873" y="146103"/>
                      <a:pt x="1032673" y="147406"/>
                      <a:pt x="1044103" y="163043"/>
                    </a:cubicBezTo>
                    <a:cubicBezTo>
                      <a:pt x="1061883" y="190409"/>
                      <a:pt x="995843" y="354602"/>
                      <a:pt x="966633" y="387181"/>
                    </a:cubicBezTo>
                    <a:cubicBezTo>
                      <a:pt x="952663" y="402818"/>
                      <a:pt x="939963" y="406727"/>
                      <a:pt x="924723" y="406727"/>
                    </a:cubicBezTo>
                    <a:cubicBezTo>
                      <a:pt x="908213" y="406727"/>
                      <a:pt x="881543" y="394999"/>
                      <a:pt x="870113" y="381968"/>
                    </a:cubicBezTo>
                    <a:cubicBezTo>
                      <a:pt x="859953" y="370240"/>
                      <a:pt x="858683" y="355906"/>
                      <a:pt x="856143" y="337662"/>
                    </a:cubicBezTo>
                    <a:cubicBezTo>
                      <a:pt x="852333" y="307690"/>
                      <a:pt x="857413" y="258171"/>
                      <a:pt x="863763" y="221684"/>
                    </a:cubicBezTo>
                    <a:cubicBezTo>
                      <a:pt x="868843" y="190409"/>
                      <a:pt x="875193" y="150012"/>
                      <a:pt x="887893" y="133071"/>
                    </a:cubicBezTo>
                    <a:cubicBezTo>
                      <a:pt x="895513" y="122646"/>
                      <a:pt x="904403" y="118737"/>
                      <a:pt x="915833" y="116131"/>
                    </a:cubicBezTo>
                    <a:cubicBezTo>
                      <a:pt x="928533" y="113524"/>
                      <a:pt x="950123" y="116131"/>
                      <a:pt x="961553" y="121343"/>
                    </a:cubicBezTo>
                    <a:cubicBezTo>
                      <a:pt x="971713" y="125253"/>
                      <a:pt x="980603" y="131768"/>
                      <a:pt x="985683" y="140890"/>
                    </a:cubicBezTo>
                    <a:cubicBezTo>
                      <a:pt x="993303" y="152618"/>
                      <a:pt x="998383" y="166953"/>
                      <a:pt x="998383" y="186499"/>
                    </a:cubicBezTo>
                    <a:cubicBezTo>
                      <a:pt x="1000923" y="229503"/>
                      <a:pt x="975523" y="341571"/>
                      <a:pt x="960283" y="378059"/>
                    </a:cubicBezTo>
                    <a:cubicBezTo>
                      <a:pt x="953933" y="394999"/>
                      <a:pt x="948853" y="402818"/>
                      <a:pt x="938693" y="410637"/>
                    </a:cubicBezTo>
                    <a:cubicBezTo>
                      <a:pt x="928533" y="419759"/>
                      <a:pt x="908213" y="426274"/>
                      <a:pt x="895513" y="426274"/>
                    </a:cubicBezTo>
                    <a:cubicBezTo>
                      <a:pt x="885353" y="426274"/>
                      <a:pt x="875193" y="423668"/>
                      <a:pt x="866303" y="417153"/>
                    </a:cubicBezTo>
                    <a:cubicBezTo>
                      <a:pt x="854873" y="410637"/>
                      <a:pt x="842173" y="393696"/>
                      <a:pt x="837093" y="381968"/>
                    </a:cubicBezTo>
                    <a:cubicBezTo>
                      <a:pt x="833283" y="371543"/>
                      <a:pt x="832013" y="361118"/>
                      <a:pt x="834553" y="349390"/>
                    </a:cubicBezTo>
                    <a:cubicBezTo>
                      <a:pt x="837093" y="336359"/>
                      <a:pt x="857413" y="324631"/>
                      <a:pt x="857413" y="308993"/>
                    </a:cubicBezTo>
                    <a:cubicBezTo>
                      <a:pt x="856143" y="286840"/>
                      <a:pt x="804073" y="238624"/>
                      <a:pt x="809153" y="225593"/>
                    </a:cubicBezTo>
                    <a:cubicBezTo>
                      <a:pt x="810423" y="219078"/>
                      <a:pt x="829473" y="220381"/>
                      <a:pt x="829473" y="217774"/>
                    </a:cubicBezTo>
                    <a:cubicBezTo>
                      <a:pt x="830743" y="212562"/>
                      <a:pt x="810423" y="209956"/>
                      <a:pt x="802803" y="202137"/>
                    </a:cubicBezTo>
                    <a:cubicBezTo>
                      <a:pt x="792643" y="191712"/>
                      <a:pt x="782483" y="174771"/>
                      <a:pt x="781213" y="159134"/>
                    </a:cubicBezTo>
                    <a:cubicBezTo>
                      <a:pt x="781213" y="140890"/>
                      <a:pt x="790103" y="112221"/>
                      <a:pt x="804073" y="100493"/>
                    </a:cubicBezTo>
                    <a:cubicBezTo>
                      <a:pt x="818043" y="88765"/>
                      <a:pt x="847253" y="79643"/>
                      <a:pt x="863763" y="86159"/>
                    </a:cubicBezTo>
                    <a:cubicBezTo>
                      <a:pt x="884083" y="95281"/>
                      <a:pt x="904403" y="134374"/>
                      <a:pt x="910753" y="164346"/>
                    </a:cubicBezTo>
                    <a:cubicBezTo>
                      <a:pt x="918373" y="198228"/>
                      <a:pt x="910753" y="254262"/>
                      <a:pt x="896783" y="281628"/>
                    </a:cubicBezTo>
                    <a:cubicBezTo>
                      <a:pt x="887893" y="301174"/>
                      <a:pt x="868843" y="318115"/>
                      <a:pt x="853603" y="323328"/>
                    </a:cubicBezTo>
                    <a:cubicBezTo>
                      <a:pt x="839633" y="328540"/>
                      <a:pt x="820583" y="324631"/>
                      <a:pt x="807883" y="318115"/>
                    </a:cubicBezTo>
                    <a:cubicBezTo>
                      <a:pt x="795183" y="311599"/>
                      <a:pt x="782483" y="295962"/>
                      <a:pt x="777403" y="284234"/>
                    </a:cubicBezTo>
                    <a:cubicBezTo>
                      <a:pt x="772323" y="273809"/>
                      <a:pt x="779943" y="263384"/>
                      <a:pt x="772323" y="252959"/>
                    </a:cubicBezTo>
                    <a:cubicBezTo>
                      <a:pt x="758353" y="232109"/>
                      <a:pt x="675803" y="211259"/>
                      <a:pt x="656753" y="193015"/>
                    </a:cubicBezTo>
                    <a:cubicBezTo>
                      <a:pt x="646593" y="183893"/>
                      <a:pt x="642783" y="176074"/>
                      <a:pt x="640243" y="165649"/>
                    </a:cubicBezTo>
                    <a:cubicBezTo>
                      <a:pt x="637703" y="152618"/>
                      <a:pt x="637703" y="131768"/>
                      <a:pt x="644053" y="118737"/>
                    </a:cubicBezTo>
                    <a:cubicBezTo>
                      <a:pt x="650403" y="105706"/>
                      <a:pt x="665643" y="92674"/>
                      <a:pt x="677073" y="86159"/>
                    </a:cubicBezTo>
                    <a:cubicBezTo>
                      <a:pt x="687233" y="82249"/>
                      <a:pt x="696123" y="77037"/>
                      <a:pt x="707553" y="80946"/>
                    </a:cubicBezTo>
                    <a:cubicBezTo>
                      <a:pt x="725333" y="88765"/>
                      <a:pt x="749463" y="125253"/>
                      <a:pt x="765973" y="151315"/>
                    </a:cubicBezTo>
                    <a:cubicBezTo>
                      <a:pt x="783753" y="176074"/>
                      <a:pt x="805343" y="202137"/>
                      <a:pt x="811693" y="234715"/>
                    </a:cubicBezTo>
                    <a:cubicBezTo>
                      <a:pt x="819313" y="275112"/>
                      <a:pt x="812963" y="351996"/>
                      <a:pt x="793913" y="378059"/>
                    </a:cubicBezTo>
                    <a:cubicBezTo>
                      <a:pt x="781213" y="394999"/>
                      <a:pt x="755813" y="401515"/>
                      <a:pt x="739303" y="401515"/>
                    </a:cubicBezTo>
                    <a:cubicBezTo>
                      <a:pt x="725333" y="401515"/>
                      <a:pt x="708823" y="392393"/>
                      <a:pt x="698663" y="381968"/>
                    </a:cubicBezTo>
                    <a:cubicBezTo>
                      <a:pt x="688503" y="371543"/>
                      <a:pt x="682153" y="354603"/>
                      <a:pt x="680883" y="340268"/>
                    </a:cubicBezTo>
                    <a:cubicBezTo>
                      <a:pt x="680883" y="325934"/>
                      <a:pt x="684693" y="307690"/>
                      <a:pt x="694853" y="295962"/>
                    </a:cubicBezTo>
                    <a:cubicBezTo>
                      <a:pt x="710093" y="280324"/>
                      <a:pt x="752003" y="267293"/>
                      <a:pt x="773593" y="264687"/>
                    </a:cubicBezTo>
                    <a:cubicBezTo>
                      <a:pt x="787563" y="263384"/>
                      <a:pt x="798993" y="265990"/>
                      <a:pt x="809153" y="272506"/>
                    </a:cubicBezTo>
                    <a:cubicBezTo>
                      <a:pt x="819313" y="277718"/>
                      <a:pt x="829473" y="288143"/>
                      <a:pt x="833283" y="299871"/>
                    </a:cubicBezTo>
                    <a:cubicBezTo>
                      <a:pt x="838363" y="314206"/>
                      <a:pt x="837093" y="341571"/>
                      <a:pt x="829473" y="354603"/>
                    </a:cubicBezTo>
                    <a:cubicBezTo>
                      <a:pt x="820583" y="367634"/>
                      <a:pt x="797723" y="379362"/>
                      <a:pt x="782483" y="381968"/>
                    </a:cubicBezTo>
                    <a:cubicBezTo>
                      <a:pt x="769783" y="383271"/>
                      <a:pt x="757083" y="376756"/>
                      <a:pt x="748193" y="370240"/>
                    </a:cubicBezTo>
                    <a:cubicBezTo>
                      <a:pt x="738033" y="363724"/>
                      <a:pt x="729143" y="351996"/>
                      <a:pt x="726603" y="340268"/>
                    </a:cubicBezTo>
                    <a:cubicBezTo>
                      <a:pt x="722793" y="324631"/>
                      <a:pt x="727873" y="298568"/>
                      <a:pt x="736763" y="285537"/>
                    </a:cubicBezTo>
                    <a:cubicBezTo>
                      <a:pt x="743113" y="275112"/>
                      <a:pt x="755813" y="268596"/>
                      <a:pt x="767243" y="265990"/>
                    </a:cubicBezTo>
                    <a:cubicBezTo>
                      <a:pt x="778673" y="263384"/>
                      <a:pt x="792643" y="264687"/>
                      <a:pt x="804073" y="268596"/>
                    </a:cubicBezTo>
                    <a:cubicBezTo>
                      <a:pt x="814233" y="273809"/>
                      <a:pt x="825663" y="284234"/>
                      <a:pt x="830743" y="294659"/>
                    </a:cubicBezTo>
                    <a:cubicBezTo>
                      <a:pt x="837093" y="305084"/>
                      <a:pt x="840903" y="318115"/>
                      <a:pt x="837093" y="331146"/>
                    </a:cubicBezTo>
                    <a:cubicBezTo>
                      <a:pt x="834553" y="345481"/>
                      <a:pt x="820583" y="363724"/>
                      <a:pt x="806613" y="375453"/>
                    </a:cubicBezTo>
                    <a:cubicBezTo>
                      <a:pt x="788833" y="388484"/>
                      <a:pt x="758353" y="402818"/>
                      <a:pt x="739303" y="401515"/>
                    </a:cubicBezTo>
                    <a:cubicBezTo>
                      <a:pt x="724063" y="401515"/>
                      <a:pt x="707553" y="391090"/>
                      <a:pt x="698663" y="381968"/>
                    </a:cubicBezTo>
                    <a:cubicBezTo>
                      <a:pt x="691043" y="374149"/>
                      <a:pt x="684693" y="366331"/>
                      <a:pt x="683423" y="354603"/>
                    </a:cubicBezTo>
                    <a:cubicBezTo>
                      <a:pt x="680883" y="340268"/>
                      <a:pt x="696123" y="295962"/>
                      <a:pt x="694853" y="295962"/>
                    </a:cubicBezTo>
                    <a:cubicBezTo>
                      <a:pt x="693583" y="295962"/>
                      <a:pt x="687233" y="328540"/>
                      <a:pt x="684693" y="328540"/>
                    </a:cubicBezTo>
                    <a:cubicBezTo>
                      <a:pt x="679613" y="327237"/>
                      <a:pt x="680883" y="272506"/>
                      <a:pt x="673263" y="243837"/>
                    </a:cubicBezTo>
                    <a:cubicBezTo>
                      <a:pt x="665643" y="212562"/>
                      <a:pt x="632623" y="152618"/>
                      <a:pt x="637703" y="148709"/>
                    </a:cubicBezTo>
                    <a:cubicBezTo>
                      <a:pt x="642783" y="146103"/>
                      <a:pt x="699933" y="208653"/>
                      <a:pt x="697393" y="212562"/>
                    </a:cubicBezTo>
                    <a:cubicBezTo>
                      <a:pt x="696123" y="215168"/>
                      <a:pt x="665643" y="203440"/>
                      <a:pt x="656753" y="193015"/>
                    </a:cubicBezTo>
                    <a:cubicBezTo>
                      <a:pt x="646593" y="182590"/>
                      <a:pt x="637703" y="165649"/>
                      <a:pt x="637703" y="150012"/>
                    </a:cubicBezTo>
                    <a:cubicBezTo>
                      <a:pt x="638973" y="133071"/>
                      <a:pt x="650403" y="105706"/>
                      <a:pt x="663103" y="93978"/>
                    </a:cubicBezTo>
                    <a:cubicBezTo>
                      <a:pt x="674533" y="84856"/>
                      <a:pt x="691043" y="78340"/>
                      <a:pt x="707553" y="80946"/>
                    </a:cubicBezTo>
                    <a:cubicBezTo>
                      <a:pt x="732953" y="86159"/>
                      <a:pt x="801533" y="143496"/>
                      <a:pt x="797723" y="153921"/>
                    </a:cubicBezTo>
                    <a:cubicBezTo>
                      <a:pt x="793913" y="163043"/>
                      <a:pt x="717713" y="159134"/>
                      <a:pt x="715173" y="151315"/>
                    </a:cubicBezTo>
                    <a:cubicBezTo>
                      <a:pt x="713903" y="143496"/>
                      <a:pt x="781213" y="97887"/>
                      <a:pt x="809153" y="101796"/>
                    </a:cubicBezTo>
                    <a:cubicBezTo>
                      <a:pt x="837093" y="105706"/>
                      <a:pt x="868843" y="147406"/>
                      <a:pt x="882813" y="177378"/>
                    </a:cubicBezTo>
                    <a:cubicBezTo>
                      <a:pt x="898053" y="207349"/>
                      <a:pt x="904403" y="256868"/>
                      <a:pt x="896783" y="281628"/>
                    </a:cubicBezTo>
                    <a:cubicBezTo>
                      <a:pt x="892973" y="298568"/>
                      <a:pt x="880273" y="310296"/>
                      <a:pt x="867573" y="318115"/>
                    </a:cubicBezTo>
                    <a:cubicBezTo>
                      <a:pt x="854873" y="324631"/>
                      <a:pt x="835823" y="327237"/>
                      <a:pt x="821853" y="323328"/>
                    </a:cubicBezTo>
                    <a:cubicBezTo>
                      <a:pt x="809153" y="320721"/>
                      <a:pt x="792643" y="308993"/>
                      <a:pt x="785023" y="298568"/>
                    </a:cubicBezTo>
                    <a:cubicBezTo>
                      <a:pt x="777403" y="289446"/>
                      <a:pt x="774863" y="281628"/>
                      <a:pt x="773593" y="268596"/>
                    </a:cubicBezTo>
                    <a:cubicBezTo>
                      <a:pt x="769783" y="243837"/>
                      <a:pt x="769783" y="159134"/>
                      <a:pt x="782483" y="155224"/>
                    </a:cubicBezTo>
                    <a:cubicBezTo>
                      <a:pt x="791373" y="152618"/>
                      <a:pt x="830743" y="216471"/>
                      <a:pt x="829473" y="217774"/>
                    </a:cubicBezTo>
                    <a:cubicBezTo>
                      <a:pt x="828203" y="219078"/>
                      <a:pt x="791373" y="191712"/>
                      <a:pt x="785023" y="174771"/>
                    </a:cubicBezTo>
                    <a:cubicBezTo>
                      <a:pt x="778673" y="157831"/>
                      <a:pt x="783753" y="127859"/>
                      <a:pt x="793913" y="112221"/>
                    </a:cubicBezTo>
                    <a:cubicBezTo>
                      <a:pt x="801533" y="99190"/>
                      <a:pt x="819313" y="90068"/>
                      <a:pt x="832013" y="86159"/>
                    </a:cubicBezTo>
                    <a:cubicBezTo>
                      <a:pt x="843443" y="83553"/>
                      <a:pt x="853603" y="82249"/>
                      <a:pt x="865033" y="87462"/>
                    </a:cubicBezTo>
                    <a:cubicBezTo>
                      <a:pt x="884083" y="96584"/>
                      <a:pt x="913293" y="125253"/>
                      <a:pt x="928533" y="156528"/>
                    </a:cubicBezTo>
                    <a:cubicBezTo>
                      <a:pt x="948853" y="199531"/>
                      <a:pt x="957743" y="281628"/>
                      <a:pt x="956473" y="328540"/>
                    </a:cubicBezTo>
                    <a:cubicBezTo>
                      <a:pt x="956473" y="361118"/>
                      <a:pt x="952663" y="394999"/>
                      <a:pt x="938693" y="410637"/>
                    </a:cubicBezTo>
                    <a:cubicBezTo>
                      <a:pt x="928533" y="422365"/>
                      <a:pt x="909483" y="426274"/>
                      <a:pt x="895513" y="426274"/>
                    </a:cubicBezTo>
                    <a:cubicBezTo>
                      <a:pt x="881543" y="424971"/>
                      <a:pt x="863763" y="418456"/>
                      <a:pt x="853603" y="408031"/>
                    </a:cubicBezTo>
                    <a:cubicBezTo>
                      <a:pt x="843443" y="397606"/>
                      <a:pt x="834553" y="380665"/>
                      <a:pt x="833283" y="366331"/>
                    </a:cubicBezTo>
                    <a:cubicBezTo>
                      <a:pt x="833283" y="348087"/>
                      <a:pt x="857413" y="308993"/>
                      <a:pt x="857413" y="308993"/>
                    </a:cubicBezTo>
                    <a:cubicBezTo>
                      <a:pt x="856143" y="308993"/>
                      <a:pt x="844713" y="333753"/>
                      <a:pt x="843443" y="333753"/>
                    </a:cubicBezTo>
                    <a:cubicBezTo>
                      <a:pt x="837093" y="331146"/>
                      <a:pt x="859953" y="191712"/>
                      <a:pt x="871383" y="160437"/>
                    </a:cubicBezTo>
                    <a:cubicBezTo>
                      <a:pt x="876463" y="146103"/>
                      <a:pt x="881543" y="139587"/>
                      <a:pt x="887893" y="133071"/>
                    </a:cubicBezTo>
                    <a:cubicBezTo>
                      <a:pt x="895513" y="125253"/>
                      <a:pt x="904403" y="118737"/>
                      <a:pt x="915833" y="116131"/>
                    </a:cubicBezTo>
                    <a:cubicBezTo>
                      <a:pt x="928533" y="113524"/>
                      <a:pt x="948853" y="113524"/>
                      <a:pt x="961553" y="121343"/>
                    </a:cubicBezTo>
                    <a:cubicBezTo>
                      <a:pt x="976793" y="129162"/>
                      <a:pt x="992033" y="147406"/>
                      <a:pt x="998383" y="170862"/>
                    </a:cubicBezTo>
                    <a:cubicBezTo>
                      <a:pt x="1009813" y="215168"/>
                      <a:pt x="998383" y="338965"/>
                      <a:pt x="975523" y="375453"/>
                    </a:cubicBezTo>
                    <a:cubicBezTo>
                      <a:pt x="962823" y="394999"/>
                      <a:pt x="942503" y="405424"/>
                      <a:pt x="924723" y="406728"/>
                    </a:cubicBezTo>
                    <a:cubicBezTo>
                      <a:pt x="906943" y="408031"/>
                      <a:pt x="881543" y="394999"/>
                      <a:pt x="870113" y="381968"/>
                    </a:cubicBezTo>
                    <a:cubicBezTo>
                      <a:pt x="859953" y="370240"/>
                      <a:pt x="856143" y="357209"/>
                      <a:pt x="856143" y="337662"/>
                    </a:cubicBezTo>
                    <a:cubicBezTo>
                      <a:pt x="857413" y="292053"/>
                      <a:pt x="904403" y="165649"/>
                      <a:pt x="934883" y="116131"/>
                    </a:cubicBezTo>
                    <a:cubicBezTo>
                      <a:pt x="953933" y="86159"/>
                      <a:pt x="972983" y="57490"/>
                      <a:pt x="997113" y="54884"/>
                    </a:cubicBezTo>
                    <a:cubicBezTo>
                      <a:pt x="1025053" y="53581"/>
                      <a:pt x="1074583" y="90068"/>
                      <a:pt x="1093633" y="125253"/>
                    </a:cubicBezTo>
                    <a:cubicBezTo>
                      <a:pt x="1116493" y="169559"/>
                      <a:pt x="1111413" y="268596"/>
                      <a:pt x="1098713" y="316812"/>
                    </a:cubicBezTo>
                    <a:cubicBezTo>
                      <a:pt x="1089823" y="350693"/>
                      <a:pt x="1063153" y="387181"/>
                      <a:pt x="1050453" y="396302"/>
                    </a:cubicBezTo>
                    <a:cubicBezTo>
                      <a:pt x="1044103" y="398909"/>
                      <a:pt x="1041563" y="397606"/>
                      <a:pt x="1035213" y="397606"/>
                    </a:cubicBezTo>
                    <a:cubicBezTo>
                      <a:pt x="1025053" y="394999"/>
                      <a:pt x="1003463" y="389787"/>
                      <a:pt x="993303" y="379362"/>
                    </a:cubicBezTo>
                    <a:cubicBezTo>
                      <a:pt x="983143" y="370240"/>
                      <a:pt x="975523" y="353299"/>
                      <a:pt x="974253" y="338965"/>
                    </a:cubicBezTo>
                    <a:cubicBezTo>
                      <a:pt x="971713" y="324631"/>
                      <a:pt x="976793" y="305084"/>
                      <a:pt x="985683" y="293356"/>
                    </a:cubicBezTo>
                    <a:cubicBezTo>
                      <a:pt x="993303" y="282931"/>
                      <a:pt x="1021243" y="267293"/>
                      <a:pt x="1022513" y="268596"/>
                    </a:cubicBezTo>
                    <a:cubicBezTo>
                      <a:pt x="1025053" y="271203"/>
                      <a:pt x="981873" y="320721"/>
                      <a:pt x="979333" y="318115"/>
                    </a:cubicBezTo>
                    <a:cubicBezTo>
                      <a:pt x="976793" y="316812"/>
                      <a:pt x="1003463" y="267293"/>
                      <a:pt x="1018703" y="242534"/>
                    </a:cubicBezTo>
                    <a:cubicBezTo>
                      <a:pt x="1033943" y="217774"/>
                      <a:pt x="1045373" y="193015"/>
                      <a:pt x="1072043" y="172165"/>
                    </a:cubicBezTo>
                    <a:cubicBezTo>
                      <a:pt x="1110143" y="142193"/>
                      <a:pt x="1223173" y="86159"/>
                      <a:pt x="1235873" y="99190"/>
                    </a:cubicBezTo>
                    <a:cubicBezTo>
                      <a:pt x="1246033" y="108312"/>
                      <a:pt x="1230793" y="166953"/>
                      <a:pt x="1202853" y="183893"/>
                    </a:cubicBezTo>
                    <a:cubicBezTo>
                      <a:pt x="1141893" y="220381"/>
                      <a:pt x="894243" y="143496"/>
                      <a:pt x="785023" y="136981"/>
                    </a:cubicBezTo>
                    <a:cubicBezTo>
                      <a:pt x="715173" y="133071"/>
                      <a:pt x="647863" y="147406"/>
                      <a:pt x="612303" y="134374"/>
                    </a:cubicBezTo>
                    <a:cubicBezTo>
                      <a:pt x="593253" y="129162"/>
                      <a:pt x="583093" y="120040"/>
                      <a:pt x="574203" y="108312"/>
                    </a:cubicBezTo>
                    <a:cubicBezTo>
                      <a:pt x="566583" y="95281"/>
                      <a:pt x="562773" y="77037"/>
                      <a:pt x="564043" y="62703"/>
                    </a:cubicBezTo>
                    <a:cubicBezTo>
                      <a:pt x="566583" y="47065"/>
                      <a:pt x="575473" y="30124"/>
                      <a:pt x="585633" y="21003"/>
                    </a:cubicBezTo>
                    <a:cubicBezTo>
                      <a:pt x="597063" y="11881"/>
                      <a:pt x="613573" y="2759"/>
                      <a:pt x="628813" y="5365"/>
                    </a:cubicBezTo>
                    <a:cubicBezTo>
                      <a:pt x="651673" y="7971"/>
                      <a:pt x="706283" y="66612"/>
                      <a:pt x="706283" y="66612"/>
                    </a:cubicBezTo>
                    <a:cubicBezTo>
                      <a:pt x="706283" y="65309"/>
                      <a:pt x="645323" y="17093"/>
                      <a:pt x="646593" y="14487"/>
                    </a:cubicBezTo>
                    <a:cubicBezTo>
                      <a:pt x="647863" y="11881"/>
                      <a:pt x="689773" y="28821"/>
                      <a:pt x="699933" y="43156"/>
                    </a:cubicBezTo>
                    <a:cubicBezTo>
                      <a:pt x="708823" y="54884"/>
                      <a:pt x="711363" y="74431"/>
                      <a:pt x="711363" y="88765"/>
                    </a:cubicBezTo>
                    <a:cubicBezTo>
                      <a:pt x="710093" y="99190"/>
                      <a:pt x="707553" y="109615"/>
                      <a:pt x="699933" y="117434"/>
                    </a:cubicBezTo>
                    <a:cubicBezTo>
                      <a:pt x="689773" y="130465"/>
                      <a:pt x="664373" y="148709"/>
                      <a:pt x="645323" y="146103"/>
                    </a:cubicBezTo>
                    <a:cubicBezTo>
                      <a:pt x="622463" y="143496"/>
                      <a:pt x="579283" y="108312"/>
                      <a:pt x="572933" y="87462"/>
                    </a:cubicBezTo>
                    <a:cubicBezTo>
                      <a:pt x="569123" y="71824"/>
                      <a:pt x="576743" y="53581"/>
                      <a:pt x="585633" y="41853"/>
                    </a:cubicBezTo>
                    <a:cubicBezTo>
                      <a:pt x="594523" y="30124"/>
                      <a:pt x="609763" y="18396"/>
                      <a:pt x="623733" y="15790"/>
                    </a:cubicBezTo>
                    <a:cubicBezTo>
                      <a:pt x="640243" y="13184"/>
                      <a:pt x="668183" y="21003"/>
                      <a:pt x="682153" y="32731"/>
                    </a:cubicBezTo>
                    <a:cubicBezTo>
                      <a:pt x="692313" y="41853"/>
                      <a:pt x="699933" y="75734"/>
                      <a:pt x="701203" y="74431"/>
                    </a:cubicBezTo>
                    <a:cubicBezTo>
                      <a:pt x="702473" y="74431"/>
                      <a:pt x="679613" y="24912"/>
                      <a:pt x="683423" y="19699"/>
                    </a:cubicBezTo>
                    <a:cubicBezTo>
                      <a:pt x="685963" y="15790"/>
                      <a:pt x="693583" y="18396"/>
                      <a:pt x="698663" y="21003"/>
                    </a:cubicBezTo>
                    <a:cubicBezTo>
                      <a:pt x="708823" y="24912"/>
                      <a:pt x="729143" y="35337"/>
                      <a:pt x="736763" y="48368"/>
                    </a:cubicBezTo>
                    <a:cubicBezTo>
                      <a:pt x="745653" y="62703"/>
                      <a:pt x="750733" y="91371"/>
                      <a:pt x="744383" y="108312"/>
                    </a:cubicBezTo>
                    <a:cubicBezTo>
                      <a:pt x="738033" y="125253"/>
                      <a:pt x="718983" y="143496"/>
                      <a:pt x="698663" y="150012"/>
                    </a:cubicBezTo>
                    <a:cubicBezTo>
                      <a:pt x="673263" y="156528"/>
                      <a:pt x="614843" y="147406"/>
                      <a:pt x="594523" y="130465"/>
                    </a:cubicBezTo>
                    <a:cubicBezTo>
                      <a:pt x="579283" y="117434"/>
                      <a:pt x="571663" y="90068"/>
                      <a:pt x="574203" y="73128"/>
                    </a:cubicBezTo>
                    <a:cubicBezTo>
                      <a:pt x="575473" y="54884"/>
                      <a:pt x="594523" y="31428"/>
                      <a:pt x="607223" y="22306"/>
                    </a:cubicBezTo>
                    <a:cubicBezTo>
                      <a:pt x="618653" y="14487"/>
                      <a:pt x="630083" y="13184"/>
                      <a:pt x="644053" y="14487"/>
                    </a:cubicBezTo>
                    <a:cubicBezTo>
                      <a:pt x="665643" y="17093"/>
                      <a:pt x="693583" y="28821"/>
                      <a:pt x="722793" y="48368"/>
                    </a:cubicBezTo>
                    <a:cubicBezTo>
                      <a:pt x="772323" y="79643"/>
                      <a:pt x="870113" y="161740"/>
                      <a:pt x="903133" y="208653"/>
                    </a:cubicBezTo>
                    <a:cubicBezTo>
                      <a:pt x="920913" y="236018"/>
                      <a:pt x="929803" y="258171"/>
                      <a:pt x="931073" y="282931"/>
                    </a:cubicBezTo>
                    <a:cubicBezTo>
                      <a:pt x="932343" y="307690"/>
                      <a:pt x="927263" y="333753"/>
                      <a:pt x="912023" y="358512"/>
                    </a:cubicBezTo>
                    <a:cubicBezTo>
                      <a:pt x="887893" y="397606"/>
                      <a:pt x="797723" y="481006"/>
                      <a:pt x="776133" y="473187"/>
                    </a:cubicBezTo>
                    <a:cubicBezTo>
                      <a:pt x="762163" y="467974"/>
                      <a:pt x="749463" y="413243"/>
                      <a:pt x="763433" y="394999"/>
                    </a:cubicBezTo>
                    <a:cubicBezTo>
                      <a:pt x="797723" y="354603"/>
                      <a:pt x="1096173" y="388484"/>
                      <a:pt x="1160943" y="401515"/>
                    </a:cubicBezTo>
                    <a:cubicBezTo>
                      <a:pt x="1182533" y="405424"/>
                      <a:pt x="1192693" y="409334"/>
                      <a:pt x="1202853" y="417153"/>
                    </a:cubicBezTo>
                    <a:cubicBezTo>
                      <a:pt x="1210473" y="423668"/>
                      <a:pt x="1215553" y="432790"/>
                      <a:pt x="1219363" y="443215"/>
                    </a:cubicBezTo>
                    <a:cubicBezTo>
                      <a:pt x="1223173" y="452337"/>
                      <a:pt x="1225713" y="462762"/>
                      <a:pt x="1223173" y="473187"/>
                    </a:cubicBezTo>
                    <a:cubicBezTo>
                      <a:pt x="1220633" y="486218"/>
                      <a:pt x="1213013" y="504462"/>
                      <a:pt x="1202853" y="513584"/>
                    </a:cubicBezTo>
                    <a:cubicBezTo>
                      <a:pt x="1191423" y="522706"/>
                      <a:pt x="1182533" y="525312"/>
                      <a:pt x="1160943" y="530524"/>
                    </a:cubicBezTo>
                    <a:cubicBezTo>
                      <a:pt x="1082203" y="547465"/>
                      <a:pt x="760893" y="561799"/>
                      <a:pt x="609763" y="561799"/>
                    </a:cubicBezTo>
                    <a:cubicBezTo>
                      <a:pt x="505623" y="563102"/>
                      <a:pt x="435773" y="550071"/>
                      <a:pt x="344333" y="548768"/>
                    </a:cubicBezTo>
                    <a:cubicBezTo>
                      <a:pt x="249083" y="547465"/>
                      <a:pt x="97953" y="572224"/>
                      <a:pt x="48423" y="556587"/>
                    </a:cubicBezTo>
                    <a:cubicBezTo>
                      <a:pt x="28103" y="551374"/>
                      <a:pt x="19213" y="542252"/>
                      <a:pt x="11593" y="530524"/>
                    </a:cubicBezTo>
                    <a:cubicBezTo>
                      <a:pt x="3973" y="518796"/>
                      <a:pt x="163" y="499249"/>
                      <a:pt x="163" y="486218"/>
                    </a:cubicBezTo>
                    <a:cubicBezTo>
                      <a:pt x="1433" y="475793"/>
                      <a:pt x="5243" y="465368"/>
                      <a:pt x="11593" y="457549"/>
                    </a:cubicBezTo>
                    <a:cubicBezTo>
                      <a:pt x="19213" y="447124"/>
                      <a:pt x="26833" y="439306"/>
                      <a:pt x="48423" y="431487"/>
                    </a:cubicBezTo>
                    <a:cubicBezTo>
                      <a:pt x="132243" y="398909"/>
                      <a:pt x="555153" y="359815"/>
                      <a:pt x="730413" y="353299"/>
                    </a:cubicBezTo>
                    <a:cubicBezTo>
                      <a:pt x="840903" y="348087"/>
                      <a:pt x="918373" y="354603"/>
                      <a:pt x="999653" y="361118"/>
                    </a:cubicBezTo>
                    <a:cubicBezTo>
                      <a:pt x="1066963" y="365028"/>
                      <a:pt x="1111413" y="378059"/>
                      <a:pt x="1182533" y="381968"/>
                    </a:cubicBezTo>
                    <a:cubicBezTo>
                      <a:pt x="1279053" y="388484"/>
                      <a:pt x="1433993" y="378059"/>
                      <a:pt x="1531783" y="383271"/>
                    </a:cubicBezTo>
                    <a:cubicBezTo>
                      <a:pt x="1600363" y="387181"/>
                      <a:pt x="1643543" y="400212"/>
                      <a:pt x="1708313" y="402818"/>
                    </a:cubicBezTo>
                    <a:cubicBezTo>
                      <a:pt x="1789593" y="408031"/>
                      <a:pt x="1931833" y="385877"/>
                      <a:pt x="1978823" y="400212"/>
                    </a:cubicBezTo>
                    <a:cubicBezTo>
                      <a:pt x="1997873" y="405424"/>
                      <a:pt x="2006763" y="413243"/>
                      <a:pt x="2014383" y="423668"/>
                    </a:cubicBezTo>
                    <a:cubicBezTo>
                      <a:pt x="2023273" y="434093"/>
                      <a:pt x="2028353" y="452337"/>
                      <a:pt x="2027083" y="465368"/>
                    </a:cubicBezTo>
                    <a:cubicBezTo>
                      <a:pt x="2025813" y="479703"/>
                      <a:pt x="2018193" y="495340"/>
                      <a:pt x="2008033" y="505765"/>
                    </a:cubicBezTo>
                    <a:cubicBezTo>
                      <a:pt x="1999143" y="514887"/>
                      <a:pt x="1969933" y="522706"/>
                      <a:pt x="1969933" y="522706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1109340" y="11397124"/>
              <a:ext cx="1858269" cy="388838"/>
              <a:chOff x="0" y="0"/>
              <a:chExt cx="1620520" cy="33909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50800" y="45085"/>
                <a:ext cx="1520059" cy="248378"/>
              </a:xfrm>
              <a:custGeom>
                <a:avLst/>
                <a:gdLst/>
                <a:ahLst/>
                <a:cxnLst/>
                <a:rect r="r" b="b" t="t" l="l"/>
                <a:pathLst>
                  <a:path h="248378" w="1520059">
                    <a:moveTo>
                      <a:pt x="1437640" y="212725"/>
                    </a:moveTo>
                    <a:cubicBezTo>
                      <a:pt x="1010920" y="170815"/>
                      <a:pt x="974090" y="168275"/>
                      <a:pt x="902970" y="173355"/>
                    </a:cubicBezTo>
                    <a:cubicBezTo>
                      <a:pt x="792480" y="180975"/>
                      <a:pt x="624840" y="225425"/>
                      <a:pt x="488950" y="236855"/>
                    </a:cubicBezTo>
                    <a:cubicBezTo>
                      <a:pt x="355600" y="248285"/>
                      <a:pt x="162560" y="253365"/>
                      <a:pt x="91440" y="241935"/>
                    </a:cubicBezTo>
                    <a:cubicBezTo>
                      <a:pt x="63500" y="238125"/>
                      <a:pt x="50800" y="236855"/>
                      <a:pt x="35560" y="224155"/>
                    </a:cubicBezTo>
                    <a:cubicBezTo>
                      <a:pt x="19050" y="207645"/>
                      <a:pt x="1270" y="170815"/>
                      <a:pt x="0" y="146685"/>
                    </a:cubicBezTo>
                    <a:cubicBezTo>
                      <a:pt x="0" y="127635"/>
                      <a:pt x="8890" y="107315"/>
                      <a:pt x="21590" y="93345"/>
                    </a:cubicBezTo>
                    <a:cubicBezTo>
                      <a:pt x="38100" y="76835"/>
                      <a:pt x="76200" y="59055"/>
                      <a:pt x="100330" y="61595"/>
                    </a:cubicBezTo>
                    <a:cubicBezTo>
                      <a:pt x="125730" y="64135"/>
                      <a:pt x="158750" y="89535"/>
                      <a:pt x="171450" y="109855"/>
                    </a:cubicBezTo>
                    <a:cubicBezTo>
                      <a:pt x="181610" y="125095"/>
                      <a:pt x="185420" y="147955"/>
                      <a:pt x="180340" y="165735"/>
                    </a:cubicBezTo>
                    <a:cubicBezTo>
                      <a:pt x="173990" y="188595"/>
                      <a:pt x="151130" y="222885"/>
                      <a:pt x="129540" y="234315"/>
                    </a:cubicBezTo>
                    <a:cubicBezTo>
                      <a:pt x="106680" y="244475"/>
                      <a:pt x="64770" y="239395"/>
                      <a:pt x="44450" y="229235"/>
                    </a:cubicBezTo>
                    <a:cubicBezTo>
                      <a:pt x="26670" y="220345"/>
                      <a:pt x="13970" y="202565"/>
                      <a:pt x="6350" y="184785"/>
                    </a:cubicBezTo>
                    <a:cubicBezTo>
                      <a:pt x="0" y="168275"/>
                      <a:pt x="-2540" y="145415"/>
                      <a:pt x="3810" y="127635"/>
                    </a:cubicBezTo>
                    <a:cubicBezTo>
                      <a:pt x="11430" y="104775"/>
                      <a:pt x="29210" y="80645"/>
                      <a:pt x="62230" y="65405"/>
                    </a:cubicBezTo>
                    <a:cubicBezTo>
                      <a:pt x="132080" y="34925"/>
                      <a:pt x="332740" y="70485"/>
                      <a:pt x="459740" y="59055"/>
                    </a:cubicBezTo>
                    <a:cubicBezTo>
                      <a:pt x="576580" y="48895"/>
                      <a:pt x="692150" y="13335"/>
                      <a:pt x="798830" y="5715"/>
                    </a:cubicBezTo>
                    <a:cubicBezTo>
                      <a:pt x="891540" y="-1905"/>
                      <a:pt x="965200" y="-1905"/>
                      <a:pt x="1062990" y="5715"/>
                    </a:cubicBezTo>
                    <a:cubicBezTo>
                      <a:pt x="1187450" y="14605"/>
                      <a:pt x="1427480" y="40005"/>
                      <a:pt x="1482090" y="67945"/>
                    </a:cubicBezTo>
                    <a:cubicBezTo>
                      <a:pt x="1498600" y="75565"/>
                      <a:pt x="1502410" y="83185"/>
                      <a:pt x="1508760" y="94615"/>
                    </a:cubicBezTo>
                    <a:cubicBezTo>
                      <a:pt x="1516380" y="108585"/>
                      <a:pt x="1522730" y="131445"/>
                      <a:pt x="1518920" y="149225"/>
                    </a:cubicBezTo>
                    <a:cubicBezTo>
                      <a:pt x="1516380" y="165735"/>
                      <a:pt x="1503680" y="184785"/>
                      <a:pt x="1490980" y="196215"/>
                    </a:cubicBezTo>
                    <a:cubicBezTo>
                      <a:pt x="1477010" y="206375"/>
                      <a:pt x="1437640" y="212725"/>
                      <a:pt x="1437640" y="21272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5730254" y="11207802"/>
              <a:ext cx="288352" cy="282527"/>
              <a:chOff x="0" y="0"/>
              <a:chExt cx="251460" cy="24638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50637" y="50749"/>
                <a:ext cx="148753" cy="147879"/>
              </a:xfrm>
              <a:custGeom>
                <a:avLst/>
                <a:gdLst/>
                <a:ahLst/>
                <a:cxnLst/>
                <a:rect r="r" b="b" t="t" l="l"/>
                <a:pathLst>
                  <a:path h="147879" w="148753">
                    <a:moveTo>
                      <a:pt x="148753" y="52121"/>
                    </a:moveTo>
                    <a:cubicBezTo>
                      <a:pt x="129703" y="133401"/>
                      <a:pt x="120813" y="141021"/>
                      <a:pt x="108113" y="144831"/>
                    </a:cubicBezTo>
                    <a:cubicBezTo>
                      <a:pt x="90333" y="149911"/>
                      <a:pt x="53503" y="148641"/>
                      <a:pt x="36993" y="141021"/>
                    </a:cubicBezTo>
                    <a:cubicBezTo>
                      <a:pt x="24293" y="134671"/>
                      <a:pt x="16673" y="124511"/>
                      <a:pt x="11593" y="114351"/>
                    </a:cubicBezTo>
                    <a:cubicBezTo>
                      <a:pt x="5243" y="104191"/>
                      <a:pt x="-1107" y="92761"/>
                      <a:pt x="163" y="80061"/>
                    </a:cubicBezTo>
                    <a:cubicBezTo>
                      <a:pt x="1433" y="61011"/>
                      <a:pt x="16673" y="27991"/>
                      <a:pt x="29373" y="15291"/>
                    </a:cubicBezTo>
                    <a:cubicBezTo>
                      <a:pt x="38263" y="6401"/>
                      <a:pt x="49693" y="1321"/>
                      <a:pt x="62393" y="51"/>
                    </a:cubicBezTo>
                    <a:cubicBezTo>
                      <a:pt x="81443" y="-1219"/>
                      <a:pt x="129703" y="21641"/>
                      <a:pt x="129703" y="21641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8641" y="9282667"/>
              <a:ext cx="6113497" cy="2393454"/>
            </a:xfrm>
            <a:custGeom>
              <a:avLst/>
              <a:gdLst/>
              <a:ahLst/>
              <a:cxnLst/>
              <a:rect r="r" b="b" t="t" l="l"/>
              <a:pathLst>
                <a:path h="2393454" w="6113497">
                  <a:moveTo>
                    <a:pt x="0" y="0"/>
                  </a:moveTo>
                  <a:lnTo>
                    <a:pt x="6113498" y="0"/>
                  </a:lnTo>
                  <a:lnTo>
                    <a:pt x="6113498" y="2393453"/>
                  </a:lnTo>
                  <a:lnTo>
                    <a:pt x="0" y="2393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1741" t="-139495" r="-22040" b="-250182"/>
              </a:stretch>
            </a:blipFill>
          </p:spPr>
        </p:sp>
        <p:grpSp>
          <p:nvGrpSpPr>
            <p:cNvPr name="Group 38" id="38"/>
            <p:cNvGrpSpPr/>
            <p:nvPr/>
          </p:nvGrpSpPr>
          <p:grpSpPr>
            <a:xfrm rot="0">
              <a:off x="177922" y="0"/>
              <a:ext cx="5685675" cy="8831568"/>
              <a:chOff x="0" y="0"/>
              <a:chExt cx="870522" cy="1352184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70522" cy="1352184"/>
              </a:xfrm>
              <a:custGeom>
                <a:avLst/>
                <a:gdLst/>
                <a:ahLst/>
                <a:cxnLst/>
                <a:rect r="r" b="b" t="t" l="l"/>
                <a:pathLst>
                  <a:path h="1352184" w="870522">
                    <a:moveTo>
                      <a:pt x="0" y="0"/>
                    </a:moveTo>
                    <a:lnTo>
                      <a:pt x="870522" y="0"/>
                    </a:lnTo>
                    <a:lnTo>
                      <a:pt x="870522" y="1352184"/>
                    </a:lnTo>
                    <a:lnTo>
                      <a:pt x="0" y="1352184"/>
                    </a:lnTo>
                    <a:close/>
                  </a:path>
                </a:pathLst>
              </a:custGeom>
              <a:solidFill>
                <a:srgbClr val="C24758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38100"/>
                <a:ext cx="870522" cy="1390284"/>
              </a:xfrm>
              <a:prstGeom prst="rect">
                <a:avLst/>
              </a:prstGeom>
            </p:spPr>
            <p:txBody>
              <a:bodyPr anchor="ctr" rtlCol="false" tIns="116196" lIns="116196" bIns="116196" rIns="116196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636364">
            <a:off x="8534123" y="-378326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8" y="0"/>
                </a:lnTo>
                <a:lnTo>
                  <a:pt x="11872108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135689">
            <a:off x="81480" y="213989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4" y="0"/>
                </a:lnTo>
                <a:lnTo>
                  <a:pt x="2203504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32490">
            <a:off x="5882195" y="8816401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5" y="0"/>
                </a:lnTo>
                <a:lnTo>
                  <a:pt x="2833075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6838">
            <a:off x="13569364" y="2683690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695">
            <a:off x="1091347" y="8618020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79959" y="5629976"/>
            <a:ext cx="2083292" cy="4708005"/>
          </a:xfrm>
          <a:custGeom>
            <a:avLst/>
            <a:gdLst/>
            <a:ahLst/>
            <a:cxnLst/>
            <a:rect r="r" b="b" t="t" l="l"/>
            <a:pathLst>
              <a:path h="4708005" w="2083292">
                <a:moveTo>
                  <a:pt x="0" y="0"/>
                </a:moveTo>
                <a:lnTo>
                  <a:pt x="2083292" y="0"/>
                </a:lnTo>
                <a:lnTo>
                  <a:pt x="2083292" y="4708005"/>
                </a:lnTo>
                <a:lnTo>
                  <a:pt x="0" y="47080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21975">
            <a:off x="15383435" y="6929041"/>
            <a:ext cx="3751730" cy="3128005"/>
          </a:xfrm>
          <a:custGeom>
            <a:avLst/>
            <a:gdLst/>
            <a:ahLst/>
            <a:cxnLst/>
            <a:rect r="r" b="b" t="t" l="l"/>
            <a:pathLst>
              <a:path h="3128005" w="3751730">
                <a:moveTo>
                  <a:pt x="0" y="0"/>
                </a:moveTo>
                <a:lnTo>
                  <a:pt x="3751730" y="0"/>
                </a:lnTo>
                <a:lnTo>
                  <a:pt x="3751730" y="3128006"/>
                </a:lnTo>
                <a:lnTo>
                  <a:pt x="0" y="31280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21304" y="4114800"/>
            <a:ext cx="2406316" cy="2057400"/>
          </a:xfrm>
          <a:custGeom>
            <a:avLst/>
            <a:gdLst/>
            <a:ahLst/>
            <a:cxnLst/>
            <a:rect r="r" b="b" t="t" l="l"/>
            <a:pathLst>
              <a:path h="2057400" w="2406316">
                <a:moveTo>
                  <a:pt x="0" y="0"/>
                </a:moveTo>
                <a:lnTo>
                  <a:pt x="2406316" y="0"/>
                </a:lnTo>
                <a:lnTo>
                  <a:pt x="24063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128200" y="2017265"/>
            <a:ext cx="6341066" cy="6356958"/>
          </a:xfrm>
          <a:custGeom>
            <a:avLst/>
            <a:gdLst/>
            <a:ahLst/>
            <a:cxnLst/>
            <a:rect r="r" b="b" t="t" l="l"/>
            <a:pathLst>
              <a:path h="6356958" w="6341066">
                <a:moveTo>
                  <a:pt x="0" y="0"/>
                </a:moveTo>
                <a:lnTo>
                  <a:pt x="6341065" y="0"/>
                </a:lnTo>
                <a:lnTo>
                  <a:pt x="634106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67941" y="389564"/>
            <a:ext cx="14025278" cy="138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2"/>
              </a:lnSpc>
            </a:pPr>
            <a:r>
              <a:rPr lang="en-US" sz="7823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Link to Technique Notebook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6119">
            <a:off x="13699935" y="5703560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8"/>
                </a:lnTo>
                <a:lnTo>
                  <a:pt x="0" y="5922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17672" y="4668723"/>
            <a:ext cx="7794416" cy="3996111"/>
            <a:chOff x="0" y="0"/>
            <a:chExt cx="2052850" cy="10524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52850" cy="1052474"/>
            </a:xfrm>
            <a:custGeom>
              <a:avLst/>
              <a:gdLst/>
              <a:ahLst/>
              <a:cxnLst/>
              <a:rect r="r" b="b" t="t" l="l"/>
              <a:pathLst>
                <a:path h="1052474" w="2052850">
                  <a:moveTo>
                    <a:pt x="50657" y="0"/>
                  </a:moveTo>
                  <a:lnTo>
                    <a:pt x="2002194" y="0"/>
                  </a:lnTo>
                  <a:cubicBezTo>
                    <a:pt x="2015629" y="0"/>
                    <a:pt x="2028513" y="5337"/>
                    <a:pt x="2038013" y="14837"/>
                  </a:cubicBezTo>
                  <a:cubicBezTo>
                    <a:pt x="2047513" y="24337"/>
                    <a:pt x="2052850" y="37222"/>
                    <a:pt x="2052850" y="50657"/>
                  </a:cubicBezTo>
                  <a:lnTo>
                    <a:pt x="2052850" y="1001817"/>
                  </a:lnTo>
                  <a:cubicBezTo>
                    <a:pt x="2052850" y="1015252"/>
                    <a:pt x="2047513" y="1028137"/>
                    <a:pt x="2038013" y="1037637"/>
                  </a:cubicBezTo>
                  <a:cubicBezTo>
                    <a:pt x="2028513" y="1047137"/>
                    <a:pt x="2015629" y="1052474"/>
                    <a:pt x="2002194" y="1052474"/>
                  </a:cubicBezTo>
                  <a:lnTo>
                    <a:pt x="50657" y="1052474"/>
                  </a:lnTo>
                  <a:cubicBezTo>
                    <a:pt x="37222" y="1052474"/>
                    <a:pt x="24337" y="1047137"/>
                    <a:pt x="14837" y="1037637"/>
                  </a:cubicBezTo>
                  <a:cubicBezTo>
                    <a:pt x="5337" y="1028137"/>
                    <a:pt x="0" y="1015252"/>
                    <a:pt x="0" y="1001817"/>
                  </a:cubicBezTo>
                  <a:lnTo>
                    <a:pt x="0" y="50657"/>
                  </a:lnTo>
                  <a:cubicBezTo>
                    <a:pt x="0" y="37222"/>
                    <a:pt x="5337" y="24337"/>
                    <a:pt x="14837" y="14837"/>
                  </a:cubicBezTo>
                  <a:cubicBezTo>
                    <a:pt x="24337" y="5337"/>
                    <a:pt x="37222" y="0"/>
                    <a:pt x="50657" y="0"/>
                  </a:cubicBezTo>
                  <a:close/>
                </a:path>
              </a:pathLst>
            </a:custGeom>
            <a:solidFill>
              <a:srgbClr val="E4626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052850" cy="1090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441093">
            <a:off x="-2565645" y="73835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6590" y="3837817"/>
            <a:ext cx="3595773" cy="7319640"/>
          </a:xfrm>
          <a:custGeom>
            <a:avLst/>
            <a:gdLst/>
            <a:ahLst/>
            <a:cxnLst/>
            <a:rect r="r" b="b" t="t" l="l"/>
            <a:pathLst>
              <a:path h="7319640" w="3595773">
                <a:moveTo>
                  <a:pt x="0" y="0"/>
                </a:moveTo>
                <a:lnTo>
                  <a:pt x="3595773" y="0"/>
                </a:lnTo>
                <a:lnTo>
                  <a:pt x="3595773" y="7319640"/>
                </a:lnTo>
                <a:lnTo>
                  <a:pt x="0" y="7319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17230" y="5400689"/>
            <a:ext cx="4487640" cy="3719132"/>
          </a:xfrm>
          <a:custGeom>
            <a:avLst/>
            <a:gdLst/>
            <a:ahLst/>
            <a:cxnLst/>
            <a:rect r="r" b="b" t="t" l="l"/>
            <a:pathLst>
              <a:path h="3719132" w="4487640">
                <a:moveTo>
                  <a:pt x="0" y="0"/>
                </a:moveTo>
                <a:lnTo>
                  <a:pt x="4487640" y="0"/>
                </a:lnTo>
                <a:lnTo>
                  <a:pt x="4487640" y="3719131"/>
                </a:lnTo>
                <a:lnTo>
                  <a:pt x="0" y="3719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413775">
            <a:off x="4462082" y="7260254"/>
            <a:ext cx="5486400" cy="4114800"/>
          </a:xfrm>
          <a:custGeom>
            <a:avLst/>
            <a:gdLst/>
            <a:ahLst/>
            <a:cxnLst/>
            <a:rect r="r" b="b" t="t" l="l"/>
            <a:pathLst>
              <a:path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373637">
            <a:off x="5367178" y="5169956"/>
            <a:ext cx="1364288" cy="1868887"/>
          </a:xfrm>
          <a:custGeom>
            <a:avLst/>
            <a:gdLst/>
            <a:ahLst/>
            <a:cxnLst/>
            <a:rect r="r" b="b" t="t" l="l"/>
            <a:pathLst>
              <a:path h="1868887" w="1364288">
                <a:moveTo>
                  <a:pt x="0" y="0"/>
                </a:moveTo>
                <a:lnTo>
                  <a:pt x="1364288" y="0"/>
                </a:lnTo>
                <a:lnTo>
                  <a:pt x="1364288" y="1868887"/>
                </a:lnTo>
                <a:lnTo>
                  <a:pt x="0" y="1868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58177">
            <a:off x="1234793" y="3177090"/>
            <a:ext cx="1902029" cy="2179976"/>
          </a:xfrm>
          <a:custGeom>
            <a:avLst/>
            <a:gdLst/>
            <a:ahLst/>
            <a:cxnLst/>
            <a:rect r="r" b="b" t="t" l="l"/>
            <a:pathLst>
              <a:path h="2179976" w="1902029">
                <a:moveTo>
                  <a:pt x="0" y="0"/>
                </a:moveTo>
                <a:lnTo>
                  <a:pt x="1902029" y="0"/>
                </a:lnTo>
                <a:lnTo>
                  <a:pt x="1902029" y="2179976"/>
                </a:lnTo>
                <a:lnTo>
                  <a:pt x="0" y="21799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96838">
            <a:off x="15067233" y="1337775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923695">
            <a:off x="6140657" y="4250356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983904">
            <a:off x="15887280" y="1670099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5" y="0"/>
                </a:lnTo>
                <a:lnTo>
                  <a:pt x="2203505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100000">
            <a:off x="1523909" y="-961744"/>
            <a:ext cx="2801135" cy="3579725"/>
          </a:xfrm>
          <a:custGeom>
            <a:avLst/>
            <a:gdLst/>
            <a:ahLst/>
            <a:cxnLst/>
            <a:rect r="r" b="b" t="t" l="l"/>
            <a:pathLst>
              <a:path h="3579725" w="2801135">
                <a:moveTo>
                  <a:pt x="0" y="0"/>
                </a:moveTo>
                <a:lnTo>
                  <a:pt x="2801135" y="0"/>
                </a:lnTo>
                <a:lnTo>
                  <a:pt x="2801135" y="3579726"/>
                </a:lnTo>
                <a:lnTo>
                  <a:pt x="0" y="35797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905635" y="2261514"/>
            <a:ext cx="10564704" cy="154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09"/>
              </a:lnSpc>
            </a:pPr>
            <a:r>
              <a:rPr lang="en-US" sz="8640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Materials Needed: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91324" y="4842928"/>
            <a:ext cx="7247112" cy="35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3533" indent="-366767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One cotton square of fabric</a:t>
            </a:r>
          </a:p>
          <a:p>
            <a:pPr algn="l" marL="733533" indent="-366767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Shears/Scissors </a:t>
            </a:r>
          </a:p>
          <a:p>
            <a:pPr algn="l" marL="733533" indent="-366767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Hand sewing needle</a:t>
            </a:r>
          </a:p>
          <a:p>
            <a:pPr algn="l" marL="733533" indent="-366767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Thread</a:t>
            </a:r>
          </a:p>
          <a:p>
            <a:pPr algn="l">
              <a:lnSpc>
                <a:spcPts val="4756"/>
              </a:lnSpc>
            </a:pPr>
          </a:p>
          <a:p>
            <a:pPr algn="l" marL="733533" indent="-366767" lvl="1">
              <a:lnSpc>
                <a:spcPts val="4756"/>
              </a:lnSpc>
              <a:buFont typeface="Arial"/>
              <a:buChar char="•"/>
            </a:pPr>
            <a:r>
              <a:rPr lang="en-US" sz="339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Technique Notebook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441093">
            <a:off x="-2565645" y="73835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225797">
            <a:off x="10858206" y="6974858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7"/>
                </a:lnTo>
                <a:lnTo>
                  <a:pt x="0" y="5922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75821" y="6612846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18923" y="1028700"/>
            <a:ext cx="3024278" cy="3187645"/>
          </a:xfrm>
          <a:custGeom>
            <a:avLst/>
            <a:gdLst/>
            <a:ahLst/>
            <a:cxnLst/>
            <a:rect r="r" b="b" t="t" l="l"/>
            <a:pathLst>
              <a:path h="3187645" w="3024278">
                <a:moveTo>
                  <a:pt x="0" y="0"/>
                </a:moveTo>
                <a:lnTo>
                  <a:pt x="3024278" y="0"/>
                </a:lnTo>
                <a:lnTo>
                  <a:pt x="3024278" y="3187645"/>
                </a:lnTo>
                <a:lnTo>
                  <a:pt x="0" y="3187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5204531" y="2051468"/>
            <a:ext cx="3961876" cy="2981311"/>
          </a:xfrm>
          <a:custGeom>
            <a:avLst/>
            <a:gdLst/>
            <a:ahLst/>
            <a:cxnLst/>
            <a:rect r="r" b="b" t="t" l="l"/>
            <a:pathLst>
              <a:path h="2981311" w="3961876">
                <a:moveTo>
                  <a:pt x="3961876" y="0"/>
                </a:moveTo>
                <a:lnTo>
                  <a:pt x="0" y="0"/>
                </a:lnTo>
                <a:lnTo>
                  <a:pt x="0" y="2981311"/>
                </a:lnTo>
                <a:lnTo>
                  <a:pt x="3961876" y="2981311"/>
                </a:lnTo>
                <a:lnTo>
                  <a:pt x="396187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84753">
            <a:off x="-460215" y="7464056"/>
            <a:ext cx="3945064" cy="4114800"/>
          </a:xfrm>
          <a:custGeom>
            <a:avLst/>
            <a:gdLst/>
            <a:ahLst/>
            <a:cxnLst/>
            <a:rect r="r" b="b" t="t" l="l"/>
            <a:pathLst>
              <a:path h="4114800" w="3945064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16629">
            <a:off x="13103509" y="-1413975"/>
            <a:ext cx="3847338" cy="4114800"/>
          </a:xfrm>
          <a:custGeom>
            <a:avLst/>
            <a:gdLst/>
            <a:ahLst/>
            <a:cxnLst/>
            <a:rect r="r" b="b" t="t" l="l"/>
            <a:pathLst>
              <a:path h="4114800" w="3847338">
                <a:moveTo>
                  <a:pt x="0" y="0"/>
                </a:moveTo>
                <a:lnTo>
                  <a:pt x="3847338" y="0"/>
                </a:lnTo>
                <a:lnTo>
                  <a:pt x="3847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96838">
            <a:off x="3127341" y="2570116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5"/>
                </a:lnTo>
                <a:lnTo>
                  <a:pt x="0" y="6963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923695">
            <a:off x="15267178" y="8736275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08243">
            <a:off x="-1121257" y="4155480"/>
            <a:ext cx="4487640" cy="3719132"/>
          </a:xfrm>
          <a:custGeom>
            <a:avLst/>
            <a:gdLst/>
            <a:ahLst/>
            <a:cxnLst/>
            <a:rect r="r" b="b" t="t" l="l"/>
            <a:pathLst>
              <a:path h="3719132" w="4487640">
                <a:moveTo>
                  <a:pt x="0" y="0"/>
                </a:moveTo>
                <a:lnTo>
                  <a:pt x="4487640" y="0"/>
                </a:lnTo>
                <a:lnTo>
                  <a:pt x="4487640" y="3719132"/>
                </a:lnTo>
                <a:lnTo>
                  <a:pt x="0" y="37191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55539" y="1778325"/>
            <a:ext cx="8376922" cy="255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3"/>
              </a:lnSpc>
            </a:pPr>
            <a:r>
              <a:rPr lang="en-US" b="true" sz="7823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Technique Notebook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842210" y="5032779"/>
            <a:ext cx="11219446" cy="4225521"/>
            <a:chOff x="0" y="0"/>
            <a:chExt cx="2954916" cy="111289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54916" cy="1112894"/>
            </a:xfrm>
            <a:custGeom>
              <a:avLst/>
              <a:gdLst/>
              <a:ahLst/>
              <a:cxnLst/>
              <a:rect r="r" b="b" t="t" l="l"/>
              <a:pathLst>
                <a:path h="1112894" w="2954916">
                  <a:moveTo>
                    <a:pt x="35192" y="0"/>
                  </a:moveTo>
                  <a:lnTo>
                    <a:pt x="2919724" y="0"/>
                  </a:lnTo>
                  <a:cubicBezTo>
                    <a:pt x="2929057" y="0"/>
                    <a:pt x="2938008" y="3708"/>
                    <a:pt x="2944608" y="10308"/>
                  </a:cubicBezTo>
                  <a:cubicBezTo>
                    <a:pt x="2951208" y="16907"/>
                    <a:pt x="2954916" y="25859"/>
                    <a:pt x="2954916" y="35192"/>
                  </a:cubicBezTo>
                  <a:lnTo>
                    <a:pt x="2954916" y="1077702"/>
                  </a:lnTo>
                  <a:cubicBezTo>
                    <a:pt x="2954916" y="1097138"/>
                    <a:pt x="2939160" y="1112894"/>
                    <a:pt x="2919724" y="1112894"/>
                  </a:cubicBezTo>
                  <a:lnTo>
                    <a:pt x="35192" y="1112894"/>
                  </a:lnTo>
                  <a:cubicBezTo>
                    <a:pt x="25859" y="1112894"/>
                    <a:pt x="16907" y="1109187"/>
                    <a:pt x="10308" y="1102587"/>
                  </a:cubicBezTo>
                  <a:cubicBezTo>
                    <a:pt x="3708" y="1095987"/>
                    <a:pt x="0" y="1087036"/>
                    <a:pt x="0" y="1077702"/>
                  </a:cubicBezTo>
                  <a:lnTo>
                    <a:pt x="0" y="35192"/>
                  </a:lnTo>
                  <a:cubicBezTo>
                    <a:pt x="0" y="25859"/>
                    <a:pt x="3708" y="16907"/>
                    <a:pt x="10308" y="10308"/>
                  </a:cubicBezTo>
                  <a:cubicBezTo>
                    <a:pt x="16907" y="3708"/>
                    <a:pt x="25859" y="0"/>
                    <a:pt x="35192" y="0"/>
                  </a:cubicBezTo>
                  <a:close/>
                </a:path>
              </a:pathLst>
            </a:custGeom>
            <a:solidFill>
              <a:srgbClr val="DDB04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954916" cy="1150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324288" y="5251880"/>
            <a:ext cx="10255291" cy="356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6"/>
              </a:lnSpc>
            </a:pPr>
            <a:r>
              <a:rPr lang="en-US" sz="256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The Technique Notebook is a single, organized portfolio that follows students through their entire sewing education. By bringing construction assignments, samples, and lab resources together in one bound volume, students build a lasting record of their skill growth while teachers gain a clear picture of each student's progress. It doubles as a personal reference guide in the lab, fostering independence and confidence at every stage of learning.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441093">
            <a:off x="-2565645" y="73835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225797">
            <a:off x="10858206" y="6974858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7"/>
                </a:lnTo>
                <a:lnTo>
                  <a:pt x="0" y="5922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062316" y="-316710"/>
            <a:ext cx="9569418" cy="10603710"/>
            <a:chOff x="0" y="0"/>
            <a:chExt cx="2520340" cy="27927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20341" cy="2792747"/>
            </a:xfrm>
            <a:custGeom>
              <a:avLst/>
              <a:gdLst/>
              <a:ahLst/>
              <a:cxnLst/>
              <a:rect r="r" b="b" t="t" l="l"/>
              <a:pathLst>
                <a:path h="2792747" w="2520341">
                  <a:moveTo>
                    <a:pt x="41260" y="0"/>
                  </a:moveTo>
                  <a:lnTo>
                    <a:pt x="2479080" y="0"/>
                  </a:lnTo>
                  <a:cubicBezTo>
                    <a:pt x="2490023" y="0"/>
                    <a:pt x="2500518" y="4347"/>
                    <a:pt x="2508256" y="12085"/>
                  </a:cubicBezTo>
                  <a:cubicBezTo>
                    <a:pt x="2515994" y="19823"/>
                    <a:pt x="2520341" y="30317"/>
                    <a:pt x="2520341" y="41260"/>
                  </a:cubicBezTo>
                  <a:lnTo>
                    <a:pt x="2520341" y="2751486"/>
                  </a:lnTo>
                  <a:cubicBezTo>
                    <a:pt x="2520341" y="2762429"/>
                    <a:pt x="2515994" y="2772924"/>
                    <a:pt x="2508256" y="2780662"/>
                  </a:cubicBezTo>
                  <a:cubicBezTo>
                    <a:pt x="2500518" y="2788400"/>
                    <a:pt x="2490023" y="2792747"/>
                    <a:pt x="2479080" y="2792747"/>
                  </a:cubicBezTo>
                  <a:lnTo>
                    <a:pt x="41260" y="2792747"/>
                  </a:lnTo>
                  <a:cubicBezTo>
                    <a:pt x="30317" y="2792747"/>
                    <a:pt x="19823" y="2788400"/>
                    <a:pt x="12085" y="2780662"/>
                  </a:cubicBezTo>
                  <a:cubicBezTo>
                    <a:pt x="4347" y="2772924"/>
                    <a:pt x="0" y="2762429"/>
                    <a:pt x="0" y="2751486"/>
                  </a:cubicBezTo>
                  <a:lnTo>
                    <a:pt x="0" y="41260"/>
                  </a:lnTo>
                  <a:cubicBezTo>
                    <a:pt x="0" y="30317"/>
                    <a:pt x="4347" y="19823"/>
                    <a:pt x="12085" y="12085"/>
                  </a:cubicBezTo>
                  <a:cubicBezTo>
                    <a:pt x="19823" y="4347"/>
                    <a:pt x="30317" y="0"/>
                    <a:pt x="41260" y="0"/>
                  </a:cubicBezTo>
                  <a:close/>
                </a:path>
              </a:pathLst>
            </a:custGeom>
            <a:solidFill>
              <a:srgbClr val="DDB04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520340" cy="2830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075821" y="6612846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918923" y="1028700"/>
            <a:ext cx="3024278" cy="3187645"/>
          </a:xfrm>
          <a:custGeom>
            <a:avLst/>
            <a:gdLst/>
            <a:ahLst/>
            <a:cxnLst/>
            <a:rect r="r" b="b" t="t" l="l"/>
            <a:pathLst>
              <a:path h="3187645" w="3024278">
                <a:moveTo>
                  <a:pt x="0" y="0"/>
                </a:moveTo>
                <a:lnTo>
                  <a:pt x="3024278" y="0"/>
                </a:lnTo>
                <a:lnTo>
                  <a:pt x="3024278" y="3187645"/>
                </a:lnTo>
                <a:lnTo>
                  <a:pt x="0" y="3187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3792" y="7761564"/>
            <a:ext cx="4767892" cy="3587839"/>
          </a:xfrm>
          <a:custGeom>
            <a:avLst/>
            <a:gdLst/>
            <a:ahLst/>
            <a:cxnLst/>
            <a:rect r="r" b="b" t="t" l="l"/>
            <a:pathLst>
              <a:path h="3587839" w="4767892">
                <a:moveTo>
                  <a:pt x="0" y="0"/>
                </a:moveTo>
                <a:lnTo>
                  <a:pt x="4767892" y="0"/>
                </a:lnTo>
                <a:lnTo>
                  <a:pt x="4767892" y="3587839"/>
                </a:lnTo>
                <a:lnTo>
                  <a:pt x="0" y="3587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69291">
            <a:off x="15516697" y="1325715"/>
            <a:ext cx="3945064" cy="4114800"/>
          </a:xfrm>
          <a:custGeom>
            <a:avLst/>
            <a:gdLst/>
            <a:ahLst/>
            <a:cxnLst/>
            <a:rect r="r" b="b" t="t" l="l"/>
            <a:pathLst>
              <a:path h="4114800" w="3945064">
                <a:moveTo>
                  <a:pt x="0" y="0"/>
                </a:moveTo>
                <a:lnTo>
                  <a:pt x="3945064" y="0"/>
                </a:lnTo>
                <a:lnTo>
                  <a:pt x="3945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695484" y="3763543"/>
            <a:ext cx="4723638" cy="5052019"/>
          </a:xfrm>
          <a:custGeom>
            <a:avLst/>
            <a:gdLst/>
            <a:ahLst/>
            <a:cxnLst/>
            <a:rect r="r" b="b" t="t" l="l"/>
            <a:pathLst>
              <a:path h="5052019" w="4723638">
                <a:moveTo>
                  <a:pt x="0" y="0"/>
                </a:moveTo>
                <a:lnTo>
                  <a:pt x="4723638" y="0"/>
                </a:lnTo>
                <a:lnTo>
                  <a:pt x="4723638" y="5052019"/>
                </a:lnTo>
                <a:lnTo>
                  <a:pt x="0" y="5052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96838">
            <a:off x="3127341" y="2570116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5"/>
                </a:lnTo>
                <a:lnTo>
                  <a:pt x="0" y="6963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923695">
            <a:off x="15267178" y="8736275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20083" y="246606"/>
            <a:ext cx="7571663" cy="9796605"/>
          </a:xfrm>
          <a:custGeom>
            <a:avLst/>
            <a:gdLst/>
            <a:ahLst/>
            <a:cxnLst/>
            <a:rect r="r" b="b" t="t" l="l"/>
            <a:pathLst>
              <a:path h="9796605" w="7571663">
                <a:moveTo>
                  <a:pt x="0" y="0"/>
                </a:moveTo>
                <a:lnTo>
                  <a:pt x="7571663" y="0"/>
                </a:lnTo>
                <a:lnTo>
                  <a:pt x="7571663" y="9796605"/>
                </a:lnTo>
                <a:lnTo>
                  <a:pt x="0" y="979660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75436" y="-731685"/>
            <a:ext cx="5486400" cy="4114800"/>
          </a:xfrm>
          <a:custGeom>
            <a:avLst/>
            <a:gdLst/>
            <a:ahLst/>
            <a:cxnLst/>
            <a:rect r="r" b="b" t="t" l="l"/>
            <a:pathLst>
              <a:path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5400000">
            <a:off x="1117848" y="4575733"/>
            <a:ext cx="9494621" cy="113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b="true" sz="6346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Gathering Worksheet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64123" y="4524288"/>
            <a:ext cx="7794416" cy="3996111"/>
            <a:chOff x="0" y="0"/>
            <a:chExt cx="2052850" cy="1052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52850" cy="1052474"/>
            </a:xfrm>
            <a:custGeom>
              <a:avLst/>
              <a:gdLst/>
              <a:ahLst/>
              <a:cxnLst/>
              <a:rect r="r" b="b" t="t" l="l"/>
              <a:pathLst>
                <a:path h="1052474" w="2052850">
                  <a:moveTo>
                    <a:pt x="50657" y="0"/>
                  </a:moveTo>
                  <a:lnTo>
                    <a:pt x="2002194" y="0"/>
                  </a:lnTo>
                  <a:cubicBezTo>
                    <a:pt x="2015629" y="0"/>
                    <a:pt x="2028513" y="5337"/>
                    <a:pt x="2038013" y="14837"/>
                  </a:cubicBezTo>
                  <a:cubicBezTo>
                    <a:pt x="2047513" y="24337"/>
                    <a:pt x="2052850" y="37222"/>
                    <a:pt x="2052850" y="50657"/>
                  </a:cubicBezTo>
                  <a:lnTo>
                    <a:pt x="2052850" y="1001817"/>
                  </a:lnTo>
                  <a:cubicBezTo>
                    <a:pt x="2052850" y="1015252"/>
                    <a:pt x="2047513" y="1028137"/>
                    <a:pt x="2038013" y="1037637"/>
                  </a:cubicBezTo>
                  <a:cubicBezTo>
                    <a:pt x="2028513" y="1047137"/>
                    <a:pt x="2015629" y="1052474"/>
                    <a:pt x="2002194" y="1052474"/>
                  </a:cubicBezTo>
                  <a:lnTo>
                    <a:pt x="50657" y="1052474"/>
                  </a:lnTo>
                  <a:cubicBezTo>
                    <a:pt x="37222" y="1052474"/>
                    <a:pt x="24337" y="1047137"/>
                    <a:pt x="14837" y="1037637"/>
                  </a:cubicBezTo>
                  <a:cubicBezTo>
                    <a:pt x="5337" y="1028137"/>
                    <a:pt x="0" y="1015252"/>
                    <a:pt x="0" y="1001817"/>
                  </a:cubicBezTo>
                  <a:lnTo>
                    <a:pt x="0" y="50657"/>
                  </a:lnTo>
                  <a:cubicBezTo>
                    <a:pt x="0" y="37222"/>
                    <a:pt x="5337" y="24337"/>
                    <a:pt x="14837" y="14837"/>
                  </a:cubicBezTo>
                  <a:cubicBezTo>
                    <a:pt x="24337" y="5337"/>
                    <a:pt x="37222" y="0"/>
                    <a:pt x="50657" y="0"/>
                  </a:cubicBezTo>
                  <a:close/>
                </a:path>
              </a:pathLst>
            </a:custGeom>
            <a:solidFill>
              <a:srgbClr val="C77D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52850" cy="1090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636364">
            <a:off x="8534123" y="-378326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8" y="0"/>
                </a:lnTo>
                <a:lnTo>
                  <a:pt x="11872108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93115" y="6522343"/>
            <a:ext cx="3161248" cy="3225763"/>
          </a:xfrm>
          <a:custGeom>
            <a:avLst/>
            <a:gdLst/>
            <a:ahLst/>
            <a:cxnLst/>
            <a:rect r="r" b="b" t="t" l="l"/>
            <a:pathLst>
              <a:path h="3225763" w="3161248">
                <a:moveTo>
                  <a:pt x="0" y="0"/>
                </a:moveTo>
                <a:lnTo>
                  <a:pt x="3161248" y="0"/>
                </a:lnTo>
                <a:lnTo>
                  <a:pt x="3161248" y="3225763"/>
                </a:lnTo>
                <a:lnTo>
                  <a:pt x="0" y="3225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800576">
            <a:off x="1075493" y="7182148"/>
            <a:ext cx="2012286" cy="2829225"/>
          </a:xfrm>
          <a:custGeom>
            <a:avLst/>
            <a:gdLst/>
            <a:ahLst/>
            <a:cxnLst/>
            <a:rect r="r" b="b" t="t" l="l"/>
            <a:pathLst>
              <a:path h="2829225" w="2012286">
                <a:moveTo>
                  <a:pt x="0" y="0"/>
                </a:moveTo>
                <a:lnTo>
                  <a:pt x="2012286" y="0"/>
                </a:lnTo>
                <a:lnTo>
                  <a:pt x="2012286" y="2829225"/>
                </a:lnTo>
                <a:lnTo>
                  <a:pt x="0" y="2829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19904" y="-1310294"/>
            <a:ext cx="2751772" cy="4114800"/>
          </a:xfrm>
          <a:custGeom>
            <a:avLst/>
            <a:gdLst/>
            <a:ahLst/>
            <a:cxnLst/>
            <a:rect r="r" b="b" t="t" l="l"/>
            <a:pathLst>
              <a:path h="4114800" w="2751772">
                <a:moveTo>
                  <a:pt x="0" y="0"/>
                </a:moveTo>
                <a:lnTo>
                  <a:pt x="2751773" y="0"/>
                </a:lnTo>
                <a:lnTo>
                  <a:pt x="27517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07326" y="7955780"/>
            <a:ext cx="4646286" cy="3124627"/>
          </a:xfrm>
          <a:custGeom>
            <a:avLst/>
            <a:gdLst/>
            <a:ahLst/>
            <a:cxnLst/>
            <a:rect r="r" b="b" t="t" l="l"/>
            <a:pathLst>
              <a:path h="3124627" w="4646286">
                <a:moveTo>
                  <a:pt x="0" y="0"/>
                </a:moveTo>
                <a:lnTo>
                  <a:pt x="4646285" y="0"/>
                </a:lnTo>
                <a:lnTo>
                  <a:pt x="4646285" y="3124627"/>
                </a:lnTo>
                <a:lnTo>
                  <a:pt x="0" y="31246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20214" y="1713018"/>
            <a:ext cx="12327132" cy="2546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2"/>
              </a:lnSpc>
            </a:pPr>
            <a:r>
              <a:rPr lang="en-US" sz="7823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Step 1:</a:t>
            </a:r>
          </a:p>
          <a:p>
            <a:pPr algn="l">
              <a:lnSpc>
                <a:spcPts val="9152"/>
              </a:lnSpc>
            </a:pPr>
            <a:r>
              <a:rPr lang="en-US" sz="7823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Cut the square in half.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5135689">
            <a:off x="81480" y="213989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4" y="0"/>
                </a:lnTo>
                <a:lnTo>
                  <a:pt x="2203504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832490">
            <a:off x="5882195" y="8816401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5" y="0"/>
                </a:lnTo>
                <a:lnTo>
                  <a:pt x="2833075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96838">
            <a:off x="13569364" y="2683690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923695">
            <a:off x="62647" y="9659031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79" y="0"/>
                </a:lnTo>
                <a:lnTo>
                  <a:pt x="599079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585856" y="4259157"/>
            <a:ext cx="3884320" cy="3876067"/>
            <a:chOff x="0" y="0"/>
            <a:chExt cx="1023031" cy="10208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3031" cy="1020857"/>
            </a:xfrm>
            <a:custGeom>
              <a:avLst/>
              <a:gdLst/>
              <a:ahLst/>
              <a:cxnLst/>
              <a:rect r="r" b="b" t="t" l="l"/>
              <a:pathLst>
                <a:path h="1020857" w="1023031">
                  <a:moveTo>
                    <a:pt x="0" y="0"/>
                  </a:moveTo>
                  <a:lnTo>
                    <a:pt x="1023031" y="0"/>
                  </a:lnTo>
                  <a:lnTo>
                    <a:pt x="1023031" y="1020857"/>
                  </a:lnTo>
                  <a:lnTo>
                    <a:pt x="0" y="1020857"/>
                  </a:lnTo>
                  <a:close/>
                </a:path>
              </a:pathLst>
            </a:custGeom>
            <a:solidFill>
              <a:srgbClr val="B1485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023031" cy="1058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0586919" y="6198456"/>
            <a:ext cx="3733792" cy="8701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-9246145">
            <a:off x="13741009" y="5257384"/>
            <a:ext cx="2091931" cy="1700169"/>
          </a:xfrm>
          <a:custGeom>
            <a:avLst/>
            <a:gdLst/>
            <a:ahLst/>
            <a:cxnLst/>
            <a:rect r="r" b="b" t="t" l="l"/>
            <a:pathLst>
              <a:path h="1700169" w="2091931">
                <a:moveTo>
                  <a:pt x="0" y="0"/>
                </a:moveTo>
                <a:lnTo>
                  <a:pt x="2091931" y="0"/>
                </a:lnTo>
                <a:lnTo>
                  <a:pt x="2091931" y="1700169"/>
                </a:lnTo>
                <a:lnTo>
                  <a:pt x="0" y="17001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525602" y="4636808"/>
            <a:ext cx="7471458" cy="371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02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 are doing a Gather.</a:t>
            </a:r>
          </a:p>
          <a:p>
            <a:pPr algn="l">
              <a:lnSpc>
                <a:spcPts val="4239"/>
              </a:lnSpc>
            </a:pPr>
            <a:r>
              <a:rPr lang="en-US" sz="302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4239"/>
              </a:lnSpc>
            </a:pPr>
            <a:r>
              <a:rPr lang="en-US" sz="302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Gathering in sewing is a technique used to reduce the length of a fabric piece so it can be attached to a shorter piece, creating soft, controlled fullness or ruffles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864222" y="4454645"/>
            <a:ext cx="764004" cy="1528008"/>
          </a:xfrm>
          <a:custGeom>
            <a:avLst/>
            <a:gdLst/>
            <a:ahLst/>
            <a:cxnLst/>
            <a:rect r="r" b="b" t="t" l="l"/>
            <a:pathLst>
              <a:path h="1528008" w="764004">
                <a:moveTo>
                  <a:pt x="0" y="0"/>
                </a:moveTo>
                <a:lnTo>
                  <a:pt x="764004" y="0"/>
                </a:lnTo>
                <a:lnTo>
                  <a:pt x="764004" y="1528008"/>
                </a:lnTo>
                <a:lnTo>
                  <a:pt x="0" y="152800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864222" y="6370039"/>
            <a:ext cx="1003245" cy="1433208"/>
          </a:xfrm>
          <a:custGeom>
            <a:avLst/>
            <a:gdLst/>
            <a:ahLst/>
            <a:cxnLst/>
            <a:rect r="r" b="b" t="t" l="l"/>
            <a:pathLst>
              <a:path h="1433208" w="1003245">
                <a:moveTo>
                  <a:pt x="0" y="0"/>
                </a:moveTo>
                <a:lnTo>
                  <a:pt x="1003245" y="0"/>
                </a:lnTo>
                <a:lnTo>
                  <a:pt x="1003245" y="1433208"/>
                </a:lnTo>
                <a:lnTo>
                  <a:pt x="0" y="14332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6119">
            <a:off x="13699935" y="5703560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8"/>
                </a:lnTo>
                <a:lnTo>
                  <a:pt x="0" y="5922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441093">
            <a:off x="-2565645" y="73835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58177">
            <a:off x="5851369" y="7852702"/>
            <a:ext cx="1902029" cy="2179976"/>
          </a:xfrm>
          <a:custGeom>
            <a:avLst/>
            <a:gdLst/>
            <a:ahLst/>
            <a:cxnLst/>
            <a:rect r="r" b="b" t="t" l="l"/>
            <a:pathLst>
              <a:path h="2179976" w="1902029">
                <a:moveTo>
                  <a:pt x="0" y="0"/>
                </a:moveTo>
                <a:lnTo>
                  <a:pt x="1902029" y="0"/>
                </a:lnTo>
                <a:lnTo>
                  <a:pt x="1902029" y="2179976"/>
                </a:lnTo>
                <a:lnTo>
                  <a:pt x="0" y="2179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6838">
            <a:off x="15067233" y="1337775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695">
            <a:off x="11213575" y="769973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80" y="0"/>
                </a:lnTo>
                <a:lnTo>
                  <a:pt x="599080" y="517454"/>
                </a:lnTo>
                <a:lnTo>
                  <a:pt x="0" y="517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983904">
            <a:off x="15542588" y="1483402"/>
            <a:ext cx="2592959" cy="3757911"/>
          </a:xfrm>
          <a:custGeom>
            <a:avLst/>
            <a:gdLst/>
            <a:ahLst/>
            <a:cxnLst/>
            <a:rect r="r" b="b" t="t" l="l"/>
            <a:pathLst>
              <a:path h="3757911" w="2592959">
                <a:moveTo>
                  <a:pt x="0" y="0"/>
                </a:moveTo>
                <a:lnTo>
                  <a:pt x="2592959" y="0"/>
                </a:lnTo>
                <a:lnTo>
                  <a:pt x="2592959" y="3757911"/>
                </a:lnTo>
                <a:lnTo>
                  <a:pt x="0" y="375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100000">
            <a:off x="1523909" y="-961744"/>
            <a:ext cx="2801135" cy="3579725"/>
          </a:xfrm>
          <a:custGeom>
            <a:avLst/>
            <a:gdLst/>
            <a:ahLst/>
            <a:cxnLst/>
            <a:rect r="r" b="b" t="t" l="l"/>
            <a:pathLst>
              <a:path h="3579725" w="2801135">
                <a:moveTo>
                  <a:pt x="0" y="0"/>
                </a:moveTo>
                <a:lnTo>
                  <a:pt x="2801135" y="0"/>
                </a:lnTo>
                <a:lnTo>
                  <a:pt x="2801135" y="3579726"/>
                </a:lnTo>
                <a:lnTo>
                  <a:pt x="0" y="35797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6883" y="2797000"/>
            <a:ext cx="3161248" cy="3225763"/>
          </a:xfrm>
          <a:custGeom>
            <a:avLst/>
            <a:gdLst/>
            <a:ahLst/>
            <a:cxnLst/>
            <a:rect r="r" b="b" t="t" l="l"/>
            <a:pathLst>
              <a:path h="3225763" w="3161248">
                <a:moveTo>
                  <a:pt x="0" y="0"/>
                </a:moveTo>
                <a:lnTo>
                  <a:pt x="3161247" y="0"/>
                </a:lnTo>
                <a:lnTo>
                  <a:pt x="3161247" y="3225763"/>
                </a:lnTo>
                <a:lnTo>
                  <a:pt x="0" y="3225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000804">
            <a:off x="1941508" y="6550872"/>
            <a:ext cx="2322128" cy="3465862"/>
          </a:xfrm>
          <a:custGeom>
            <a:avLst/>
            <a:gdLst/>
            <a:ahLst/>
            <a:cxnLst/>
            <a:rect r="r" b="b" t="t" l="l"/>
            <a:pathLst>
              <a:path h="3465862" w="2322128">
                <a:moveTo>
                  <a:pt x="0" y="0"/>
                </a:moveTo>
                <a:lnTo>
                  <a:pt x="2322128" y="0"/>
                </a:lnTo>
                <a:lnTo>
                  <a:pt x="2322128" y="3465862"/>
                </a:lnTo>
                <a:lnTo>
                  <a:pt x="0" y="3465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231895" y="3353164"/>
            <a:ext cx="7643406" cy="3580671"/>
            <a:chOff x="0" y="0"/>
            <a:chExt cx="2013078" cy="943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3078" cy="943057"/>
            </a:xfrm>
            <a:custGeom>
              <a:avLst/>
              <a:gdLst/>
              <a:ahLst/>
              <a:cxnLst/>
              <a:rect r="r" b="b" t="t" l="l"/>
              <a:pathLst>
                <a:path h="943057" w="2013078">
                  <a:moveTo>
                    <a:pt x="51657" y="0"/>
                  </a:moveTo>
                  <a:lnTo>
                    <a:pt x="1961421" y="0"/>
                  </a:lnTo>
                  <a:cubicBezTo>
                    <a:pt x="1989950" y="0"/>
                    <a:pt x="2013078" y="23128"/>
                    <a:pt x="2013078" y="51657"/>
                  </a:cubicBezTo>
                  <a:lnTo>
                    <a:pt x="2013078" y="891400"/>
                  </a:lnTo>
                  <a:cubicBezTo>
                    <a:pt x="2013078" y="919930"/>
                    <a:pt x="1989950" y="943057"/>
                    <a:pt x="1961421" y="943057"/>
                  </a:cubicBezTo>
                  <a:lnTo>
                    <a:pt x="51657" y="943057"/>
                  </a:lnTo>
                  <a:cubicBezTo>
                    <a:pt x="23128" y="943057"/>
                    <a:pt x="0" y="919930"/>
                    <a:pt x="0" y="891400"/>
                  </a:cubicBezTo>
                  <a:lnTo>
                    <a:pt x="0" y="51657"/>
                  </a:lnTo>
                  <a:cubicBezTo>
                    <a:pt x="0" y="23128"/>
                    <a:pt x="23128" y="0"/>
                    <a:pt x="51657" y="0"/>
                  </a:cubicBezTo>
                  <a:close/>
                </a:path>
              </a:pathLst>
            </a:custGeom>
            <a:solidFill>
              <a:srgbClr val="DDB04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013078" cy="9811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true" rot="2581523">
            <a:off x="7867867" y="6432182"/>
            <a:ext cx="4644973" cy="2688278"/>
          </a:xfrm>
          <a:custGeom>
            <a:avLst/>
            <a:gdLst/>
            <a:ahLst/>
            <a:cxnLst/>
            <a:rect r="r" b="b" t="t" l="l"/>
            <a:pathLst>
              <a:path h="2688278" w="4644973">
                <a:moveTo>
                  <a:pt x="0" y="2688278"/>
                </a:moveTo>
                <a:lnTo>
                  <a:pt x="4644973" y="2688278"/>
                </a:lnTo>
                <a:lnTo>
                  <a:pt x="4644973" y="0"/>
                </a:lnTo>
                <a:lnTo>
                  <a:pt x="0" y="0"/>
                </a:lnTo>
                <a:lnTo>
                  <a:pt x="0" y="2688278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085634" y="7719997"/>
            <a:ext cx="3891936" cy="1889674"/>
            <a:chOff x="0" y="0"/>
            <a:chExt cx="5189248" cy="251956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5179094" cy="2519565"/>
              <a:chOff x="0" y="0"/>
              <a:chExt cx="1023031" cy="49769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023031" cy="497692"/>
              </a:xfrm>
              <a:custGeom>
                <a:avLst/>
                <a:gdLst/>
                <a:ahLst/>
                <a:cxnLst/>
                <a:rect r="r" b="b" t="t" l="l"/>
                <a:pathLst>
                  <a:path h="497692" w="1023031">
                    <a:moveTo>
                      <a:pt x="0" y="0"/>
                    </a:moveTo>
                    <a:lnTo>
                      <a:pt x="1023031" y="0"/>
                    </a:lnTo>
                    <a:lnTo>
                      <a:pt x="1023031" y="497692"/>
                    </a:lnTo>
                    <a:lnTo>
                      <a:pt x="0" y="497692"/>
                    </a:lnTo>
                    <a:close/>
                  </a:path>
                </a:pathLst>
              </a:custGeom>
              <a:solidFill>
                <a:srgbClr val="B1485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023031" cy="53579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AutoShape 19" id="19"/>
            <p:cNvSpPr/>
            <p:nvPr/>
          </p:nvSpPr>
          <p:spPr>
            <a:xfrm>
              <a:off x="592" y="242169"/>
              <a:ext cx="5178502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>
              <a:off x="13292" y="356469"/>
              <a:ext cx="5175957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13082958" y="3473286"/>
            <a:ext cx="1889674" cy="3884320"/>
            <a:chOff x="0" y="0"/>
            <a:chExt cx="2519565" cy="5179094"/>
          </a:xfrm>
        </p:grpSpPr>
        <p:grpSp>
          <p:nvGrpSpPr>
            <p:cNvPr name="Group 22" id="22"/>
            <p:cNvGrpSpPr/>
            <p:nvPr/>
          </p:nvGrpSpPr>
          <p:grpSpPr>
            <a:xfrm rot="-5400000">
              <a:off x="-1329764" y="1329764"/>
              <a:ext cx="5179094" cy="2519565"/>
              <a:chOff x="0" y="0"/>
              <a:chExt cx="1023031" cy="49769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023031" cy="497692"/>
              </a:xfrm>
              <a:custGeom>
                <a:avLst/>
                <a:gdLst/>
                <a:ahLst/>
                <a:cxnLst/>
                <a:rect r="r" b="b" t="t" l="l"/>
                <a:pathLst>
                  <a:path h="497692" w="1023031">
                    <a:moveTo>
                      <a:pt x="0" y="0"/>
                    </a:moveTo>
                    <a:lnTo>
                      <a:pt x="1023031" y="0"/>
                    </a:lnTo>
                    <a:lnTo>
                      <a:pt x="1023031" y="497692"/>
                    </a:lnTo>
                    <a:lnTo>
                      <a:pt x="0" y="497692"/>
                    </a:lnTo>
                    <a:close/>
                  </a:path>
                </a:pathLst>
              </a:custGeom>
              <a:solidFill>
                <a:srgbClr val="B1485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1023031" cy="53579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569652" y="1625679"/>
              <a:ext cx="1082975" cy="2165950"/>
            </a:xfrm>
            <a:custGeom>
              <a:avLst/>
              <a:gdLst/>
              <a:ahLst/>
              <a:cxnLst/>
              <a:rect r="r" b="b" t="t" l="l"/>
              <a:pathLst>
                <a:path h="2165950" w="1082975">
                  <a:moveTo>
                    <a:pt x="0" y="0"/>
                  </a:moveTo>
                  <a:lnTo>
                    <a:pt x="1082975" y="0"/>
                  </a:lnTo>
                  <a:lnTo>
                    <a:pt x="1082975" y="2165950"/>
                  </a:lnTo>
                  <a:lnTo>
                    <a:pt x="0" y="2165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3526172" y="8090738"/>
            <a:ext cx="1003245" cy="1433208"/>
          </a:xfrm>
          <a:custGeom>
            <a:avLst/>
            <a:gdLst/>
            <a:ahLst/>
            <a:cxnLst/>
            <a:rect r="r" b="b" t="t" l="l"/>
            <a:pathLst>
              <a:path h="1433208" w="1003245">
                <a:moveTo>
                  <a:pt x="0" y="0"/>
                </a:moveTo>
                <a:lnTo>
                  <a:pt x="1003245" y="0"/>
                </a:lnTo>
                <a:lnTo>
                  <a:pt x="1003245" y="1433208"/>
                </a:lnTo>
                <a:lnTo>
                  <a:pt x="0" y="14332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908776" y="1878856"/>
            <a:ext cx="3905650" cy="138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2"/>
              </a:lnSpc>
            </a:pPr>
            <a:r>
              <a:rPr lang="en-US" sz="7823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Basting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260306" y="3912843"/>
            <a:ext cx="7586585" cy="24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422">
                <a:solidFill>
                  <a:srgbClr val="382B28"/>
                </a:solidFill>
                <a:latin typeface="Canva Sans"/>
                <a:ea typeface="Canva Sans"/>
                <a:cs typeface="Canva Sans"/>
                <a:sym typeface="Canva Sans"/>
              </a:rPr>
              <a:t>Basting is a technique </a:t>
            </a:r>
            <a:r>
              <a:rPr lang="en-US" sz="3422">
                <a:solidFill>
                  <a:srgbClr val="382B28"/>
                </a:solidFill>
                <a:latin typeface="Canva Sans"/>
                <a:ea typeface="Canva Sans"/>
                <a:cs typeface="Canva Sans"/>
                <a:sym typeface="Canva Sans"/>
              </a:rPr>
              <a:t>of using long, loose, and temporary stitches to hold fabric layers together before final, permanent sewing.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6226792" y="7575994"/>
            <a:ext cx="1524481" cy="2177681"/>
            <a:chOff x="0" y="0"/>
            <a:chExt cx="401509" cy="57354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01509" cy="573546"/>
            </a:xfrm>
            <a:custGeom>
              <a:avLst/>
              <a:gdLst/>
              <a:ahLst/>
              <a:cxnLst/>
              <a:rect r="r" b="b" t="t" l="l"/>
              <a:pathLst>
                <a:path h="573546" w="401509">
                  <a:moveTo>
                    <a:pt x="200755" y="0"/>
                  </a:moveTo>
                  <a:lnTo>
                    <a:pt x="200755" y="0"/>
                  </a:lnTo>
                  <a:cubicBezTo>
                    <a:pt x="253998" y="0"/>
                    <a:pt x="305061" y="21151"/>
                    <a:pt x="342710" y="58800"/>
                  </a:cubicBezTo>
                  <a:cubicBezTo>
                    <a:pt x="380358" y="96448"/>
                    <a:pt x="401509" y="147511"/>
                    <a:pt x="401509" y="200755"/>
                  </a:cubicBezTo>
                  <a:lnTo>
                    <a:pt x="401509" y="372791"/>
                  </a:lnTo>
                  <a:cubicBezTo>
                    <a:pt x="401509" y="426034"/>
                    <a:pt x="380358" y="477097"/>
                    <a:pt x="342710" y="514746"/>
                  </a:cubicBezTo>
                  <a:cubicBezTo>
                    <a:pt x="305061" y="552395"/>
                    <a:pt x="253998" y="573546"/>
                    <a:pt x="200755" y="573546"/>
                  </a:cubicBezTo>
                  <a:lnTo>
                    <a:pt x="200755" y="573546"/>
                  </a:lnTo>
                  <a:cubicBezTo>
                    <a:pt x="147511" y="573546"/>
                    <a:pt x="96448" y="552395"/>
                    <a:pt x="58800" y="514746"/>
                  </a:cubicBezTo>
                  <a:cubicBezTo>
                    <a:pt x="21151" y="477097"/>
                    <a:pt x="0" y="426034"/>
                    <a:pt x="0" y="372791"/>
                  </a:cubicBezTo>
                  <a:lnTo>
                    <a:pt x="0" y="200755"/>
                  </a:lnTo>
                  <a:cubicBezTo>
                    <a:pt x="0" y="147511"/>
                    <a:pt x="21151" y="96448"/>
                    <a:pt x="58800" y="58800"/>
                  </a:cubicBezTo>
                  <a:cubicBezTo>
                    <a:pt x="96448" y="21151"/>
                    <a:pt x="147511" y="0"/>
                    <a:pt x="200755" y="0"/>
                  </a:cubicBezTo>
                  <a:close/>
                </a:path>
              </a:pathLst>
            </a:custGeom>
            <a:solidFill>
              <a:srgbClr val="DDB04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401509" cy="630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3/8"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&amp;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1/2"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18923" y="701126"/>
            <a:ext cx="3024278" cy="3187645"/>
          </a:xfrm>
          <a:custGeom>
            <a:avLst/>
            <a:gdLst/>
            <a:ahLst/>
            <a:cxnLst/>
            <a:rect r="r" b="b" t="t" l="l"/>
            <a:pathLst>
              <a:path h="3187645" w="3024278">
                <a:moveTo>
                  <a:pt x="0" y="0"/>
                </a:moveTo>
                <a:lnTo>
                  <a:pt x="3024278" y="0"/>
                </a:lnTo>
                <a:lnTo>
                  <a:pt x="3024278" y="3187645"/>
                </a:lnTo>
                <a:lnTo>
                  <a:pt x="0" y="318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441093">
            <a:off x="-2565645" y="73835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225797">
            <a:off x="11229715" y="5785661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8"/>
                </a:lnTo>
                <a:lnTo>
                  <a:pt x="0" y="5922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86805" y="3170173"/>
            <a:ext cx="10603580" cy="7857979"/>
            <a:chOff x="0" y="0"/>
            <a:chExt cx="2792712" cy="20695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92712" cy="2069591"/>
            </a:xfrm>
            <a:custGeom>
              <a:avLst/>
              <a:gdLst/>
              <a:ahLst/>
              <a:cxnLst/>
              <a:rect r="r" b="b" t="t" l="l"/>
              <a:pathLst>
                <a:path h="2069591" w="2792712">
                  <a:moveTo>
                    <a:pt x="37236" y="0"/>
                  </a:moveTo>
                  <a:lnTo>
                    <a:pt x="2755476" y="0"/>
                  </a:lnTo>
                  <a:cubicBezTo>
                    <a:pt x="2765352" y="0"/>
                    <a:pt x="2774823" y="3923"/>
                    <a:pt x="2781806" y="10906"/>
                  </a:cubicBezTo>
                  <a:cubicBezTo>
                    <a:pt x="2788789" y="17889"/>
                    <a:pt x="2792712" y="27361"/>
                    <a:pt x="2792712" y="37236"/>
                  </a:cubicBezTo>
                  <a:lnTo>
                    <a:pt x="2792712" y="2032355"/>
                  </a:lnTo>
                  <a:cubicBezTo>
                    <a:pt x="2792712" y="2052920"/>
                    <a:pt x="2776041" y="2069591"/>
                    <a:pt x="2755476" y="2069591"/>
                  </a:cubicBezTo>
                  <a:lnTo>
                    <a:pt x="37236" y="2069591"/>
                  </a:lnTo>
                  <a:cubicBezTo>
                    <a:pt x="16671" y="2069591"/>
                    <a:pt x="0" y="2052920"/>
                    <a:pt x="0" y="2032355"/>
                  </a:cubicBezTo>
                  <a:lnTo>
                    <a:pt x="0" y="37236"/>
                  </a:lnTo>
                  <a:cubicBezTo>
                    <a:pt x="0" y="16671"/>
                    <a:pt x="16671" y="0"/>
                    <a:pt x="37236" y="0"/>
                  </a:cubicBezTo>
                  <a:close/>
                </a:path>
              </a:pathLst>
            </a:custGeom>
            <a:solidFill>
              <a:srgbClr val="DDB04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92712" cy="2107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214272" y="8475763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96838">
            <a:off x="3127341" y="2570116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5"/>
                </a:lnTo>
                <a:lnTo>
                  <a:pt x="0" y="696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80977" y="7721628"/>
            <a:ext cx="3896048" cy="3710986"/>
          </a:xfrm>
          <a:custGeom>
            <a:avLst/>
            <a:gdLst/>
            <a:ahLst/>
            <a:cxnLst/>
            <a:rect r="r" b="b" t="t" l="l"/>
            <a:pathLst>
              <a:path h="3710986" w="3896048">
                <a:moveTo>
                  <a:pt x="0" y="0"/>
                </a:moveTo>
                <a:lnTo>
                  <a:pt x="3896049" y="0"/>
                </a:lnTo>
                <a:lnTo>
                  <a:pt x="3896049" y="3710986"/>
                </a:lnTo>
                <a:lnTo>
                  <a:pt x="0" y="3710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79849" y="1778325"/>
            <a:ext cx="8376922" cy="139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3"/>
              </a:lnSpc>
            </a:pPr>
            <a:r>
              <a:rPr lang="en-US" b="true" sz="7823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Gather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8025" y="3393495"/>
            <a:ext cx="10169959" cy="638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Place a pin and one end of the stitches. Wrap the ends of the two threads around the pin and secure. This will keep you from pulling the threads completely out. 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try to only do one row of stitching. 2 is required. 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Lightly pull on the two top threads a the opposite end of your pin. With your other hand help the fabric gather up along the threads.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1756645">
            <a:off x="15253335" y="-944215"/>
            <a:ext cx="4011930" cy="4114800"/>
          </a:xfrm>
          <a:custGeom>
            <a:avLst/>
            <a:gdLst/>
            <a:ahLst/>
            <a:cxnLst/>
            <a:rect r="r" b="b" t="t" l="l"/>
            <a:pathLst>
              <a:path h="4114800" w="401193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682832" y="4890051"/>
            <a:ext cx="5325225" cy="2585587"/>
            <a:chOff x="0" y="0"/>
            <a:chExt cx="7100300" cy="344744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086406" cy="3447449"/>
              <a:chOff x="0" y="0"/>
              <a:chExt cx="1023031" cy="49769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023031" cy="497692"/>
              </a:xfrm>
              <a:custGeom>
                <a:avLst/>
                <a:gdLst/>
                <a:ahLst/>
                <a:cxnLst/>
                <a:rect r="r" b="b" t="t" l="l"/>
                <a:pathLst>
                  <a:path h="497692" w="1023031">
                    <a:moveTo>
                      <a:pt x="0" y="0"/>
                    </a:moveTo>
                    <a:lnTo>
                      <a:pt x="1023031" y="0"/>
                    </a:lnTo>
                    <a:lnTo>
                      <a:pt x="1023031" y="497692"/>
                    </a:lnTo>
                    <a:lnTo>
                      <a:pt x="0" y="497692"/>
                    </a:lnTo>
                    <a:close/>
                  </a:path>
                </a:pathLst>
              </a:custGeom>
              <a:solidFill>
                <a:srgbClr val="B1485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023031" cy="53579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AutoShape 18" id="18"/>
            <p:cNvSpPr/>
            <p:nvPr/>
          </p:nvSpPr>
          <p:spPr>
            <a:xfrm>
              <a:off x="810" y="331352"/>
              <a:ext cx="7085596" cy="0"/>
            </a:xfrm>
            <a:prstGeom prst="line">
              <a:avLst/>
            </a:prstGeom>
            <a:ln cap="flat" w="69508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>
              <a:off x="18187" y="487746"/>
              <a:ext cx="7082114" cy="0"/>
            </a:xfrm>
            <a:prstGeom prst="line">
              <a:avLst/>
            </a:prstGeom>
            <a:ln cap="flat" w="69508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7377871" y="4384131"/>
            <a:ext cx="505877" cy="1390726"/>
          </a:xfrm>
          <a:custGeom>
            <a:avLst/>
            <a:gdLst/>
            <a:ahLst/>
            <a:cxnLst/>
            <a:rect r="r" b="b" t="t" l="l"/>
            <a:pathLst>
              <a:path h="1390726" w="505877">
                <a:moveTo>
                  <a:pt x="0" y="0"/>
                </a:moveTo>
                <a:lnTo>
                  <a:pt x="505877" y="0"/>
                </a:lnTo>
                <a:lnTo>
                  <a:pt x="505877" y="1390726"/>
                </a:lnTo>
                <a:lnTo>
                  <a:pt x="0" y="13907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636364">
            <a:off x="13344268" y="-1534739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42194" y="1723117"/>
            <a:ext cx="11324244" cy="1421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b="true" sz="8000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Adjust the Gather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135689">
            <a:off x="81480" y="213989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4" y="0"/>
                </a:lnTo>
                <a:lnTo>
                  <a:pt x="2203504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32490">
            <a:off x="-322809" y="5085049"/>
            <a:ext cx="2833076" cy="2202717"/>
          </a:xfrm>
          <a:custGeom>
            <a:avLst/>
            <a:gdLst/>
            <a:ahLst/>
            <a:cxnLst/>
            <a:rect r="r" b="b" t="t" l="l"/>
            <a:pathLst>
              <a:path h="2202717" w="2833076">
                <a:moveTo>
                  <a:pt x="0" y="0"/>
                </a:moveTo>
                <a:lnTo>
                  <a:pt x="2833076" y="0"/>
                </a:lnTo>
                <a:lnTo>
                  <a:pt x="2833076" y="2202716"/>
                </a:lnTo>
                <a:lnTo>
                  <a:pt x="0" y="220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196838">
            <a:off x="13569364" y="2683690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2" y="0"/>
                </a:lnTo>
                <a:lnTo>
                  <a:pt x="806212" y="696366"/>
                </a:lnTo>
                <a:lnTo>
                  <a:pt x="0" y="696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23695">
            <a:off x="192661" y="9115427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80" y="0"/>
                </a:lnTo>
                <a:lnTo>
                  <a:pt x="599080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09080" y="4642872"/>
            <a:ext cx="2700843" cy="1968240"/>
          </a:xfrm>
          <a:custGeom>
            <a:avLst/>
            <a:gdLst/>
            <a:ahLst/>
            <a:cxnLst/>
            <a:rect r="r" b="b" t="t" l="l"/>
            <a:pathLst>
              <a:path h="1968240" w="2700843">
                <a:moveTo>
                  <a:pt x="0" y="0"/>
                </a:moveTo>
                <a:lnTo>
                  <a:pt x="2700843" y="0"/>
                </a:lnTo>
                <a:lnTo>
                  <a:pt x="2700843" y="1968239"/>
                </a:lnTo>
                <a:lnTo>
                  <a:pt x="0" y="1968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02264">
            <a:off x="13959764" y="6437795"/>
            <a:ext cx="3873056" cy="4114800"/>
          </a:xfrm>
          <a:custGeom>
            <a:avLst/>
            <a:gdLst/>
            <a:ahLst/>
            <a:cxnLst/>
            <a:rect r="r" b="b" t="t" l="l"/>
            <a:pathLst>
              <a:path h="4114800" w="3873056">
                <a:moveTo>
                  <a:pt x="0" y="0"/>
                </a:moveTo>
                <a:lnTo>
                  <a:pt x="3873055" y="0"/>
                </a:lnTo>
                <a:lnTo>
                  <a:pt x="38730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813685">
            <a:off x="624793" y="7490155"/>
            <a:ext cx="2784809" cy="1462025"/>
          </a:xfrm>
          <a:custGeom>
            <a:avLst/>
            <a:gdLst/>
            <a:ahLst/>
            <a:cxnLst/>
            <a:rect r="r" b="b" t="t" l="l"/>
            <a:pathLst>
              <a:path h="1462025" w="2784809">
                <a:moveTo>
                  <a:pt x="0" y="0"/>
                </a:moveTo>
                <a:lnTo>
                  <a:pt x="2784809" y="0"/>
                </a:lnTo>
                <a:lnTo>
                  <a:pt x="2784809" y="1462025"/>
                </a:lnTo>
                <a:lnTo>
                  <a:pt x="0" y="14620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237511" y="3496689"/>
            <a:ext cx="11812979" cy="2337828"/>
            <a:chOff x="0" y="0"/>
            <a:chExt cx="15750639" cy="311710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5750639" cy="3117104"/>
              <a:chOff x="0" y="0"/>
              <a:chExt cx="3111237" cy="61572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11237" cy="615724"/>
              </a:xfrm>
              <a:custGeom>
                <a:avLst/>
                <a:gdLst/>
                <a:ahLst/>
                <a:cxnLst/>
                <a:rect r="r" b="b" t="t" l="l"/>
                <a:pathLst>
                  <a:path h="615724" w="3111237">
                    <a:moveTo>
                      <a:pt x="33424" y="0"/>
                    </a:moveTo>
                    <a:lnTo>
                      <a:pt x="3077813" y="0"/>
                    </a:lnTo>
                    <a:cubicBezTo>
                      <a:pt x="3096273" y="0"/>
                      <a:pt x="3111237" y="14964"/>
                      <a:pt x="3111237" y="33424"/>
                    </a:cubicBezTo>
                    <a:lnTo>
                      <a:pt x="3111237" y="582300"/>
                    </a:lnTo>
                    <a:cubicBezTo>
                      <a:pt x="3111237" y="600760"/>
                      <a:pt x="3096273" y="615724"/>
                      <a:pt x="3077813" y="615724"/>
                    </a:cubicBezTo>
                    <a:lnTo>
                      <a:pt x="33424" y="615724"/>
                    </a:lnTo>
                    <a:cubicBezTo>
                      <a:pt x="14964" y="615724"/>
                      <a:pt x="0" y="600760"/>
                      <a:pt x="0" y="582300"/>
                    </a:cubicBezTo>
                    <a:lnTo>
                      <a:pt x="0" y="33424"/>
                    </a:lnTo>
                    <a:cubicBezTo>
                      <a:pt x="0" y="14964"/>
                      <a:pt x="14964" y="0"/>
                      <a:pt x="33424" y="0"/>
                    </a:cubicBezTo>
                    <a:close/>
                  </a:path>
                </a:pathLst>
              </a:custGeom>
              <a:solidFill>
                <a:srgbClr val="C77DC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3111237" cy="6633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043353" y="385740"/>
              <a:ext cx="13663932" cy="2278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19"/>
                </a:lnSpc>
              </a:pPr>
              <a:r>
                <a:rPr lang="en-US" sz="3299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 Adjust the gathers to required length keeping gathering even across the length of your fabric. </a:t>
              </a:r>
            </a:p>
            <a:p>
              <a:pPr algn="l">
                <a:lnSpc>
                  <a:spcPts val="461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317193" y="5728206"/>
            <a:ext cx="10317887" cy="4454528"/>
            <a:chOff x="0" y="0"/>
            <a:chExt cx="13757183" cy="593937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1470870" y="701441"/>
              <a:ext cx="10141441" cy="4887633"/>
              <a:chOff x="0" y="0"/>
              <a:chExt cx="720140" cy="34706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20140" cy="347069"/>
              </a:xfrm>
              <a:custGeom>
                <a:avLst/>
                <a:gdLst/>
                <a:ahLst/>
                <a:cxnLst/>
                <a:rect r="r" b="b" t="t" l="l"/>
                <a:pathLst>
                  <a:path h="347069" w="720140">
                    <a:moveTo>
                      <a:pt x="0" y="0"/>
                    </a:moveTo>
                    <a:lnTo>
                      <a:pt x="720140" y="0"/>
                    </a:lnTo>
                    <a:lnTo>
                      <a:pt x="720140" y="347069"/>
                    </a:lnTo>
                    <a:lnTo>
                      <a:pt x="0" y="347069"/>
                    </a:lnTo>
                    <a:close/>
                  </a:path>
                </a:pathLst>
              </a:custGeom>
              <a:solidFill>
                <a:srgbClr val="B14857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20140" cy="385169"/>
              </a:xfrm>
              <a:prstGeom prst="rect">
                <a:avLst/>
              </a:prstGeom>
            </p:spPr>
            <p:txBody>
              <a:bodyPr anchor="ctr" rtlCol="false" tIns="105256" lIns="105256" bIns="105256" rIns="105256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757183" cy="5744629"/>
            </a:xfrm>
            <a:custGeom>
              <a:avLst/>
              <a:gdLst/>
              <a:ahLst/>
              <a:cxnLst/>
              <a:rect r="r" b="b" t="t" l="l"/>
              <a:pathLst>
                <a:path h="5744629" w="13757183">
                  <a:moveTo>
                    <a:pt x="0" y="0"/>
                  </a:moveTo>
                  <a:lnTo>
                    <a:pt x="13757183" y="0"/>
                  </a:lnTo>
                  <a:lnTo>
                    <a:pt x="13757183" y="5744629"/>
                  </a:lnTo>
                  <a:lnTo>
                    <a:pt x="0" y="5744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8528" t="-76909" r="-4753" b="-184804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2672596" y="5131218"/>
              <a:ext cx="575776" cy="722948"/>
              <a:chOff x="0" y="0"/>
              <a:chExt cx="283210" cy="3556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50800" y="48895"/>
                <a:ext cx="190030" cy="255905"/>
              </a:xfrm>
              <a:custGeom>
                <a:avLst/>
                <a:gdLst/>
                <a:ahLst/>
                <a:cxnLst/>
                <a:rect r="r" b="b" t="t" l="l"/>
                <a:pathLst>
                  <a:path h="255905" w="190030">
                    <a:moveTo>
                      <a:pt x="158750" y="144145"/>
                    </a:moveTo>
                    <a:cubicBezTo>
                      <a:pt x="132080" y="189865"/>
                      <a:pt x="128270" y="179705"/>
                      <a:pt x="125730" y="179705"/>
                    </a:cubicBezTo>
                    <a:cubicBezTo>
                      <a:pt x="123190" y="180975"/>
                      <a:pt x="129540" y="198755"/>
                      <a:pt x="127000" y="208915"/>
                    </a:cubicBezTo>
                    <a:cubicBezTo>
                      <a:pt x="124460" y="220345"/>
                      <a:pt x="115570" y="235585"/>
                      <a:pt x="105410" y="243205"/>
                    </a:cubicBezTo>
                    <a:cubicBezTo>
                      <a:pt x="95250" y="252095"/>
                      <a:pt x="77470" y="255905"/>
                      <a:pt x="64770" y="255905"/>
                    </a:cubicBezTo>
                    <a:cubicBezTo>
                      <a:pt x="55880" y="255905"/>
                      <a:pt x="46990" y="252095"/>
                      <a:pt x="38100" y="247015"/>
                    </a:cubicBezTo>
                    <a:cubicBezTo>
                      <a:pt x="29210" y="239395"/>
                      <a:pt x="15240" y="229235"/>
                      <a:pt x="12700" y="212725"/>
                    </a:cubicBezTo>
                    <a:cubicBezTo>
                      <a:pt x="10160" y="183515"/>
                      <a:pt x="52070" y="75565"/>
                      <a:pt x="74930" y="71755"/>
                    </a:cubicBezTo>
                    <a:cubicBezTo>
                      <a:pt x="90170" y="69215"/>
                      <a:pt x="129540" y="126365"/>
                      <a:pt x="127000" y="132715"/>
                    </a:cubicBezTo>
                    <a:cubicBezTo>
                      <a:pt x="125730" y="133985"/>
                      <a:pt x="118110" y="128905"/>
                      <a:pt x="115570" y="131445"/>
                    </a:cubicBezTo>
                    <a:cubicBezTo>
                      <a:pt x="109220" y="137795"/>
                      <a:pt x="120650" y="173355"/>
                      <a:pt x="114300" y="187325"/>
                    </a:cubicBezTo>
                    <a:cubicBezTo>
                      <a:pt x="107950" y="200025"/>
                      <a:pt x="93980" y="210185"/>
                      <a:pt x="81280" y="213995"/>
                    </a:cubicBezTo>
                    <a:cubicBezTo>
                      <a:pt x="68580" y="219075"/>
                      <a:pt x="52070" y="217805"/>
                      <a:pt x="39370" y="212725"/>
                    </a:cubicBezTo>
                    <a:cubicBezTo>
                      <a:pt x="26670" y="208915"/>
                      <a:pt x="12700" y="200025"/>
                      <a:pt x="8890" y="184785"/>
                    </a:cubicBezTo>
                    <a:cubicBezTo>
                      <a:pt x="0" y="154305"/>
                      <a:pt x="39370" y="53975"/>
                      <a:pt x="60960" y="24765"/>
                    </a:cubicBezTo>
                    <a:cubicBezTo>
                      <a:pt x="71120" y="12065"/>
                      <a:pt x="82550" y="5715"/>
                      <a:pt x="93980" y="1905"/>
                    </a:cubicBezTo>
                    <a:cubicBezTo>
                      <a:pt x="102870" y="-635"/>
                      <a:pt x="111760" y="-635"/>
                      <a:pt x="120650" y="1905"/>
                    </a:cubicBezTo>
                    <a:cubicBezTo>
                      <a:pt x="132080" y="5715"/>
                      <a:pt x="147320" y="15875"/>
                      <a:pt x="154940" y="24765"/>
                    </a:cubicBezTo>
                    <a:cubicBezTo>
                      <a:pt x="160020" y="32385"/>
                      <a:pt x="163830" y="40005"/>
                      <a:pt x="163830" y="50165"/>
                    </a:cubicBezTo>
                    <a:cubicBezTo>
                      <a:pt x="163830" y="64135"/>
                      <a:pt x="156210" y="90805"/>
                      <a:pt x="144780" y="100965"/>
                    </a:cubicBezTo>
                    <a:cubicBezTo>
                      <a:pt x="132080" y="111125"/>
                      <a:pt x="106680" y="114935"/>
                      <a:pt x="92710" y="112395"/>
                    </a:cubicBezTo>
                    <a:cubicBezTo>
                      <a:pt x="80010" y="109855"/>
                      <a:pt x="68580" y="100965"/>
                      <a:pt x="62230" y="92075"/>
                    </a:cubicBezTo>
                    <a:cubicBezTo>
                      <a:pt x="54610" y="83185"/>
                      <a:pt x="49530" y="69215"/>
                      <a:pt x="50800" y="57785"/>
                    </a:cubicBezTo>
                    <a:cubicBezTo>
                      <a:pt x="52070" y="42545"/>
                      <a:pt x="62230" y="18415"/>
                      <a:pt x="76200" y="9525"/>
                    </a:cubicBezTo>
                    <a:cubicBezTo>
                      <a:pt x="88900" y="635"/>
                      <a:pt x="114300" y="-1905"/>
                      <a:pt x="129540" y="4445"/>
                    </a:cubicBezTo>
                    <a:cubicBezTo>
                      <a:pt x="143510" y="10795"/>
                      <a:pt x="160020" y="29845"/>
                      <a:pt x="163830" y="45085"/>
                    </a:cubicBezTo>
                    <a:cubicBezTo>
                      <a:pt x="166370" y="60325"/>
                      <a:pt x="160020" y="85725"/>
                      <a:pt x="148590" y="97155"/>
                    </a:cubicBezTo>
                    <a:cubicBezTo>
                      <a:pt x="138430" y="108585"/>
                      <a:pt x="114300" y="116205"/>
                      <a:pt x="97790" y="113665"/>
                    </a:cubicBezTo>
                    <a:cubicBezTo>
                      <a:pt x="82550" y="111125"/>
                      <a:pt x="62230" y="95885"/>
                      <a:pt x="55880" y="80645"/>
                    </a:cubicBezTo>
                    <a:cubicBezTo>
                      <a:pt x="49530" y="66675"/>
                      <a:pt x="53340" y="38735"/>
                      <a:pt x="60960" y="24765"/>
                    </a:cubicBezTo>
                    <a:cubicBezTo>
                      <a:pt x="67310" y="13335"/>
                      <a:pt x="82550" y="5715"/>
                      <a:pt x="93980" y="1905"/>
                    </a:cubicBezTo>
                    <a:cubicBezTo>
                      <a:pt x="102870" y="-635"/>
                      <a:pt x="111760" y="-635"/>
                      <a:pt x="120650" y="1905"/>
                    </a:cubicBezTo>
                    <a:cubicBezTo>
                      <a:pt x="132080" y="5715"/>
                      <a:pt x="147320" y="15875"/>
                      <a:pt x="154940" y="24765"/>
                    </a:cubicBezTo>
                    <a:cubicBezTo>
                      <a:pt x="160020" y="32385"/>
                      <a:pt x="163830" y="38735"/>
                      <a:pt x="163830" y="50165"/>
                    </a:cubicBezTo>
                    <a:cubicBezTo>
                      <a:pt x="166370" y="71755"/>
                      <a:pt x="161290" y="116205"/>
                      <a:pt x="149860" y="144145"/>
                    </a:cubicBezTo>
                    <a:cubicBezTo>
                      <a:pt x="138430" y="168275"/>
                      <a:pt x="101600" y="210185"/>
                      <a:pt x="96520" y="207645"/>
                    </a:cubicBezTo>
                    <a:cubicBezTo>
                      <a:pt x="91440" y="205105"/>
                      <a:pt x="113030" y="131445"/>
                      <a:pt x="115570" y="131445"/>
                    </a:cubicBezTo>
                    <a:cubicBezTo>
                      <a:pt x="116840" y="132715"/>
                      <a:pt x="121920" y="173355"/>
                      <a:pt x="114300" y="187325"/>
                    </a:cubicBezTo>
                    <a:cubicBezTo>
                      <a:pt x="105410" y="201295"/>
                      <a:pt x="82550" y="215265"/>
                      <a:pt x="67310" y="217805"/>
                    </a:cubicBezTo>
                    <a:cubicBezTo>
                      <a:pt x="54610" y="219075"/>
                      <a:pt x="36830" y="212725"/>
                      <a:pt x="26670" y="206375"/>
                    </a:cubicBezTo>
                    <a:cubicBezTo>
                      <a:pt x="19050" y="201295"/>
                      <a:pt x="12700" y="193675"/>
                      <a:pt x="8890" y="184785"/>
                    </a:cubicBezTo>
                    <a:cubicBezTo>
                      <a:pt x="3810" y="174625"/>
                      <a:pt x="0" y="164465"/>
                      <a:pt x="0" y="150495"/>
                    </a:cubicBezTo>
                    <a:cubicBezTo>
                      <a:pt x="1270" y="130175"/>
                      <a:pt x="8890" y="97155"/>
                      <a:pt x="22860" y="73025"/>
                    </a:cubicBezTo>
                    <a:cubicBezTo>
                      <a:pt x="36830" y="47625"/>
                      <a:pt x="60960" y="9525"/>
                      <a:pt x="87630" y="3175"/>
                    </a:cubicBezTo>
                    <a:cubicBezTo>
                      <a:pt x="113030" y="-3175"/>
                      <a:pt x="165100" y="14605"/>
                      <a:pt x="180340" y="36195"/>
                    </a:cubicBezTo>
                    <a:cubicBezTo>
                      <a:pt x="194310" y="55245"/>
                      <a:pt x="191770" y="98425"/>
                      <a:pt x="181610" y="122555"/>
                    </a:cubicBezTo>
                    <a:cubicBezTo>
                      <a:pt x="172720" y="145415"/>
                      <a:pt x="137160" y="159385"/>
                      <a:pt x="125730" y="179705"/>
                    </a:cubicBezTo>
                    <a:cubicBezTo>
                      <a:pt x="116840" y="197485"/>
                      <a:pt x="124460" y="221615"/>
                      <a:pt x="115570" y="234315"/>
                    </a:cubicBezTo>
                    <a:cubicBezTo>
                      <a:pt x="107950" y="244475"/>
                      <a:pt x="92710" y="253365"/>
                      <a:pt x="80010" y="254635"/>
                    </a:cubicBezTo>
                    <a:cubicBezTo>
                      <a:pt x="66040" y="257175"/>
                      <a:pt x="49530" y="253365"/>
                      <a:pt x="38100" y="247015"/>
                    </a:cubicBezTo>
                    <a:cubicBezTo>
                      <a:pt x="27940" y="239395"/>
                      <a:pt x="16510" y="227965"/>
                      <a:pt x="12700" y="212725"/>
                    </a:cubicBezTo>
                    <a:cubicBezTo>
                      <a:pt x="8890" y="193675"/>
                      <a:pt x="20320" y="161925"/>
                      <a:pt x="29210" y="137795"/>
                    </a:cubicBezTo>
                    <a:cubicBezTo>
                      <a:pt x="38100" y="113665"/>
                      <a:pt x="52070" y="81915"/>
                      <a:pt x="67310" y="69215"/>
                    </a:cubicBezTo>
                    <a:cubicBezTo>
                      <a:pt x="80010" y="60325"/>
                      <a:pt x="96520" y="57785"/>
                      <a:pt x="109220" y="57785"/>
                    </a:cubicBezTo>
                    <a:cubicBezTo>
                      <a:pt x="119380" y="57785"/>
                      <a:pt x="128270" y="61595"/>
                      <a:pt x="135890" y="66675"/>
                    </a:cubicBezTo>
                    <a:cubicBezTo>
                      <a:pt x="146050" y="74295"/>
                      <a:pt x="158750" y="88265"/>
                      <a:pt x="161290" y="100965"/>
                    </a:cubicBezTo>
                    <a:cubicBezTo>
                      <a:pt x="165100" y="113665"/>
                      <a:pt x="158750" y="144145"/>
                      <a:pt x="158750" y="14414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1187971" y="5266074"/>
              <a:ext cx="10601515" cy="555121"/>
              <a:chOff x="0" y="0"/>
              <a:chExt cx="5214620" cy="27305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800" y="41005"/>
                <a:ext cx="5114316" cy="181245"/>
              </a:xfrm>
              <a:custGeom>
                <a:avLst/>
                <a:gdLst/>
                <a:ahLst/>
                <a:cxnLst/>
                <a:rect r="r" b="b" t="t" l="l"/>
                <a:pathLst>
                  <a:path h="181245" w="5114316">
                    <a:moveTo>
                      <a:pt x="50800" y="22495"/>
                    </a:moveTo>
                    <a:cubicBezTo>
                      <a:pt x="495300" y="-365"/>
                      <a:pt x="2385060" y="-9255"/>
                      <a:pt x="2973070" y="12335"/>
                    </a:cubicBezTo>
                    <a:cubicBezTo>
                      <a:pt x="3243580" y="21225"/>
                      <a:pt x="3374390" y="44085"/>
                      <a:pt x="3564890" y="52975"/>
                    </a:cubicBezTo>
                    <a:cubicBezTo>
                      <a:pt x="3740150" y="61865"/>
                      <a:pt x="3902710" y="63135"/>
                      <a:pt x="4075430" y="64405"/>
                    </a:cubicBezTo>
                    <a:cubicBezTo>
                      <a:pt x="4250690" y="65675"/>
                      <a:pt x="4452620" y="65675"/>
                      <a:pt x="4608830" y="58055"/>
                    </a:cubicBezTo>
                    <a:cubicBezTo>
                      <a:pt x="4730750" y="51705"/>
                      <a:pt x="4862830" y="27575"/>
                      <a:pt x="4933950" y="27575"/>
                    </a:cubicBezTo>
                    <a:cubicBezTo>
                      <a:pt x="4969510" y="27575"/>
                      <a:pt x="5007610" y="23765"/>
                      <a:pt x="5012690" y="33925"/>
                    </a:cubicBezTo>
                    <a:cubicBezTo>
                      <a:pt x="5016500" y="40275"/>
                      <a:pt x="4998720" y="63135"/>
                      <a:pt x="4998720" y="61865"/>
                    </a:cubicBezTo>
                    <a:cubicBezTo>
                      <a:pt x="4998720" y="61865"/>
                      <a:pt x="5003800" y="37735"/>
                      <a:pt x="5012690" y="28845"/>
                    </a:cubicBezTo>
                    <a:cubicBezTo>
                      <a:pt x="5024120" y="18685"/>
                      <a:pt x="5048250" y="9795"/>
                      <a:pt x="5063490" y="9795"/>
                    </a:cubicBezTo>
                    <a:cubicBezTo>
                      <a:pt x="5074920" y="11065"/>
                      <a:pt x="5087620" y="18685"/>
                      <a:pt x="5096510" y="26305"/>
                    </a:cubicBezTo>
                    <a:cubicBezTo>
                      <a:pt x="5104130" y="33925"/>
                      <a:pt x="5110480" y="47895"/>
                      <a:pt x="5111750" y="59325"/>
                    </a:cubicBezTo>
                    <a:cubicBezTo>
                      <a:pt x="5114290" y="70755"/>
                      <a:pt x="5113020" y="84725"/>
                      <a:pt x="5105400" y="94885"/>
                    </a:cubicBezTo>
                    <a:cubicBezTo>
                      <a:pt x="5097780" y="107585"/>
                      <a:pt x="5074920" y="121555"/>
                      <a:pt x="5060950" y="124095"/>
                    </a:cubicBezTo>
                    <a:cubicBezTo>
                      <a:pt x="5048250" y="125365"/>
                      <a:pt x="5035550" y="122825"/>
                      <a:pt x="5025390" y="115205"/>
                    </a:cubicBezTo>
                    <a:cubicBezTo>
                      <a:pt x="5013960" y="106315"/>
                      <a:pt x="4999990" y="83455"/>
                      <a:pt x="4998720" y="68215"/>
                    </a:cubicBezTo>
                    <a:cubicBezTo>
                      <a:pt x="4997450" y="56785"/>
                      <a:pt x="5001260" y="42815"/>
                      <a:pt x="5008880" y="33925"/>
                    </a:cubicBezTo>
                    <a:cubicBezTo>
                      <a:pt x="5019040" y="22495"/>
                      <a:pt x="5041900" y="9795"/>
                      <a:pt x="5057140" y="9795"/>
                    </a:cubicBezTo>
                    <a:cubicBezTo>
                      <a:pt x="5072380" y="9795"/>
                      <a:pt x="5095240" y="23765"/>
                      <a:pt x="5104130" y="36465"/>
                    </a:cubicBezTo>
                    <a:cubicBezTo>
                      <a:pt x="5111750" y="45355"/>
                      <a:pt x="5116830" y="58055"/>
                      <a:pt x="5113020" y="70755"/>
                    </a:cubicBezTo>
                    <a:cubicBezTo>
                      <a:pt x="5105400" y="94885"/>
                      <a:pt x="5058410" y="138065"/>
                      <a:pt x="5019040" y="152035"/>
                    </a:cubicBezTo>
                    <a:cubicBezTo>
                      <a:pt x="4975860" y="167275"/>
                      <a:pt x="4919980" y="144415"/>
                      <a:pt x="4861560" y="146955"/>
                    </a:cubicBezTo>
                    <a:cubicBezTo>
                      <a:pt x="4787900" y="149495"/>
                      <a:pt x="4709160" y="167275"/>
                      <a:pt x="4611370" y="173625"/>
                    </a:cubicBezTo>
                    <a:cubicBezTo>
                      <a:pt x="4471670" y="181245"/>
                      <a:pt x="4273550" y="181245"/>
                      <a:pt x="4102100" y="181245"/>
                    </a:cubicBezTo>
                    <a:cubicBezTo>
                      <a:pt x="3929380" y="179975"/>
                      <a:pt x="3759200" y="177435"/>
                      <a:pt x="3578860" y="169815"/>
                    </a:cubicBezTo>
                    <a:cubicBezTo>
                      <a:pt x="3384550" y="160925"/>
                      <a:pt x="3248660" y="138065"/>
                      <a:pt x="2973070" y="129175"/>
                    </a:cubicBezTo>
                    <a:cubicBezTo>
                      <a:pt x="2382520" y="110125"/>
                      <a:pt x="532130" y="113935"/>
                      <a:pt x="194310" y="129175"/>
                    </a:cubicBezTo>
                    <a:cubicBezTo>
                      <a:pt x="118110" y="132985"/>
                      <a:pt x="86360" y="146955"/>
                      <a:pt x="54610" y="141875"/>
                    </a:cubicBezTo>
                    <a:cubicBezTo>
                      <a:pt x="38100" y="138065"/>
                      <a:pt x="25400" y="132985"/>
                      <a:pt x="16510" y="122825"/>
                    </a:cubicBezTo>
                    <a:cubicBezTo>
                      <a:pt x="7620" y="113935"/>
                      <a:pt x="0" y="97425"/>
                      <a:pt x="0" y="83455"/>
                    </a:cubicBezTo>
                    <a:cubicBezTo>
                      <a:pt x="0" y="70755"/>
                      <a:pt x="5080" y="54245"/>
                      <a:pt x="13970" y="44085"/>
                    </a:cubicBezTo>
                    <a:cubicBezTo>
                      <a:pt x="21590" y="32655"/>
                      <a:pt x="50800" y="22495"/>
                      <a:pt x="50800" y="2249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1167985" y="4358516"/>
              <a:ext cx="8502384" cy="1185118"/>
              <a:chOff x="0" y="0"/>
              <a:chExt cx="4182110" cy="58293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9030" y="50405"/>
                <a:ext cx="4089681" cy="484090"/>
              </a:xfrm>
              <a:custGeom>
                <a:avLst/>
                <a:gdLst/>
                <a:ahLst/>
                <a:cxnLst/>
                <a:rect r="r" b="b" t="t" l="l"/>
                <a:pathLst>
                  <a:path h="484090" w="4089681">
                    <a:moveTo>
                      <a:pt x="56380" y="342025"/>
                    </a:moveTo>
                    <a:cubicBezTo>
                      <a:pt x="192270" y="344565"/>
                      <a:pt x="204970" y="362345"/>
                      <a:pt x="239260" y="364885"/>
                    </a:cubicBezTo>
                    <a:cubicBezTo>
                      <a:pt x="319270" y="372505"/>
                      <a:pt x="564380" y="330595"/>
                      <a:pt x="636770" y="297575"/>
                    </a:cubicBezTo>
                    <a:cubicBezTo>
                      <a:pt x="669790" y="283605"/>
                      <a:pt x="690110" y="272175"/>
                      <a:pt x="699000" y="250585"/>
                    </a:cubicBezTo>
                    <a:cubicBezTo>
                      <a:pt x="709160" y="228995"/>
                      <a:pt x="697730" y="193435"/>
                      <a:pt x="691380" y="170575"/>
                    </a:cubicBezTo>
                    <a:cubicBezTo>
                      <a:pt x="686300" y="150255"/>
                      <a:pt x="678680" y="131205"/>
                      <a:pt x="667250" y="118505"/>
                    </a:cubicBezTo>
                    <a:cubicBezTo>
                      <a:pt x="657090" y="107075"/>
                      <a:pt x="639310" y="105805"/>
                      <a:pt x="630420" y="96915"/>
                    </a:cubicBezTo>
                    <a:cubicBezTo>
                      <a:pt x="624070" y="89295"/>
                      <a:pt x="618990" y="80405"/>
                      <a:pt x="618990" y="70245"/>
                    </a:cubicBezTo>
                    <a:cubicBezTo>
                      <a:pt x="617720" y="56275"/>
                      <a:pt x="624070" y="29605"/>
                      <a:pt x="635500" y="18175"/>
                    </a:cubicBezTo>
                    <a:cubicBezTo>
                      <a:pt x="644390" y="8015"/>
                      <a:pt x="659630" y="-2145"/>
                      <a:pt x="673600" y="395"/>
                    </a:cubicBezTo>
                    <a:cubicBezTo>
                      <a:pt x="692650" y="4205"/>
                      <a:pt x="712970" y="58815"/>
                      <a:pt x="735830" y="62625"/>
                    </a:cubicBezTo>
                    <a:cubicBezTo>
                      <a:pt x="758690" y="66435"/>
                      <a:pt x="775200" y="32145"/>
                      <a:pt x="812030" y="24525"/>
                    </a:cubicBezTo>
                    <a:cubicBezTo>
                      <a:pt x="892040" y="5475"/>
                      <a:pt x="1128260" y="8015"/>
                      <a:pt x="1223510" y="30875"/>
                    </a:cubicBezTo>
                    <a:cubicBezTo>
                      <a:pt x="1276850" y="42305"/>
                      <a:pt x="1318760" y="63895"/>
                      <a:pt x="1344160" y="85485"/>
                    </a:cubicBezTo>
                    <a:cubicBezTo>
                      <a:pt x="1360670" y="99455"/>
                      <a:pt x="1373370" y="114695"/>
                      <a:pt x="1374640" y="131205"/>
                    </a:cubicBezTo>
                    <a:cubicBezTo>
                      <a:pt x="1377180" y="147715"/>
                      <a:pt x="1369560" y="170575"/>
                      <a:pt x="1355590" y="183275"/>
                    </a:cubicBezTo>
                    <a:cubicBezTo>
                      <a:pt x="1334000" y="201055"/>
                      <a:pt x="1270500" y="192165"/>
                      <a:pt x="1238750" y="206135"/>
                    </a:cubicBezTo>
                    <a:cubicBezTo>
                      <a:pt x="1212080" y="217565"/>
                      <a:pt x="1173980" y="235345"/>
                      <a:pt x="1173980" y="250585"/>
                    </a:cubicBezTo>
                    <a:cubicBezTo>
                      <a:pt x="1173980" y="267095"/>
                      <a:pt x="1214620" y="286145"/>
                      <a:pt x="1243830" y="300115"/>
                    </a:cubicBezTo>
                    <a:cubicBezTo>
                      <a:pt x="1281930" y="320435"/>
                      <a:pt x="1347970" y="347105"/>
                      <a:pt x="1389880" y="353455"/>
                    </a:cubicBezTo>
                    <a:cubicBezTo>
                      <a:pt x="1419090" y="357265"/>
                      <a:pt x="1435600" y="353455"/>
                      <a:pt x="1468620" y="348375"/>
                    </a:cubicBezTo>
                    <a:cubicBezTo>
                      <a:pt x="1528310" y="339485"/>
                      <a:pt x="1675630" y="325515"/>
                      <a:pt x="1715000" y="288685"/>
                    </a:cubicBezTo>
                    <a:cubicBezTo>
                      <a:pt x="1737860" y="265825"/>
                      <a:pt x="1737860" y="231535"/>
                      <a:pt x="1737860" y="203595"/>
                    </a:cubicBezTo>
                    <a:cubicBezTo>
                      <a:pt x="1737860" y="178195"/>
                      <a:pt x="1713730" y="151525"/>
                      <a:pt x="1718810" y="129935"/>
                    </a:cubicBezTo>
                    <a:cubicBezTo>
                      <a:pt x="1725160" y="107075"/>
                      <a:pt x="1745480" y="82945"/>
                      <a:pt x="1777230" y="68975"/>
                    </a:cubicBezTo>
                    <a:cubicBezTo>
                      <a:pt x="1847080" y="41035"/>
                      <a:pt x="2074410" y="72785"/>
                      <a:pt x="2170930" y="84215"/>
                    </a:cubicBezTo>
                    <a:cubicBezTo>
                      <a:pt x="2225540" y="90565"/>
                      <a:pt x="2275070" y="93105"/>
                      <a:pt x="2301740" y="110885"/>
                    </a:cubicBezTo>
                    <a:cubicBezTo>
                      <a:pt x="2318250" y="123585"/>
                      <a:pt x="2328410" y="142635"/>
                      <a:pt x="2329680" y="159145"/>
                    </a:cubicBezTo>
                    <a:cubicBezTo>
                      <a:pt x="2330950" y="171845"/>
                      <a:pt x="2328410" y="187085"/>
                      <a:pt x="2316980" y="198515"/>
                    </a:cubicBezTo>
                    <a:cubicBezTo>
                      <a:pt x="2296660" y="220105"/>
                      <a:pt x="2201410" y="227725"/>
                      <a:pt x="2193790" y="251855"/>
                    </a:cubicBezTo>
                    <a:cubicBezTo>
                      <a:pt x="2187440" y="269635"/>
                      <a:pt x="2215380" y="303925"/>
                      <a:pt x="2234430" y="317895"/>
                    </a:cubicBezTo>
                    <a:cubicBezTo>
                      <a:pt x="2256020" y="330595"/>
                      <a:pt x="2286500" y="328055"/>
                      <a:pt x="2319520" y="329325"/>
                    </a:cubicBezTo>
                    <a:cubicBezTo>
                      <a:pt x="2363970" y="330595"/>
                      <a:pt x="2433820" y="329325"/>
                      <a:pt x="2478270" y="320435"/>
                    </a:cubicBezTo>
                    <a:cubicBezTo>
                      <a:pt x="2511290" y="312815"/>
                      <a:pt x="2537960" y="309005"/>
                      <a:pt x="2563360" y="287415"/>
                    </a:cubicBezTo>
                    <a:cubicBezTo>
                      <a:pt x="2596380" y="259475"/>
                      <a:pt x="2605270" y="176925"/>
                      <a:pt x="2644640" y="142635"/>
                    </a:cubicBezTo>
                    <a:cubicBezTo>
                      <a:pt x="2681470" y="108345"/>
                      <a:pt x="2741160" y="93105"/>
                      <a:pt x="2791960" y="81675"/>
                    </a:cubicBezTo>
                    <a:cubicBezTo>
                      <a:pt x="2841490" y="71515"/>
                      <a:pt x="2889750" y="75325"/>
                      <a:pt x="2946900" y="79135"/>
                    </a:cubicBezTo>
                    <a:cubicBezTo>
                      <a:pt x="3018020" y="81675"/>
                      <a:pt x="3134860" y="82945"/>
                      <a:pt x="3185660" y="108345"/>
                    </a:cubicBezTo>
                    <a:cubicBezTo>
                      <a:pt x="3217410" y="123585"/>
                      <a:pt x="3247890" y="150255"/>
                      <a:pt x="3247890" y="171845"/>
                    </a:cubicBezTo>
                    <a:cubicBezTo>
                      <a:pt x="3247890" y="193435"/>
                      <a:pt x="3212330" y="218835"/>
                      <a:pt x="3185660" y="239155"/>
                    </a:cubicBezTo>
                    <a:cubicBezTo>
                      <a:pt x="3150100" y="265825"/>
                      <a:pt x="3048500" y="291225"/>
                      <a:pt x="3048500" y="310275"/>
                    </a:cubicBezTo>
                    <a:cubicBezTo>
                      <a:pt x="3048500" y="324245"/>
                      <a:pt x="3100570" y="336945"/>
                      <a:pt x="3127240" y="345835"/>
                    </a:cubicBezTo>
                    <a:cubicBezTo>
                      <a:pt x="3152640" y="353455"/>
                      <a:pt x="3171690" y="358535"/>
                      <a:pt x="3205980" y="361075"/>
                    </a:cubicBezTo>
                    <a:cubicBezTo>
                      <a:pt x="3265670" y="364885"/>
                      <a:pt x="3387590" y="372505"/>
                      <a:pt x="3453630" y="347105"/>
                    </a:cubicBezTo>
                    <a:cubicBezTo>
                      <a:pt x="3508240" y="328055"/>
                      <a:pt x="3545070" y="284875"/>
                      <a:pt x="3583170" y="246775"/>
                    </a:cubicBezTo>
                    <a:cubicBezTo>
                      <a:pt x="3621270" y="209945"/>
                      <a:pt x="3650480" y="151525"/>
                      <a:pt x="3680960" y="122315"/>
                    </a:cubicBezTo>
                    <a:cubicBezTo>
                      <a:pt x="3702550" y="100725"/>
                      <a:pt x="3719060" y="86755"/>
                      <a:pt x="3743190" y="75325"/>
                    </a:cubicBezTo>
                    <a:cubicBezTo>
                      <a:pt x="3767320" y="63895"/>
                      <a:pt x="3797800" y="56275"/>
                      <a:pt x="3825740" y="52465"/>
                    </a:cubicBezTo>
                    <a:cubicBezTo>
                      <a:pt x="3853680" y="49925"/>
                      <a:pt x="3876540" y="48655"/>
                      <a:pt x="3908290" y="52465"/>
                    </a:cubicBezTo>
                    <a:cubicBezTo>
                      <a:pt x="3954010" y="58815"/>
                      <a:pt x="4045450" y="66435"/>
                      <a:pt x="4072120" y="96915"/>
                    </a:cubicBezTo>
                    <a:cubicBezTo>
                      <a:pt x="4091170" y="121045"/>
                      <a:pt x="4094980" y="165495"/>
                      <a:pt x="4082280" y="195975"/>
                    </a:cubicBezTo>
                    <a:cubicBezTo>
                      <a:pt x="4065770" y="237885"/>
                      <a:pt x="3967980" y="270905"/>
                      <a:pt x="3947660" y="310275"/>
                    </a:cubicBezTo>
                    <a:cubicBezTo>
                      <a:pt x="3933690" y="336945"/>
                      <a:pt x="3948930" y="372505"/>
                      <a:pt x="3941310" y="392825"/>
                    </a:cubicBezTo>
                    <a:cubicBezTo>
                      <a:pt x="3936230" y="405525"/>
                      <a:pt x="3928610" y="415685"/>
                      <a:pt x="3919720" y="422035"/>
                    </a:cubicBezTo>
                    <a:cubicBezTo>
                      <a:pt x="3909560" y="428385"/>
                      <a:pt x="3895590" y="432195"/>
                      <a:pt x="3884160" y="432195"/>
                    </a:cubicBezTo>
                    <a:cubicBezTo>
                      <a:pt x="3872730" y="430925"/>
                      <a:pt x="3858760" y="425845"/>
                      <a:pt x="3849870" y="418225"/>
                    </a:cubicBezTo>
                    <a:cubicBezTo>
                      <a:pt x="3840980" y="410605"/>
                      <a:pt x="3833360" y="399175"/>
                      <a:pt x="3830820" y="387745"/>
                    </a:cubicBezTo>
                    <a:cubicBezTo>
                      <a:pt x="3829550" y="372505"/>
                      <a:pt x="3834630" y="347105"/>
                      <a:pt x="3844790" y="335675"/>
                    </a:cubicBezTo>
                    <a:cubicBezTo>
                      <a:pt x="3856220" y="324245"/>
                      <a:pt x="3881620" y="316625"/>
                      <a:pt x="3895590" y="317895"/>
                    </a:cubicBezTo>
                    <a:cubicBezTo>
                      <a:pt x="3908290" y="319165"/>
                      <a:pt x="3920990" y="325515"/>
                      <a:pt x="3928610" y="335675"/>
                    </a:cubicBezTo>
                    <a:cubicBezTo>
                      <a:pt x="3937500" y="347105"/>
                      <a:pt x="3945120" y="372505"/>
                      <a:pt x="3942580" y="386475"/>
                    </a:cubicBezTo>
                    <a:cubicBezTo>
                      <a:pt x="3941310" y="399175"/>
                      <a:pt x="3933690" y="410605"/>
                      <a:pt x="3924800" y="418225"/>
                    </a:cubicBezTo>
                    <a:cubicBezTo>
                      <a:pt x="3912100" y="427115"/>
                      <a:pt x="3886700" y="432195"/>
                      <a:pt x="3871460" y="429655"/>
                    </a:cubicBezTo>
                    <a:cubicBezTo>
                      <a:pt x="3860030" y="427115"/>
                      <a:pt x="3848600" y="418225"/>
                      <a:pt x="3842250" y="409335"/>
                    </a:cubicBezTo>
                    <a:cubicBezTo>
                      <a:pt x="3834630" y="400445"/>
                      <a:pt x="3832090" y="390285"/>
                      <a:pt x="3829550" y="375045"/>
                    </a:cubicBezTo>
                    <a:cubicBezTo>
                      <a:pt x="3827010" y="350915"/>
                      <a:pt x="3829550" y="307735"/>
                      <a:pt x="3835900" y="277255"/>
                    </a:cubicBezTo>
                    <a:cubicBezTo>
                      <a:pt x="3840980" y="250585"/>
                      <a:pt x="3843520" y="226455"/>
                      <a:pt x="3861300" y="203595"/>
                    </a:cubicBezTo>
                    <a:cubicBezTo>
                      <a:pt x="3886700" y="170575"/>
                      <a:pt x="3974330" y="103265"/>
                      <a:pt x="3992110" y="113425"/>
                    </a:cubicBezTo>
                    <a:cubicBezTo>
                      <a:pt x="4004810" y="121045"/>
                      <a:pt x="4002270" y="189625"/>
                      <a:pt x="3987030" y="199785"/>
                    </a:cubicBezTo>
                    <a:cubicBezTo>
                      <a:pt x="3973060" y="209945"/>
                      <a:pt x="3934960" y="182005"/>
                      <a:pt x="3908290" y="178195"/>
                    </a:cubicBezTo>
                    <a:cubicBezTo>
                      <a:pt x="3879080" y="173115"/>
                      <a:pt x="3844790" y="166765"/>
                      <a:pt x="3818120" y="174385"/>
                    </a:cubicBezTo>
                    <a:cubicBezTo>
                      <a:pt x="3791450" y="183275"/>
                      <a:pt x="3764780" y="206135"/>
                      <a:pt x="3745730" y="227725"/>
                    </a:cubicBezTo>
                    <a:cubicBezTo>
                      <a:pt x="3726680" y="248045"/>
                      <a:pt x="3720330" y="279795"/>
                      <a:pt x="3703820" y="301385"/>
                    </a:cubicBezTo>
                    <a:cubicBezTo>
                      <a:pt x="3688580" y="321705"/>
                      <a:pt x="3673340" y="335675"/>
                      <a:pt x="3650480" y="355995"/>
                    </a:cubicBezTo>
                    <a:cubicBezTo>
                      <a:pt x="3616190" y="386475"/>
                      <a:pt x="3556500" y="437275"/>
                      <a:pt x="3513320" y="456325"/>
                    </a:cubicBezTo>
                    <a:cubicBezTo>
                      <a:pt x="3481570" y="470295"/>
                      <a:pt x="3461250" y="469025"/>
                      <a:pt x="3423150" y="472835"/>
                    </a:cubicBezTo>
                    <a:cubicBezTo>
                      <a:pt x="3359650" y="480455"/>
                      <a:pt x="3226300" y="488075"/>
                      <a:pt x="3166610" y="481725"/>
                    </a:cubicBezTo>
                    <a:cubicBezTo>
                      <a:pt x="3133590" y="477915"/>
                      <a:pt x="3119620" y="474105"/>
                      <a:pt x="3091680" y="461405"/>
                    </a:cubicBezTo>
                    <a:cubicBezTo>
                      <a:pt x="3049770" y="442355"/>
                      <a:pt x="2971030" y="401715"/>
                      <a:pt x="2946900" y="364885"/>
                    </a:cubicBezTo>
                    <a:cubicBezTo>
                      <a:pt x="2930390" y="339485"/>
                      <a:pt x="2927850" y="306465"/>
                      <a:pt x="2934200" y="279795"/>
                    </a:cubicBezTo>
                    <a:cubicBezTo>
                      <a:pt x="2940550" y="253125"/>
                      <a:pt x="2967220" y="225185"/>
                      <a:pt x="2990080" y="206135"/>
                    </a:cubicBezTo>
                    <a:cubicBezTo>
                      <a:pt x="3010400" y="185815"/>
                      <a:pt x="3037070" y="170575"/>
                      <a:pt x="3063740" y="160415"/>
                    </a:cubicBezTo>
                    <a:cubicBezTo>
                      <a:pt x="3089140" y="151525"/>
                      <a:pt x="3127240" y="136285"/>
                      <a:pt x="3145020" y="146445"/>
                    </a:cubicBezTo>
                    <a:cubicBezTo>
                      <a:pt x="3162800" y="157875"/>
                      <a:pt x="3184390" y="211215"/>
                      <a:pt x="3171690" y="226455"/>
                    </a:cubicBezTo>
                    <a:cubicBezTo>
                      <a:pt x="3147560" y="256935"/>
                      <a:pt x="2922770" y="187085"/>
                      <a:pt x="2849110" y="193435"/>
                    </a:cubicBezTo>
                    <a:cubicBezTo>
                      <a:pt x="2811010" y="197245"/>
                      <a:pt x="2789420" y="198515"/>
                      <a:pt x="2761480" y="217565"/>
                    </a:cubicBezTo>
                    <a:cubicBezTo>
                      <a:pt x="2724650" y="242965"/>
                      <a:pt x="2695440" y="321705"/>
                      <a:pt x="2663690" y="353455"/>
                    </a:cubicBezTo>
                    <a:cubicBezTo>
                      <a:pt x="2643370" y="375045"/>
                      <a:pt x="2625590" y="389015"/>
                      <a:pt x="2602730" y="401715"/>
                    </a:cubicBezTo>
                    <a:cubicBezTo>
                      <a:pt x="2581140" y="413145"/>
                      <a:pt x="2559550" y="419495"/>
                      <a:pt x="2530340" y="427115"/>
                    </a:cubicBezTo>
                    <a:cubicBezTo>
                      <a:pt x="2487160" y="437275"/>
                      <a:pt x="2422390" y="447435"/>
                      <a:pt x="2367780" y="448705"/>
                    </a:cubicBezTo>
                    <a:cubicBezTo>
                      <a:pt x="2310630" y="448705"/>
                      <a:pt x="2239510" y="441085"/>
                      <a:pt x="2193790" y="428385"/>
                    </a:cubicBezTo>
                    <a:cubicBezTo>
                      <a:pt x="2162040" y="420765"/>
                      <a:pt x="2137910" y="410605"/>
                      <a:pt x="2116320" y="395365"/>
                    </a:cubicBezTo>
                    <a:cubicBezTo>
                      <a:pt x="2093460" y="380125"/>
                      <a:pt x="2066790" y="359805"/>
                      <a:pt x="2057900" y="334405"/>
                    </a:cubicBezTo>
                    <a:cubicBezTo>
                      <a:pt x="2046470" y="307735"/>
                      <a:pt x="2049010" y="268365"/>
                      <a:pt x="2059170" y="239155"/>
                    </a:cubicBezTo>
                    <a:cubicBezTo>
                      <a:pt x="2069330" y="209945"/>
                      <a:pt x="2096000" y="179465"/>
                      <a:pt x="2120130" y="159145"/>
                    </a:cubicBezTo>
                    <a:cubicBezTo>
                      <a:pt x="2140450" y="140095"/>
                      <a:pt x="2165850" y="128665"/>
                      <a:pt x="2191250" y="118505"/>
                    </a:cubicBezTo>
                    <a:cubicBezTo>
                      <a:pt x="2217920" y="109615"/>
                      <a:pt x="2252210" y="99455"/>
                      <a:pt x="2275070" y="101995"/>
                    </a:cubicBezTo>
                    <a:cubicBezTo>
                      <a:pt x="2290310" y="104535"/>
                      <a:pt x="2304280" y="112155"/>
                      <a:pt x="2313170" y="119775"/>
                    </a:cubicBezTo>
                    <a:cubicBezTo>
                      <a:pt x="2319520" y="126125"/>
                      <a:pt x="2324600" y="135015"/>
                      <a:pt x="2327140" y="143905"/>
                    </a:cubicBezTo>
                    <a:cubicBezTo>
                      <a:pt x="2329680" y="156605"/>
                      <a:pt x="2329680" y="174385"/>
                      <a:pt x="2324600" y="185815"/>
                    </a:cubicBezTo>
                    <a:cubicBezTo>
                      <a:pt x="2318250" y="198515"/>
                      <a:pt x="2311900" y="208675"/>
                      <a:pt x="2294120" y="216295"/>
                    </a:cubicBezTo>
                    <a:cubicBezTo>
                      <a:pt x="2240780" y="236615"/>
                      <a:pt x="1994400" y="220105"/>
                      <a:pt x="1919470" y="195975"/>
                    </a:cubicBezTo>
                    <a:cubicBezTo>
                      <a:pt x="1882640" y="183275"/>
                      <a:pt x="1855970" y="141365"/>
                      <a:pt x="1847080" y="147715"/>
                    </a:cubicBezTo>
                    <a:cubicBezTo>
                      <a:pt x="1838190" y="154065"/>
                      <a:pt x="1861050" y="198515"/>
                      <a:pt x="1862320" y="225185"/>
                    </a:cubicBezTo>
                    <a:cubicBezTo>
                      <a:pt x="1864860" y="250585"/>
                      <a:pt x="1866130" y="279795"/>
                      <a:pt x="1855970" y="303925"/>
                    </a:cubicBezTo>
                    <a:cubicBezTo>
                      <a:pt x="1845810" y="330595"/>
                      <a:pt x="1829300" y="354725"/>
                      <a:pt x="1797550" y="375045"/>
                    </a:cubicBezTo>
                    <a:cubicBezTo>
                      <a:pt x="1735320" y="415685"/>
                      <a:pt x="1567680" y="453785"/>
                      <a:pt x="1478780" y="465215"/>
                    </a:cubicBezTo>
                    <a:cubicBezTo>
                      <a:pt x="1417820" y="474105"/>
                      <a:pt x="1375910" y="479185"/>
                      <a:pt x="1320030" y="465215"/>
                    </a:cubicBezTo>
                    <a:cubicBezTo>
                      <a:pt x="1250180" y="447435"/>
                      <a:pt x="1134610" y="391555"/>
                      <a:pt x="1097780" y="349645"/>
                    </a:cubicBezTo>
                    <a:cubicBezTo>
                      <a:pt x="1077460" y="325515"/>
                      <a:pt x="1073650" y="300115"/>
                      <a:pt x="1072380" y="274715"/>
                    </a:cubicBezTo>
                    <a:cubicBezTo>
                      <a:pt x="1071110" y="250585"/>
                      <a:pt x="1076190" y="223915"/>
                      <a:pt x="1087620" y="199785"/>
                    </a:cubicBezTo>
                    <a:cubicBezTo>
                      <a:pt x="1101590" y="173115"/>
                      <a:pt x="1130800" y="143905"/>
                      <a:pt x="1156200" y="123585"/>
                    </a:cubicBezTo>
                    <a:cubicBezTo>
                      <a:pt x="1177790" y="107075"/>
                      <a:pt x="1203190" y="94375"/>
                      <a:pt x="1229860" y="86755"/>
                    </a:cubicBezTo>
                    <a:cubicBezTo>
                      <a:pt x="1256530" y="79135"/>
                      <a:pt x="1293360" y="75325"/>
                      <a:pt x="1316220" y="79135"/>
                    </a:cubicBezTo>
                    <a:cubicBezTo>
                      <a:pt x="1332730" y="81675"/>
                      <a:pt x="1345430" y="85485"/>
                      <a:pt x="1355590" y="94375"/>
                    </a:cubicBezTo>
                    <a:cubicBezTo>
                      <a:pt x="1365750" y="103265"/>
                      <a:pt x="1373370" y="119775"/>
                      <a:pt x="1374640" y="131205"/>
                    </a:cubicBezTo>
                    <a:cubicBezTo>
                      <a:pt x="1377180" y="141365"/>
                      <a:pt x="1375910" y="150255"/>
                      <a:pt x="1372100" y="159145"/>
                    </a:cubicBezTo>
                    <a:cubicBezTo>
                      <a:pt x="1367020" y="170575"/>
                      <a:pt x="1354320" y="184545"/>
                      <a:pt x="1344160" y="190895"/>
                    </a:cubicBezTo>
                    <a:cubicBezTo>
                      <a:pt x="1335270" y="195975"/>
                      <a:pt x="1327650" y="199785"/>
                      <a:pt x="1316220" y="197245"/>
                    </a:cubicBezTo>
                    <a:cubicBezTo>
                      <a:pt x="1295900" y="194705"/>
                      <a:pt x="1276850" y="162955"/>
                      <a:pt x="1236210" y="151525"/>
                    </a:cubicBezTo>
                    <a:cubicBezTo>
                      <a:pt x="1144770" y="124855"/>
                      <a:pt x="850130" y="150255"/>
                      <a:pt x="749800" y="136285"/>
                    </a:cubicBezTo>
                    <a:cubicBezTo>
                      <a:pt x="705350" y="131205"/>
                      <a:pt x="674870" y="126125"/>
                      <a:pt x="653280" y="113425"/>
                    </a:cubicBezTo>
                    <a:cubicBezTo>
                      <a:pt x="639310" y="105805"/>
                      <a:pt x="627880" y="96915"/>
                      <a:pt x="622800" y="84215"/>
                    </a:cubicBezTo>
                    <a:cubicBezTo>
                      <a:pt x="617720" y="70245"/>
                      <a:pt x="617720" y="43575"/>
                      <a:pt x="626610" y="29605"/>
                    </a:cubicBezTo>
                    <a:cubicBezTo>
                      <a:pt x="634230" y="15635"/>
                      <a:pt x="655820" y="1665"/>
                      <a:pt x="673600" y="395"/>
                    </a:cubicBezTo>
                    <a:cubicBezTo>
                      <a:pt x="693920" y="-875"/>
                      <a:pt x="720590" y="18175"/>
                      <a:pt x="740910" y="33415"/>
                    </a:cubicBezTo>
                    <a:cubicBezTo>
                      <a:pt x="759960" y="48655"/>
                      <a:pt x="779010" y="71515"/>
                      <a:pt x="791710" y="95645"/>
                    </a:cubicBezTo>
                    <a:cubicBezTo>
                      <a:pt x="803140" y="118505"/>
                      <a:pt x="808220" y="147715"/>
                      <a:pt x="812030" y="174385"/>
                    </a:cubicBezTo>
                    <a:cubicBezTo>
                      <a:pt x="815840" y="199785"/>
                      <a:pt x="818380" y="226455"/>
                      <a:pt x="814570" y="250585"/>
                    </a:cubicBezTo>
                    <a:cubicBezTo>
                      <a:pt x="812030" y="275985"/>
                      <a:pt x="804410" y="302655"/>
                      <a:pt x="790440" y="324245"/>
                    </a:cubicBezTo>
                    <a:cubicBezTo>
                      <a:pt x="775200" y="345835"/>
                      <a:pt x="756150" y="362345"/>
                      <a:pt x="728210" y="377585"/>
                    </a:cubicBezTo>
                    <a:cubicBezTo>
                      <a:pt x="691380" y="399175"/>
                      <a:pt x="640580" y="410605"/>
                      <a:pt x="580890" y="424575"/>
                    </a:cubicBezTo>
                    <a:cubicBezTo>
                      <a:pt x="493260" y="444895"/>
                      <a:pt x="353560" y="471565"/>
                      <a:pt x="254500" y="474105"/>
                    </a:cubicBezTo>
                    <a:cubicBezTo>
                      <a:pt x="171950" y="476645"/>
                      <a:pt x="60190" y="472835"/>
                      <a:pt x="24630" y="451245"/>
                    </a:cubicBezTo>
                    <a:cubicBezTo>
                      <a:pt x="9390" y="441085"/>
                      <a:pt x="5580" y="427115"/>
                      <a:pt x="1770" y="414415"/>
                    </a:cubicBezTo>
                    <a:cubicBezTo>
                      <a:pt x="-770" y="405525"/>
                      <a:pt x="-770" y="395365"/>
                      <a:pt x="3040" y="386475"/>
                    </a:cubicBezTo>
                    <a:cubicBezTo>
                      <a:pt x="6850" y="373775"/>
                      <a:pt x="18280" y="358535"/>
                      <a:pt x="28440" y="352185"/>
                    </a:cubicBezTo>
                    <a:cubicBezTo>
                      <a:pt x="37330" y="345835"/>
                      <a:pt x="56380" y="342025"/>
                      <a:pt x="56380" y="34202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7903640" y="4480564"/>
              <a:ext cx="3854861" cy="1239339"/>
              <a:chOff x="0" y="0"/>
              <a:chExt cx="189611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028" y="50726"/>
                <a:ext cx="1800912" cy="513495"/>
              </a:xfrm>
              <a:custGeom>
                <a:avLst/>
                <a:gdLst/>
                <a:ahLst/>
                <a:cxnLst/>
                <a:rect r="r" b="b" t="t" l="l"/>
                <a:pathLst>
                  <a:path h="513495" w="1800912">
                    <a:moveTo>
                      <a:pt x="521472" y="222324"/>
                    </a:moveTo>
                    <a:cubicBezTo>
                      <a:pt x="588782" y="205814"/>
                      <a:pt x="664982" y="273124"/>
                      <a:pt x="711972" y="284554"/>
                    </a:cubicBezTo>
                    <a:cubicBezTo>
                      <a:pt x="746262" y="293444"/>
                      <a:pt x="772932" y="290904"/>
                      <a:pt x="808492" y="285824"/>
                    </a:cubicBezTo>
                    <a:cubicBezTo>
                      <a:pt x="852942" y="278204"/>
                      <a:pt x="918982" y="262964"/>
                      <a:pt x="958352" y="238834"/>
                    </a:cubicBezTo>
                    <a:cubicBezTo>
                      <a:pt x="990102" y="218514"/>
                      <a:pt x="1002802" y="185494"/>
                      <a:pt x="1033282" y="161364"/>
                    </a:cubicBezTo>
                    <a:cubicBezTo>
                      <a:pt x="1070112" y="130884"/>
                      <a:pt x="1122182" y="96594"/>
                      <a:pt x="1171712" y="77544"/>
                    </a:cubicBezTo>
                    <a:cubicBezTo>
                      <a:pt x="1221242" y="57224"/>
                      <a:pt x="1283472" y="44524"/>
                      <a:pt x="1329192" y="43254"/>
                    </a:cubicBezTo>
                    <a:cubicBezTo>
                      <a:pt x="1363482" y="41984"/>
                      <a:pt x="1396502" y="47064"/>
                      <a:pt x="1419362" y="59764"/>
                    </a:cubicBezTo>
                    <a:cubicBezTo>
                      <a:pt x="1438412" y="69924"/>
                      <a:pt x="1456192" y="87704"/>
                      <a:pt x="1460002" y="104214"/>
                    </a:cubicBezTo>
                    <a:cubicBezTo>
                      <a:pt x="1465082" y="116914"/>
                      <a:pt x="1460002" y="134694"/>
                      <a:pt x="1453652" y="144854"/>
                    </a:cubicBezTo>
                    <a:cubicBezTo>
                      <a:pt x="1449842" y="153744"/>
                      <a:pt x="1443492" y="161364"/>
                      <a:pt x="1434602" y="166444"/>
                    </a:cubicBezTo>
                    <a:cubicBezTo>
                      <a:pt x="1421902" y="172794"/>
                      <a:pt x="1395232" y="176604"/>
                      <a:pt x="1379992" y="171524"/>
                    </a:cubicBezTo>
                    <a:cubicBezTo>
                      <a:pt x="1364752" y="165174"/>
                      <a:pt x="1363482" y="138504"/>
                      <a:pt x="1344432" y="128344"/>
                    </a:cubicBezTo>
                    <a:cubicBezTo>
                      <a:pt x="1313952" y="113104"/>
                      <a:pt x="1218702" y="95324"/>
                      <a:pt x="1192032" y="116914"/>
                    </a:cubicBezTo>
                    <a:cubicBezTo>
                      <a:pt x="1169172" y="134694"/>
                      <a:pt x="1190762" y="204544"/>
                      <a:pt x="1174252" y="224864"/>
                    </a:cubicBezTo>
                    <a:cubicBezTo>
                      <a:pt x="1162822" y="240104"/>
                      <a:pt x="1137422" y="246454"/>
                      <a:pt x="1122182" y="245184"/>
                    </a:cubicBezTo>
                    <a:cubicBezTo>
                      <a:pt x="1108212" y="243914"/>
                      <a:pt x="1092972" y="235024"/>
                      <a:pt x="1084082" y="224864"/>
                    </a:cubicBezTo>
                    <a:cubicBezTo>
                      <a:pt x="1075192" y="214704"/>
                      <a:pt x="1067572" y="199464"/>
                      <a:pt x="1070112" y="185494"/>
                    </a:cubicBezTo>
                    <a:cubicBezTo>
                      <a:pt x="1072652" y="165174"/>
                      <a:pt x="1104402" y="138504"/>
                      <a:pt x="1125992" y="121994"/>
                    </a:cubicBezTo>
                    <a:cubicBezTo>
                      <a:pt x="1146312" y="105484"/>
                      <a:pt x="1169172" y="94054"/>
                      <a:pt x="1192032" y="83894"/>
                    </a:cubicBezTo>
                    <a:cubicBezTo>
                      <a:pt x="1216162" y="73734"/>
                      <a:pt x="1241562" y="66114"/>
                      <a:pt x="1266962" y="61034"/>
                    </a:cubicBezTo>
                    <a:cubicBezTo>
                      <a:pt x="1292362" y="55954"/>
                      <a:pt x="1320302" y="52144"/>
                      <a:pt x="1345702" y="55954"/>
                    </a:cubicBezTo>
                    <a:cubicBezTo>
                      <a:pt x="1372372" y="59764"/>
                      <a:pt x="1404122" y="64844"/>
                      <a:pt x="1420632" y="82624"/>
                    </a:cubicBezTo>
                    <a:cubicBezTo>
                      <a:pt x="1437142" y="99134"/>
                      <a:pt x="1446032" y="130884"/>
                      <a:pt x="1444762" y="155014"/>
                    </a:cubicBezTo>
                    <a:cubicBezTo>
                      <a:pt x="1443492" y="181684"/>
                      <a:pt x="1405392" y="212164"/>
                      <a:pt x="1409202" y="236294"/>
                    </a:cubicBezTo>
                    <a:cubicBezTo>
                      <a:pt x="1411742" y="259154"/>
                      <a:pt x="1435872" y="287094"/>
                      <a:pt x="1457462" y="297254"/>
                    </a:cubicBezTo>
                    <a:cubicBezTo>
                      <a:pt x="1479052" y="307414"/>
                      <a:pt x="1510802" y="302334"/>
                      <a:pt x="1537472" y="297254"/>
                    </a:cubicBezTo>
                    <a:cubicBezTo>
                      <a:pt x="1564142" y="290904"/>
                      <a:pt x="1595892" y="279474"/>
                      <a:pt x="1614942" y="261694"/>
                    </a:cubicBezTo>
                    <a:cubicBezTo>
                      <a:pt x="1632722" y="243914"/>
                      <a:pt x="1630182" y="202004"/>
                      <a:pt x="1651772" y="193114"/>
                    </a:cubicBezTo>
                    <a:cubicBezTo>
                      <a:pt x="1678442" y="181684"/>
                      <a:pt x="1747022" y="194384"/>
                      <a:pt x="1772422" y="223594"/>
                    </a:cubicBezTo>
                    <a:cubicBezTo>
                      <a:pt x="1805442" y="260424"/>
                      <a:pt x="1805442" y="387424"/>
                      <a:pt x="1794012" y="431874"/>
                    </a:cubicBezTo>
                    <a:cubicBezTo>
                      <a:pt x="1788932" y="456004"/>
                      <a:pt x="1777502" y="472514"/>
                      <a:pt x="1762262" y="481404"/>
                    </a:cubicBezTo>
                    <a:cubicBezTo>
                      <a:pt x="1747022" y="490294"/>
                      <a:pt x="1719082" y="491564"/>
                      <a:pt x="1703842" y="483944"/>
                    </a:cubicBezTo>
                    <a:cubicBezTo>
                      <a:pt x="1688602" y="476324"/>
                      <a:pt x="1684792" y="439494"/>
                      <a:pt x="1669552" y="435684"/>
                    </a:cubicBezTo>
                    <a:cubicBezTo>
                      <a:pt x="1649232" y="431874"/>
                      <a:pt x="1628912" y="466164"/>
                      <a:pt x="1592082" y="475054"/>
                    </a:cubicBezTo>
                    <a:cubicBezTo>
                      <a:pt x="1515882" y="492834"/>
                      <a:pt x="1360942" y="471244"/>
                      <a:pt x="1225052" y="475054"/>
                    </a:cubicBezTo>
                    <a:cubicBezTo>
                      <a:pt x="1052332" y="480134"/>
                      <a:pt x="758962" y="529664"/>
                      <a:pt x="643392" y="508074"/>
                    </a:cubicBezTo>
                    <a:cubicBezTo>
                      <a:pt x="590052" y="497914"/>
                      <a:pt x="543062" y="482674"/>
                      <a:pt x="534172" y="459814"/>
                    </a:cubicBezTo>
                    <a:cubicBezTo>
                      <a:pt x="526552" y="440764"/>
                      <a:pt x="539252" y="409014"/>
                      <a:pt x="564652" y="388694"/>
                    </a:cubicBezTo>
                    <a:cubicBezTo>
                      <a:pt x="637042" y="332814"/>
                      <a:pt x="1035822" y="318844"/>
                      <a:pt x="1136152" y="294714"/>
                    </a:cubicBezTo>
                    <a:cubicBezTo>
                      <a:pt x="1172982" y="285824"/>
                      <a:pt x="1180602" y="270584"/>
                      <a:pt x="1209812" y="270584"/>
                    </a:cubicBezTo>
                    <a:cubicBezTo>
                      <a:pt x="1251722" y="270584"/>
                      <a:pt x="1307602" y="311224"/>
                      <a:pt x="1366022" y="327734"/>
                    </a:cubicBezTo>
                    <a:cubicBezTo>
                      <a:pt x="1434602" y="345514"/>
                      <a:pt x="1547632" y="387424"/>
                      <a:pt x="1595892" y="369644"/>
                    </a:cubicBezTo>
                    <a:cubicBezTo>
                      <a:pt x="1627642" y="358214"/>
                      <a:pt x="1653042" y="294714"/>
                      <a:pt x="1655582" y="295984"/>
                    </a:cubicBezTo>
                    <a:cubicBezTo>
                      <a:pt x="1656852" y="297254"/>
                      <a:pt x="1646692" y="320114"/>
                      <a:pt x="1646692" y="320114"/>
                    </a:cubicBezTo>
                    <a:cubicBezTo>
                      <a:pt x="1646692" y="320114"/>
                      <a:pt x="1653042" y="289634"/>
                      <a:pt x="1663202" y="279474"/>
                    </a:cubicBezTo>
                    <a:cubicBezTo>
                      <a:pt x="1672092" y="269314"/>
                      <a:pt x="1688602" y="260424"/>
                      <a:pt x="1701302" y="259154"/>
                    </a:cubicBezTo>
                    <a:cubicBezTo>
                      <a:pt x="1715272" y="257884"/>
                      <a:pt x="1733052" y="261694"/>
                      <a:pt x="1744482" y="270584"/>
                    </a:cubicBezTo>
                    <a:cubicBezTo>
                      <a:pt x="1757182" y="280744"/>
                      <a:pt x="1771152" y="303604"/>
                      <a:pt x="1769882" y="321384"/>
                    </a:cubicBezTo>
                    <a:cubicBezTo>
                      <a:pt x="1769882" y="342974"/>
                      <a:pt x="1748292" y="368374"/>
                      <a:pt x="1730512" y="388694"/>
                    </a:cubicBezTo>
                    <a:cubicBezTo>
                      <a:pt x="1714002" y="410284"/>
                      <a:pt x="1689872" y="430604"/>
                      <a:pt x="1665742" y="444574"/>
                    </a:cubicBezTo>
                    <a:cubicBezTo>
                      <a:pt x="1642882" y="459814"/>
                      <a:pt x="1621292" y="469974"/>
                      <a:pt x="1590812" y="478864"/>
                    </a:cubicBezTo>
                    <a:cubicBezTo>
                      <a:pt x="1545092" y="490294"/>
                      <a:pt x="1489212" y="494104"/>
                      <a:pt x="1418092" y="496644"/>
                    </a:cubicBezTo>
                    <a:cubicBezTo>
                      <a:pt x="1302522" y="501724"/>
                      <a:pt x="1118372" y="481404"/>
                      <a:pt x="959622" y="481404"/>
                    </a:cubicBezTo>
                    <a:cubicBezTo>
                      <a:pt x="786902" y="481404"/>
                      <a:pt x="520202" y="510614"/>
                      <a:pt x="422412" y="500454"/>
                    </a:cubicBezTo>
                    <a:cubicBezTo>
                      <a:pt x="384312" y="496644"/>
                      <a:pt x="370342" y="490294"/>
                      <a:pt x="344942" y="482674"/>
                    </a:cubicBezTo>
                    <a:cubicBezTo>
                      <a:pt x="318272" y="473784"/>
                      <a:pt x="289062" y="466164"/>
                      <a:pt x="266202" y="449654"/>
                    </a:cubicBezTo>
                    <a:cubicBezTo>
                      <a:pt x="243342" y="433144"/>
                      <a:pt x="215402" y="407744"/>
                      <a:pt x="210322" y="382344"/>
                    </a:cubicBezTo>
                    <a:cubicBezTo>
                      <a:pt x="205242" y="359484"/>
                      <a:pt x="217942" y="332814"/>
                      <a:pt x="229372" y="308684"/>
                    </a:cubicBezTo>
                    <a:cubicBezTo>
                      <a:pt x="242072" y="280744"/>
                      <a:pt x="254772" y="257884"/>
                      <a:pt x="283982" y="227404"/>
                    </a:cubicBezTo>
                    <a:cubicBezTo>
                      <a:pt x="334782" y="174064"/>
                      <a:pt x="489722" y="49604"/>
                      <a:pt x="540522" y="40714"/>
                    </a:cubicBezTo>
                    <a:cubicBezTo>
                      <a:pt x="559572" y="36904"/>
                      <a:pt x="572272" y="43254"/>
                      <a:pt x="583702" y="53414"/>
                    </a:cubicBezTo>
                    <a:cubicBezTo>
                      <a:pt x="596402" y="63574"/>
                      <a:pt x="609102" y="82624"/>
                      <a:pt x="607832" y="105484"/>
                    </a:cubicBezTo>
                    <a:cubicBezTo>
                      <a:pt x="606562" y="148664"/>
                      <a:pt x="488452" y="274394"/>
                      <a:pt x="501152" y="289634"/>
                    </a:cubicBezTo>
                    <a:cubicBezTo>
                      <a:pt x="508772" y="298524"/>
                      <a:pt x="553222" y="266774"/>
                      <a:pt x="578622" y="264234"/>
                    </a:cubicBezTo>
                    <a:cubicBezTo>
                      <a:pt x="598942" y="261694"/>
                      <a:pt x="620532" y="259154"/>
                      <a:pt x="635772" y="266774"/>
                    </a:cubicBezTo>
                    <a:cubicBezTo>
                      <a:pt x="652282" y="275664"/>
                      <a:pt x="668792" y="295984"/>
                      <a:pt x="672602" y="313764"/>
                    </a:cubicBezTo>
                    <a:cubicBezTo>
                      <a:pt x="675142" y="330274"/>
                      <a:pt x="672602" y="353134"/>
                      <a:pt x="654822" y="369644"/>
                    </a:cubicBezTo>
                    <a:cubicBezTo>
                      <a:pt x="610372" y="411554"/>
                      <a:pt x="408442" y="439494"/>
                      <a:pt x="301762" y="458544"/>
                    </a:cubicBezTo>
                    <a:cubicBezTo>
                      <a:pt x="216672" y="473784"/>
                      <a:pt x="112532" y="487754"/>
                      <a:pt x="65542" y="482674"/>
                    </a:cubicBezTo>
                    <a:cubicBezTo>
                      <a:pt x="45222" y="480134"/>
                      <a:pt x="33792" y="476324"/>
                      <a:pt x="22362" y="466164"/>
                    </a:cubicBezTo>
                    <a:cubicBezTo>
                      <a:pt x="12202" y="457274"/>
                      <a:pt x="2042" y="440764"/>
                      <a:pt x="772" y="426794"/>
                    </a:cubicBezTo>
                    <a:cubicBezTo>
                      <a:pt x="-1768" y="412824"/>
                      <a:pt x="2042" y="393774"/>
                      <a:pt x="10932" y="381074"/>
                    </a:cubicBezTo>
                    <a:cubicBezTo>
                      <a:pt x="18552" y="369644"/>
                      <a:pt x="28712" y="362024"/>
                      <a:pt x="47762" y="354404"/>
                    </a:cubicBezTo>
                    <a:cubicBezTo>
                      <a:pt x="97292" y="335354"/>
                      <a:pt x="287792" y="313764"/>
                      <a:pt x="332242" y="326464"/>
                    </a:cubicBezTo>
                    <a:cubicBezTo>
                      <a:pt x="348752" y="330274"/>
                      <a:pt x="355102" y="337894"/>
                      <a:pt x="361452" y="348054"/>
                    </a:cubicBezTo>
                    <a:cubicBezTo>
                      <a:pt x="367802" y="356944"/>
                      <a:pt x="371612" y="372184"/>
                      <a:pt x="371612" y="383614"/>
                    </a:cubicBezTo>
                    <a:cubicBezTo>
                      <a:pt x="370342" y="395044"/>
                      <a:pt x="366532" y="407744"/>
                      <a:pt x="357642" y="416634"/>
                    </a:cubicBezTo>
                    <a:cubicBezTo>
                      <a:pt x="347482" y="428064"/>
                      <a:pt x="323352" y="436954"/>
                      <a:pt x="308112" y="436954"/>
                    </a:cubicBezTo>
                    <a:cubicBezTo>
                      <a:pt x="295412" y="436954"/>
                      <a:pt x="283982" y="429334"/>
                      <a:pt x="275092" y="421714"/>
                    </a:cubicBezTo>
                    <a:cubicBezTo>
                      <a:pt x="266202" y="414094"/>
                      <a:pt x="258582" y="401394"/>
                      <a:pt x="257312" y="389964"/>
                    </a:cubicBezTo>
                    <a:cubicBezTo>
                      <a:pt x="256042" y="374724"/>
                      <a:pt x="264932" y="350594"/>
                      <a:pt x="275092" y="339164"/>
                    </a:cubicBezTo>
                    <a:cubicBezTo>
                      <a:pt x="282712" y="330274"/>
                      <a:pt x="296682" y="325194"/>
                      <a:pt x="308112" y="323924"/>
                    </a:cubicBezTo>
                    <a:cubicBezTo>
                      <a:pt x="319542" y="322654"/>
                      <a:pt x="333512" y="323924"/>
                      <a:pt x="343672" y="331544"/>
                    </a:cubicBezTo>
                    <a:cubicBezTo>
                      <a:pt x="355102" y="339164"/>
                      <a:pt x="369072" y="362024"/>
                      <a:pt x="371612" y="377264"/>
                    </a:cubicBezTo>
                    <a:cubicBezTo>
                      <a:pt x="372882" y="388694"/>
                      <a:pt x="367802" y="402664"/>
                      <a:pt x="361452" y="411554"/>
                    </a:cubicBezTo>
                    <a:cubicBezTo>
                      <a:pt x="355102" y="421714"/>
                      <a:pt x="346212" y="428064"/>
                      <a:pt x="332242" y="434414"/>
                    </a:cubicBezTo>
                    <a:cubicBezTo>
                      <a:pt x="309382" y="445844"/>
                      <a:pt x="264932" y="456004"/>
                      <a:pt x="224292" y="462354"/>
                    </a:cubicBezTo>
                    <a:cubicBezTo>
                      <a:pt x="173492" y="472514"/>
                      <a:pt x="87132" y="489024"/>
                      <a:pt x="50302" y="480134"/>
                    </a:cubicBezTo>
                    <a:cubicBezTo>
                      <a:pt x="31252" y="476324"/>
                      <a:pt x="19822" y="464894"/>
                      <a:pt x="12202" y="454734"/>
                    </a:cubicBezTo>
                    <a:cubicBezTo>
                      <a:pt x="4582" y="447114"/>
                      <a:pt x="2042" y="436954"/>
                      <a:pt x="772" y="426794"/>
                    </a:cubicBezTo>
                    <a:cubicBezTo>
                      <a:pt x="-498" y="416634"/>
                      <a:pt x="-498" y="405204"/>
                      <a:pt x="3312" y="395044"/>
                    </a:cubicBezTo>
                    <a:cubicBezTo>
                      <a:pt x="8392" y="383614"/>
                      <a:pt x="16012" y="369644"/>
                      <a:pt x="33792" y="360754"/>
                    </a:cubicBezTo>
                    <a:cubicBezTo>
                      <a:pt x="75702" y="337894"/>
                      <a:pt x="206512" y="346784"/>
                      <a:pt x="289062" y="330274"/>
                    </a:cubicBezTo>
                    <a:cubicBezTo>
                      <a:pt x="370342" y="315034"/>
                      <a:pt x="466862" y="275664"/>
                      <a:pt x="529092" y="265504"/>
                    </a:cubicBezTo>
                    <a:cubicBezTo>
                      <a:pt x="565922" y="260424"/>
                      <a:pt x="600212" y="257884"/>
                      <a:pt x="621802" y="262964"/>
                    </a:cubicBezTo>
                    <a:cubicBezTo>
                      <a:pt x="634502" y="265504"/>
                      <a:pt x="640852" y="268044"/>
                      <a:pt x="649742" y="275664"/>
                    </a:cubicBezTo>
                    <a:cubicBezTo>
                      <a:pt x="658632" y="283284"/>
                      <a:pt x="670062" y="298524"/>
                      <a:pt x="672602" y="313764"/>
                    </a:cubicBezTo>
                    <a:cubicBezTo>
                      <a:pt x="673872" y="330274"/>
                      <a:pt x="668792" y="355674"/>
                      <a:pt x="654822" y="369644"/>
                    </a:cubicBezTo>
                    <a:cubicBezTo>
                      <a:pt x="634502" y="388694"/>
                      <a:pt x="583702" y="393774"/>
                      <a:pt x="548142" y="400124"/>
                    </a:cubicBezTo>
                    <a:cubicBezTo>
                      <a:pt x="515122" y="405204"/>
                      <a:pt x="480832" y="411554"/>
                      <a:pt x="451622" y="406474"/>
                    </a:cubicBezTo>
                    <a:cubicBezTo>
                      <a:pt x="424952" y="401394"/>
                      <a:pt x="393202" y="389964"/>
                      <a:pt x="379232" y="370914"/>
                    </a:cubicBezTo>
                    <a:cubicBezTo>
                      <a:pt x="365262" y="351864"/>
                      <a:pt x="360182" y="321384"/>
                      <a:pt x="363992" y="295984"/>
                    </a:cubicBezTo>
                    <a:cubicBezTo>
                      <a:pt x="366532" y="265504"/>
                      <a:pt x="386852" y="235024"/>
                      <a:pt x="405902" y="200734"/>
                    </a:cubicBezTo>
                    <a:cubicBezTo>
                      <a:pt x="430032" y="157554"/>
                      <a:pt x="473212" y="82624"/>
                      <a:pt x="501152" y="58494"/>
                    </a:cubicBezTo>
                    <a:cubicBezTo>
                      <a:pt x="515122" y="47064"/>
                      <a:pt x="526552" y="40714"/>
                      <a:pt x="540522" y="40714"/>
                    </a:cubicBezTo>
                    <a:cubicBezTo>
                      <a:pt x="557032" y="40714"/>
                      <a:pt x="583702" y="49604"/>
                      <a:pt x="593862" y="63574"/>
                    </a:cubicBezTo>
                    <a:cubicBezTo>
                      <a:pt x="605292" y="76274"/>
                      <a:pt x="609102" y="101674"/>
                      <a:pt x="605292" y="120724"/>
                    </a:cubicBezTo>
                    <a:cubicBezTo>
                      <a:pt x="601482" y="139774"/>
                      <a:pt x="587512" y="157554"/>
                      <a:pt x="568462" y="177874"/>
                    </a:cubicBezTo>
                    <a:cubicBezTo>
                      <a:pt x="537982" y="209624"/>
                      <a:pt x="459242" y="243914"/>
                      <a:pt x="427492" y="278204"/>
                    </a:cubicBezTo>
                    <a:cubicBezTo>
                      <a:pt x="403362" y="303604"/>
                      <a:pt x="372882" y="337894"/>
                      <a:pt x="379232" y="354404"/>
                    </a:cubicBezTo>
                    <a:cubicBezTo>
                      <a:pt x="384312" y="368374"/>
                      <a:pt x="418602" y="367104"/>
                      <a:pt x="455432" y="370914"/>
                    </a:cubicBezTo>
                    <a:cubicBezTo>
                      <a:pt x="549412" y="379804"/>
                      <a:pt x="804682" y="351864"/>
                      <a:pt x="959622" y="353134"/>
                    </a:cubicBezTo>
                    <a:cubicBezTo>
                      <a:pt x="1090432" y="354404"/>
                      <a:pt x="1225052" y="373454"/>
                      <a:pt x="1321572" y="374724"/>
                    </a:cubicBezTo>
                    <a:cubicBezTo>
                      <a:pt x="1387612" y="374724"/>
                      <a:pt x="1440952" y="373454"/>
                      <a:pt x="1487942" y="368374"/>
                    </a:cubicBezTo>
                    <a:cubicBezTo>
                      <a:pt x="1520962" y="365834"/>
                      <a:pt x="1547632" y="363294"/>
                      <a:pt x="1574302" y="354404"/>
                    </a:cubicBezTo>
                    <a:cubicBezTo>
                      <a:pt x="1599702" y="346784"/>
                      <a:pt x="1632722" y="335354"/>
                      <a:pt x="1646692" y="320114"/>
                    </a:cubicBezTo>
                    <a:cubicBezTo>
                      <a:pt x="1656852" y="308684"/>
                      <a:pt x="1653042" y="289634"/>
                      <a:pt x="1663202" y="279474"/>
                    </a:cubicBezTo>
                    <a:cubicBezTo>
                      <a:pt x="1672092" y="269314"/>
                      <a:pt x="1688602" y="260424"/>
                      <a:pt x="1701302" y="259154"/>
                    </a:cubicBezTo>
                    <a:cubicBezTo>
                      <a:pt x="1715272" y="257884"/>
                      <a:pt x="1733052" y="261694"/>
                      <a:pt x="1744482" y="270584"/>
                    </a:cubicBezTo>
                    <a:cubicBezTo>
                      <a:pt x="1754642" y="278204"/>
                      <a:pt x="1764802" y="289634"/>
                      <a:pt x="1768612" y="306144"/>
                    </a:cubicBezTo>
                    <a:cubicBezTo>
                      <a:pt x="1773692" y="334084"/>
                      <a:pt x="1760992" y="395044"/>
                      <a:pt x="1743212" y="425524"/>
                    </a:cubicBezTo>
                    <a:cubicBezTo>
                      <a:pt x="1729242" y="449654"/>
                      <a:pt x="1708922" y="466164"/>
                      <a:pt x="1684792" y="477594"/>
                    </a:cubicBezTo>
                    <a:cubicBezTo>
                      <a:pt x="1659392" y="490294"/>
                      <a:pt x="1630182" y="491564"/>
                      <a:pt x="1595892" y="492834"/>
                    </a:cubicBezTo>
                    <a:cubicBezTo>
                      <a:pt x="1551442" y="495374"/>
                      <a:pt x="1482862" y="491564"/>
                      <a:pt x="1439682" y="482674"/>
                    </a:cubicBezTo>
                    <a:cubicBezTo>
                      <a:pt x="1407932" y="476324"/>
                      <a:pt x="1387612" y="458544"/>
                      <a:pt x="1358402" y="456004"/>
                    </a:cubicBezTo>
                    <a:cubicBezTo>
                      <a:pt x="1330462" y="452194"/>
                      <a:pt x="1299982" y="468704"/>
                      <a:pt x="1270772" y="464894"/>
                    </a:cubicBezTo>
                    <a:cubicBezTo>
                      <a:pt x="1237752" y="459814"/>
                      <a:pt x="1195842" y="445844"/>
                      <a:pt x="1172982" y="424254"/>
                    </a:cubicBezTo>
                    <a:cubicBezTo>
                      <a:pt x="1151392" y="403934"/>
                      <a:pt x="1134882" y="369644"/>
                      <a:pt x="1132342" y="341704"/>
                    </a:cubicBezTo>
                    <a:cubicBezTo>
                      <a:pt x="1131072" y="316304"/>
                      <a:pt x="1141232" y="289634"/>
                      <a:pt x="1153932" y="265504"/>
                    </a:cubicBezTo>
                    <a:cubicBezTo>
                      <a:pt x="1169172" y="238834"/>
                      <a:pt x="1193302" y="205814"/>
                      <a:pt x="1218702" y="191844"/>
                    </a:cubicBezTo>
                    <a:cubicBezTo>
                      <a:pt x="1241562" y="179144"/>
                      <a:pt x="1277122" y="170254"/>
                      <a:pt x="1297442" y="179144"/>
                    </a:cubicBezTo>
                    <a:cubicBezTo>
                      <a:pt x="1316492" y="188034"/>
                      <a:pt x="1336812" y="219784"/>
                      <a:pt x="1340622" y="242644"/>
                    </a:cubicBezTo>
                    <a:cubicBezTo>
                      <a:pt x="1343162" y="265504"/>
                      <a:pt x="1329192" y="292174"/>
                      <a:pt x="1317762" y="315034"/>
                    </a:cubicBezTo>
                    <a:cubicBezTo>
                      <a:pt x="1305062" y="339164"/>
                      <a:pt x="1288552" y="365834"/>
                      <a:pt x="1268232" y="383614"/>
                    </a:cubicBezTo>
                    <a:cubicBezTo>
                      <a:pt x="1249182" y="400124"/>
                      <a:pt x="1223782" y="415364"/>
                      <a:pt x="1198382" y="420444"/>
                    </a:cubicBezTo>
                    <a:cubicBezTo>
                      <a:pt x="1170442" y="425524"/>
                      <a:pt x="1133612" y="424254"/>
                      <a:pt x="1108212" y="414094"/>
                    </a:cubicBezTo>
                    <a:cubicBezTo>
                      <a:pt x="1085352" y="403934"/>
                      <a:pt x="1059952" y="382344"/>
                      <a:pt x="1049792" y="359484"/>
                    </a:cubicBezTo>
                    <a:cubicBezTo>
                      <a:pt x="1039632" y="336624"/>
                      <a:pt x="1040902" y="302334"/>
                      <a:pt x="1049792" y="278204"/>
                    </a:cubicBezTo>
                    <a:cubicBezTo>
                      <a:pt x="1058682" y="252804"/>
                      <a:pt x="1081542" y="229944"/>
                      <a:pt x="1103132" y="210894"/>
                    </a:cubicBezTo>
                    <a:cubicBezTo>
                      <a:pt x="1125992" y="191844"/>
                      <a:pt x="1157742" y="175334"/>
                      <a:pt x="1185682" y="165174"/>
                    </a:cubicBezTo>
                    <a:cubicBezTo>
                      <a:pt x="1211082" y="155014"/>
                      <a:pt x="1240292" y="141044"/>
                      <a:pt x="1264422" y="147394"/>
                    </a:cubicBezTo>
                    <a:cubicBezTo>
                      <a:pt x="1288552" y="153744"/>
                      <a:pt x="1316492" y="181684"/>
                      <a:pt x="1327922" y="205814"/>
                    </a:cubicBezTo>
                    <a:cubicBezTo>
                      <a:pt x="1339352" y="227404"/>
                      <a:pt x="1340622" y="257884"/>
                      <a:pt x="1336812" y="283284"/>
                    </a:cubicBezTo>
                    <a:cubicBezTo>
                      <a:pt x="1331732" y="308684"/>
                      <a:pt x="1319032" y="337894"/>
                      <a:pt x="1301252" y="356944"/>
                    </a:cubicBezTo>
                    <a:cubicBezTo>
                      <a:pt x="1282202" y="377264"/>
                      <a:pt x="1263152" y="387424"/>
                      <a:pt x="1223782" y="401394"/>
                    </a:cubicBezTo>
                    <a:cubicBezTo>
                      <a:pt x="1131072" y="433144"/>
                      <a:pt x="814842" y="481404"/>
                      <a:pt x="719592" y="483944"/>
                    </a:cubicBezTo>
                    <a:cubicBezTo>
                      <a:pt x="680222" y="485214"/>
                      <a:pt x="656092" y="489024"/>
                      <a:pt x="638312" y="473784"/>
                    </a:cubicBezTo>
                    <a:cubicBezTo>
                      <a:pt x="619262" y="458544"/>
                      <a:pt x="596402" y="409014"/>
                      <a:pt x="611642" y="387424"/>
                    </a:cubicBezTo>
                    <a:cubicBezTo>
                      <a:pt x="654822" y="326464"/>
                      <a:pt x="1084082" y="354404"/>
                      <a:pt x="1284742" y="350594"/>
                    </a:cubicBezTo>
                    <a:cubicBezTo>
                      <a:pt x="1447302" y="348054"/>
                      <a:pt x="1646692" y="329004"/>
                      <a:pt x="1726702" y="359484"/>
                    </a:cubicBezTo>
                    <a:cubicBezTo>
                      <a:pt x="1762262" y="373454"/>
                      <a:pt x="1788932" y="396314"/>
                      <a:pt x="1794012" y="416634"/>
                    </a:cubicBezTo>
                    <a:cubicBezTo>
                      <a:pt x="1799092" y="434414"/>
                      <a:pt x="1787662" y="461084"/>
                      <a:pt x="1774962" y="472514"/>
                    </a:cubicBezTo>
                    <a:cubicBezTo>
                      <a:pt x="1762262" y="483944"/>
                      <a:pt x="1735592" y="491564"/>
                      <a:pt x="1717812" y="487754"/>
                    </a:cubicBezTo>
                    <a:cubicBezTo>
                      <a:pt x="1701302" y="485214"/>
                      <a:pt x="1684792" y="471244"/>
                      <a:pt x="1673362" y="450924"/>
                    </a:cubicBezTo>
                    <a:cubicBezTo>
                      <a:pt x="1651772" y="410284"/>
                      <a:pt x="1631452" y="245184"/>
                      <a:pt x="1653042" y="231214"/>
                    </a:cubicBezTo>
                    <a:cubicBezTo>
                      <a:pt x="1668282" y="222324"/>
                      <a:pt x="1731782" y="261694"/>
                      <a:pt x="1736862" y="284554"/>
                    </a:cubicBezTo>
                    <a:cubicBezTo>
                      <a:pt x="1740672" y="307414"/>
                      <a:pt x="1703842" y="346784"/>
                      <a:pt x="1673362" y="368374"/>
                    </a:cubicBezTo>
                    <a:cubicBezTo>
                      <a:pt x="1636532" y="395044"/>
                      <a:pt x="1561602" y="410284"/>
                      <a:pt x="1518422" y="416634"/>
                    </a:cubicBezTo>
                    <a:cubicBezTo>
                      <a:pt x="1487942" y="421714"/>
                      <a:pt x="1465082" y="422984"/>
                      <a:pt x="1438412" y="416634"/>
                    </a:cubicBezTo>
                    <a:cubicBezTo>
                      <a:pt x="1409202" y="409014"/>
                      <a:pt x="1373642" y="391234"/>
                      <a:pt x="1350782" y="370914"/>
                    </a:cubicBezTo>
                    <a:cubicBezTo>
                      <a:pt x="1330462" y="354404"/>
                      <a:pt x="1313952" y="334084"/>
                      <a:pt x="1303792" y="311224"/>
                    </a:cubicBezTo>
                    <a:cubicBezTo>
                      <a:pt x="1293632" y="285824"/>
                      <a:pt x="1283472" y="247724"/>
                      <a:pt x="1291092" y="224864"/>
                    </a:cubicBezTo>
                    <a:cubicBezTo>
                      <a:pt x="1299982" y="203274"/>
                      <a:pt x="1353322" y="182954"/>
                      <a:pt x="1349512" y="174064"/>
                    </a:cubicBezTo>
                    <a:cubicBezTo>
                      <a:pt x="1344432" y="161364"/>
                      <a:pt x="1213622" y="167714"/>
                      <a:pt x="1189492" y="185494"/>
                    </a:cubicBezTo>
                    <a:cubicBezTo>
                      <a:pt x="1176792" y="194384"/>
                      <a:pt x="1183142" y="215974"/>
                      <a:pt x="1174252" y="224864"/>
                    </a:cubicBezTo>
                    <a:cubicBezTo>
                      <a:pt x="1165362" y="235024"/>
                      <a:pt x="1150122" y="243914"/>
                      <a:pt x="1136152" y="245184"/>
                    </a:cubicBezTo>
                    <a:cubicBezTo>
                      <a:pt x="1120912" y="246454"/>
                      <a:pt x="1095512" y="237564"/>
                      <a:pt x="1084082" y="224864"/>
                    </a:cubicBezTo>
                    <a:cubicBezTo>
                      <a:pt x="1073922" y="213434"/>
                      <a:pt x="1068842" y="191844"/>
                      <a:pt x="1070112" y="172794"/>
                    </a:cubicBezTo>
                    <a:cubicBezTo>
                      <a:pt x="1071382" y="148664"/>
                      <a:pt x="1085352" y="118184"/>
                      <a:pt x="1096782" y="95324"/>
                    </a:cubicBezTo>
                    <a:cubicBezTo>
                      <a:pt x="1109482" y="72464"/>
                      <a:pt x="1122182" y="47064"/>
                      <a:pt x="1145042" y="31824"/>
                    </a:cubicBezTo>
                    <a:cubicBezTo>
                      <a:pt x="1170442" y="14044"/>
                      <a:pt x="1208542" y="-1196"/>
                      <a:pt x="1246642" y="74"/>
                    </a:cubicBezTo>
                    <a:cubicBezTo>
                      <a:pt x="1291092" y="1344"/>
                      <a:pt x="1358402" y="35634"/>
                      <a:pt x="1397772" y="57224"/>
                    </a:cubicBezTo>
                    <a:cubicBezTo>
                      <a:pt x="1424442" y="71194"/>
                      <a:pt x="1453652" y="85164"/>
                      <a:pt x="1460002" y="104214"/>
                    </a:cubicBezTo>
                    <a:cubicBezTo>
                      <a:pt x="1466352" y="119454"/>
                      <a:pt x="1456192" y="144854"/>
                      <a:pt x="1446032" y="156284"/>
                    </a:cubicBezTo>
                    <a:cubicBezTo>
                      <a:pt x="1437142" y="167714"/>
                      <a:pt x="1420632" y="172794"/>
                      <a:pt x="1407932" y="175334"/>
                    </a:cubicBezTo>
                    <a:cubicBezTo>
                      <a:pt x="1397772" y="176604"/>
                      <a:pt x="1388882" y="175334"/>
                      <a:pt x="1379992" y="171524"/>
                    </a:cubicBezTo>
                    <a:cubicBezTo>
                      <a:pt x="1367292" y="163904"/>
                      <a:pt x="1343162" y="129614"/>
                      <a:pt x="1344432" y="128344"/>
                    </a:cubicBezTo>
                    <a:cubicBezTo>
                      <a:pt x="1345702" y="127074"/>
                      <a:pt x="1397772" y="163904"/>
                      <a:pt x="1395232" y="170254"/>
                    </a:cubicBezTo>
                    <a:cubicBezTo>
                      <a:pt x="1392692" y="177874"/>
                      <a:pt x="1345702" y="162634"/>
                      <a:pt x="1319032" y="163904"/>
                    </a:cubicBezTo>
                    <a:cubicBezTo>
                      <a:pt x="1288552" y="166444"/>
                      <a:pt x="1250452" y="175334"/>
                      <a:pt x="1221242" y="185494"/>
                    </a:cubicBezTo>
                    <a:cubicBezTo>
                      <a:pt x="1195842" y="194384"/>
                      <a:pt x="1178062" y="203274"/>
                      <a:pt x="1151392" y="219784"/>
                    </a:cubicBezTo>
                    <a:cubicBezTo>
                      <a:pt x="1109482" y="247724"/>
                      <a:pt x="1048522" y="320114"/>
                      <a:pt x="1004072" y="346784"/>
                    </a:cubicBezTo>
                    <a:cubicBezTo>
                      <a:pt x="973592" y="364564"/>
                      <a:pt x="952002" y="368374"/>
                      <a:pt x="917712" y="377264"/>
                    </a:cubicBezTo>
                    <a:cubicBezTo>
                      <a:pt x="873262" y="389964"/>
                      <a:pt x="812302" y="405204"/>
                      <a:pt x="760232" y="406474"/>
                    </a:cubicBezTo>
                    <a:cubicBezTo>
                      <a:pt x="708162" y="406474"/>
                      <a:pt x="647202" y="395044"/>
                      <a:pt x="606562" y="381074"/>
                    </a:cubicBezTo>
                    <a:cubicBezTo>
                      <a:pt x="578622" y="372184"/>
                      <a:pt x="553222" y="364564"/>
                      <a:pt x="539252" y="345514"/>
                    </a:cubicBezTo>
                    <a:cubicBezTo>
                      <a:pt x="525282" y="326464"/>
                      <a:pt x="515122" y="276934"/>
                      <a:pt x="524012" y="269314"/>
                    </a:cubicBezTo>
                    <a:cubicBezTo>
                      <a:pt x="535442" y="260424"/>
                      <a:pt x="607832" y="297254"/>
                      <a:pt x="606562" y="307414"/>
                    </a:cubicBezTo>
                    <a:cubicBezTo>
                      <a:pt x="606562" y="315034"/>
                      <a:pt x="569732" y="326464"/>
                      <a:pt x="553222" y="323924"/>
                    </a:cubicBezTo>
                    <a:cubicBezTo>
                      <a:pt x="536712" y="320114"/>
                      <a:pt x="516392" y="303604"/>
                      <a:pt x="508772" y="289634"/>
                    </a:cubicBezTo>
                    <a:cubicBezTo>
                      <a:pt x="502422" y="276934"/>
                      <a:pt x="503692" y="257884"/>
                      <a:pt x="506232" y="246454"/>
                    </a:cubicBezTo>
                    <a:cubicBezTo>
                      <a:pt x="508772" y="236294"/>
                      <a:pt x="521472" y="222324"/>
                      <a:pt x="521472" y="222324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4569124" y="4514130"/>
              <a:ext cx="6320630" cy="1172208"/>
              <a:chOff x="0" y="0"/>
              <a:chExt cx="3108960" cy="57658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50800" y="45368"/>
                <a:ext cx="3006090" cy="479706"/>
              </a:xfrm>
              <a:custGeom>
                <a:avLst/>
                <a:gdLst/>
                <a:ahLst/>
                <a:cxnLst/>
                <a:rect r="r" b="b" t="t" l="l"/>
                <a:pathLst>
                  <a:path h="479706" w="3006090">
                    <a:moveTo>
                      <a:pt x="0" y="324202"/>
                    </a:moveTo>
                    <a:cubicBezTo>
                      <a:pt x="0" y="314042"/>
                      <a:pt x="0" y="308962"/>
                      <a:pt x="0" y="308962"/>
                    </a:cubicBezTo>
                    <a:cubicBezTo>
                      <a:pt x="0" y="308962"/>
                      <a:pt x="0" y="303882"/>
                      <a:pt x="1270" y="301342"/>
                    </a:cubicBezTo>
                    <a:cubicBezTo>
                      <a:pt x="1270" y="300072"/>
                      <a:pt x="2540" y="294992"/>
                      <a:pt x="2540" y="294992"/>
                    </a:cubicBezTo>
                    <a:cubicBezTo>
                      <a:pt x="2540" y="294992"/>
                      <a:pt x="5080" y="289912"/>
                      <a:pt x="6350" y="287372"/>
                    </a:cubicBezTo>
                    <a:cubicBezTo>
                      <a:pt x="7620" y="286102"/>
                      <a:pt x="10160" y="281022"/>
                      <a:pt x="10160" y="281022"/>
                    </a:cubicBezTo>
                    <a:cubicBezTo>
                      <a:pt x="10160" y="281022"/>
                      <a:pt x="13970" y="277212"/>
                      <a:pt x="15240" y="275942"/>
                    </a:cubicBezTo>
                    <a:cubicBezTo>
                      <a:pt x="16510" y="273402"/>
                      <a:pt x="20320" y="269592"/>
                      <a:pt x="20320" y="269592"/>
                    </a:cubicBezTo>
                    <a:cubicBezTo>
                      <a:pt x="20320" y="269592"/>
                      <a:pt x="24130" y="267052"/>
                      <a:pt x="26670" y="265782"/>
                    </a:cubicBezTo>
                    <a:cubicBezTo>
                      <a:pt x="27940" y="264512"/>
                      <a:pt x="33020" y="261972"/>
                      <a:pt x="33020" y="261972"/>
                    </a:cubicBezTo>
                    <a:cubicBezTo>
                      <a:pt x="33020" y="261972"/>
                      <a:pt x="36830" y="259432"/>
                      <a:pt x="39370" y="258162"/>
                    </a:cubicBezTo>
                    <a:cubicBezTo>
                      <a:pt x="41910" y="258162"/>
                      <a:pt x="46990" y="255622"/>
                      <a:pt x="46990" y="255622"/>
                    </a:cubicBezTo>
                    <a:cubicBezTo>
                      <a:pt x="46990" y="255622"/>
                      <a:pt x="52070" y="255622"/>
                      <a:pt x="54610" y="255622"/>
                    </a:cubicBezTo>
                    <a:cubicBezTo>
                      <a:pt x="57150" y="254352"/>
                      <a:pt x="60960" y="254352"/>
                      <a:pt x="62230" y="254352"/>
                    </a:cubicBezTo>
                    <a:cubicBezTo>
                      <a:pt x="62230" y="254352"/>
                      <a:pt x="132080" y="239112"/>
                      <a:pt x="151130" y="231492"/>
                    </a:cubicBezTo>
                    <a:cubicBezTo>
                      <a:pt x="160020" y="227682"/>
                      <a:pt x="170180" y="223872"/>
                      <a:pt x="170180" y="220062"/>
                    </a:cubicBezTo>
                    <a:cubicBezTo>
                      <a:pt x="171450" y="214982"/>
                      <a:pt x="158750" y="212442"/>
                      <a:pt x="156210" y="204822"/>
                    </a:cubicBezTo>
                    <a:cubicBezTo>
                      <a:pt x="151130" y="193392"/>
                      <a:pt x="157480" y="159102"/>
                      <a:pt x="153670" y="152752"/>
                    </a:cubicBezTo>
                    <a:cubicBezTo>
                      <a:pt x="152400" y="150212"/>
                      <a:pt x="151130" y="151482"/>
                      <a:pt x="149860" y="148942"/>
                    </a:cubicBezTo>
                    <a:cubicBezTo>
                      <a:pt x="144780" y="141322"/>
                      <a:pt x="129540" y="96872"/>
                      <a:pt x="137160" y="74012"/>
                    </a:cubicBezTo>
                    <a:cubicBezTo>
                      <a:pt x="144780" y="48612"/>
                      <a:pt x="175260" y="19402"/>
                      <a:pt x="200660" y="7972"/>
                    </a:cubicBezTo>
                    <a:cubicBezTo>
                      <a:pt x="223520" y="-2188"/>
                      <a:pt x="255270" y="-2188"/>
                      <a:pt x="281940" y="5432"/>
                    </a:cubicBezTo>
                    <a:cubicBezTo>
                      <a:pt x="312420" y="13052"/>
                      <a:pt x="347980" y="38452"/>
                      <a:pt x="369570" y="58772"/>
                    </a:cubicBezTo>
                    <a:cubicBezTo>
                      <a:pt x="386080" y="75282"/>
                      <a:pt x="396240" y="104492"/>
                      <a:pt x="405130" y="110842"/>
                    </a:cubicBezTo>
                    <a:cubicBezTo>
                      <a:pt x="408940" y="114652"/>
                      <a:pt x="412750" y="112112"/>
                      <a:pt x="415290" y="114652"/>
                    </a:cubicBezTo>
                    <a:cubicBezTo>
                      <a:pt x="421640" y="126082"/>
                      <a:pt x="400050" y="189582"/>
                      <a:pt x="407670" y="212442"/>
                    </a:cubicBezTo>
                    <a:cubicBezTo>
                      <a:pt x="412750" y="227682"/>
                      <a:pt x="425450" y="239112"/>
                      <a:pt x="436880" y="244192"/>
                    </a:cubicBezTo>
                    <a:cubicBezTo>
                      <a:pt x="447040" y="249272"/>
                      <a:pt x="458470" y="245462"/>
                      <a:pt x="473710" y="246732"/>
                    </a:cubicBezTo>
                    <a:cubicBezTo>
                      <a:pt x="496570" y="248002"/>
                      <a:pt x="533400" y="246732"/>
                      <a:pt x="561340" y="249272"/>
                    </a:cubicBezTo>
                    <a:cubicBezTo>
                      <a:pt x="589280" y="253082"/>
                      <a:pt x="613410" y="259432"/>
                      <a:pt x="641350" y="264512"/>
                    </a:cubicBezTo>
                    <a:cubicBezTo>
                      <a:pt x="671830" y="269592"/>
                      <a:pt x="712470" y="273402"/>
                      <a:pt x="739140" y="278482"/>
                    </a:cubicBezTo>
                    <a:cubicBezTo>
                      <a:pt x="755650" y="282292"/>
                      <a:pt x="777240" y="292452"/>
                      <a:pt x="782320" y="289912"/>
                    </a:cubicBezTo>
                    <a:cubicBezTo>
                      <a:pt x="783590" y="289912"/>
                      <a:pt x="783590" y="287372"/>
                      <a:pt x="784860" y="286102"/>
                    </a:cubicBezTo>
                    <a:cubicBezTo>
                      <a:pt x="787400" y="283562"/>
                      <a:pt x="793750" y="278482"/>
                      <a:pt x="800100" y="274672"/>
                    </a:cubicBezTo>
                    <a:cubicBezTo>
                      <a:pt x="805180" y="272132"/>
                      <a:pt x="811530" y="270862"/>
                      <a:pt x="817880" y="269592"/>
                    </a:cubicBezTo>
                    <a:cubicBezTo>
                      <a:pt x="822960" y="268322"/>
                      <a:pt x="831850" y="269592"/>
                      <a:pt x="835660" y="269592"/>
                    </a:cubicBezTo>
                    <a:cubicBezTo>
                      <a:pt x="838200" y="270862"/>
                      <a:pt x="839470" y="272132"/>
                      <a:pt x="840740" y="272132"/>
                    </a:cubicBezTo>
                    <a:cubicBezTo>
                      <a:pt x="847090" y="270862"/>
                      <a:pt x="858520" y="253082"/>
                      <a:pt x="872490" y="249272"/>
                    </a:cubicBezTo>
                    <a:cubicBezTo>
                      <a:pt x="894080" y="242922"/>
                      <a:pt x="947420" y="251812"/>
                      <a:pt x="966470" y="254352"/>
                    </a:cubicBezTo>
                    <a:cubicBezTo>
                      <a:pt x="976630" y="255622"/>
                      <a:pt x="981710" y="258162"/>
                      <a:pt x="986790" y="258162"/>
                    </a:cubicBezTo>
                    <a:cubicBezTo>
                      <a:pt x="989330" y="258162"/>
                      <a:pt x="990600" y="258162"/>
                      <a:pt x="991870" y="256892"/>
                    </a:cubicBezTo>
                    <a:cubicBezTo>
                      <a:pt x="994410" y="255622"/>
                      <a:pt x="995680" y="254352"/>
                      <a:pt x="996950" y="251812"/>
                    </a:cubicBezTo>
                    <a:cubicBezTo>
                      <a:pt x="999490" y="241652"/>
                      <a:pt x="985520" y="207362"/>
                      <a:pt x="990600" y="187042"/>
                    </a:cubicBezTo>
                    <a:cubicBezTo>
                      <a:pt x="995680" y="164182"/>
                      <a:pt x="1012190" y="138782"/>
                      <a:pt x="1029970" y="121002"/>
                    </a:cubicBezTo>
                    <a:cubicBezTo>
                      <a:pt x="1049020" y="103222"/>
                      <a:pt x="1079500" y="87982"/>
                      <a:pt x="1099820" y="81632"/>
                    </a:cubicBezTo>
                    <a:cubicBezTo>
                      <a:pt x="1112520" y="76552"/>
                      <a:pt x="1121410" y="80362"/>
                      <a:pt x="1134110" y="76552"/>
                    </a:cubicBezTo>
                    <a:cubicBezTo>
                      <a:pt x="1153160" y="71472"/>
                      <a:pt x="1177290" y="52422"/>
                      <a:pt x="1201420" y="48612"/>
                    </a:cubicBezTo>
                    <a:cubicBezTo>
                      <a:pt x="1226820" y="44802"/>
                      <a:pt x="1264920" y="46072"/>
                      <a:pt x="1285240" y="60042"/>
                    </a:cubicBezTo>
                    <a:cubicBezTo>
                      <a:pt x="1305560" y="74012"/>
                      <a:pt x="1323340" y="109572"/>
                      <a:pt x="1327150" y="132432"/>
                    </a:cubicBezTo>
                    <a:cubicBezTo>
                      <a:pt x="1329690" y="150212"/>
                      <a:pt x="1311910" y="167992"/>
                      <a:pt x="1314450" y="185772"/>
                    </a:cubicBezTo>
                    <a:cubicBezTo>
                      <a:pt x="1318260" y="204822"/>
                      <a:pt x="1351280" y="240382"/>
                      <a:pt x="1351280" y="245462"/>
                    </a:cubicBezTo>
                    <a:cubicBezTo>
                      <a:pt x="1352550" y="248002"/>
                      <a:pt x="1383030" y="245462"/>
                      <a:pt x="1390650" y="254352"/>
                    </a:cubicBezTo>
                    <a:cubicBezTo>
                      <a:pt x="1398270" y="263242"/>
                      <a:pt x="1388110" y="294992"/>
                      <a:pt x="1391920" y="305152"/>
                    </a:cubicBezTo>
                    <a:cubicBezTo>
                      <a:pt x="1394460" y="311502"/>
                      <a:pt x="1400810" y="312772"/>
                      <a:pt x="1400810" y="316582"/>
                    </a:cubicBezTo>
                    <a:cubicBezTo>
                      <a:pt x="1402080" y="321662"/>
                      <a:pt x="1393190" y="329282"/>
                      <a:pt x="1391920" y="331822"/>
                    </a:cubicBezTo>
                    <a:cubicBezTo>
                      <a:pt x="1391920" y="333092"/>
                      <a:pt x="1393190" y="333092"/>
                      <a:pt x="1391920" y="334362"/>
                    </a:cubicBezTo>
                    <a:cubicBezTo>
                      <a:pt x="1391920" y="335632"/>
                      <a:pt x="1389380" y="336902"/>
                      <a:pt x="1389380" y="336902"/>
                    </a:cubicBezTo>
                    <a:cubicBezTo>
                      <a:pt x="1389380" y="336902"/>
                      <a:pt x="1390650" y="336902"/>
                      <a:pt x="1391920" y="336902"/>
                    </a:cubicBezTo>
                    <a:cubicBezTo>
                      <a:pt x="1399540" y="338172"/>
                      <a:pt x="1443990" y="343252"/>
                      <a:pt x="1469390" y="344522"/>
                    </a:cubicBezTo>
                    <a:cubicBezTo>
                      <a:pt x="1497330" y="347062"/>
                      <a:pt x="1524000" y="347062"/>
                      <a:pt x="1551940" y="348332"/>
                    </a:cubicBezTo>
                    <a:cubicBezTo>
                      <a:pt x="1578610" y="349602"/>
                      <a:pt x="1605280" y="352142"/>
                      <a:pt x="1631950" y="353412"/>
                    </a:cubicBezTo>
                    <a:cubicBezTo>
                      <a:pt x="1658620" y="354682"/>
                      <a:pt x="1684020" y="357222"/>
                      <a:pt x="1710690" y="358492"/>
                    </a:cubicBezTo>
                    <a:cubicBezTo>
                      <a:pt x="1736090" y="358492"/>
                      <a:pt x="1761490" y="358492"/>
                      <a:pt x="1789430" y="358492"/>
                    </a:cubicBezTo>
                    <a:cubicBezTo>
                      <a:pt x="1818640" y="358492"/>
                      <a:pt x="1850390" y="358492"/>
                      <a:pt x="1879600" y="358492"/>
                    </a:cubicBezTo>
                    <a:cubicBezTo>
                      <a:pt x="1906270" y="357222"/>
                      <a:pt x="1930400" y="355952"/>
                      <a:pt x="1955800" y="353412"/>
                    </a:cubicBezTo>
                    <a:cubicBezTo>
                      <a:pt x="1982470" y="352142"/>
                      <a:pt x="2009140" y="349602"/>
                      <a:pt x="2035810" y="348332"/>
                    </a:cubicBezTo>
                    <a:cubicBezTo>
                      <a:pt x="2062480" y="345792"/>
                      <a:pt x="2090420" y="343252"/>
                      <a:pt x="2117090" y="339442"/>
                    </a:cubicBezTo>
                    <a:cubicBezTo>
                      <a:pt x="2142490" y="335632"/>
                      <a:pt x="2166620" y="331822"/>
                      <a:pt x="2193290" y="328012"/>
                    </a:cubicBezTo>
                    <a:cubicBezTo>
                      <a:pt x="2223770" y="322932"/>
                      <a:pt x="2255520" y="317852"/>
                      <a:pt x="2288540" y="312772"/>
                    </a:cubicBezTo>
                    <a:cubicBezTo>
                      <a:pt x="2324100" y="307692"/>
                      <a:pt x="2366010" y="303882"/>
                      <a:pt x="2402840" y="300072"/>
                    </a:cubicBezTo>
                    <a:cubicBezTo>
                      <a:pt x="2438400" y="296262"/>
                      <a:pt x="2471420" y="293722"/>
                      <a:pt x="2504440" y="289912"/>
                    </a:cubicBezTo>
                    <a:cubicBezTo>
                      <a:pt x="2537460" y="284832"/>
                      <a:pt x="2569210" y="281022"/>
                      <a:pt x="2599690" y="275942"/>
                    </a:cubicBezTo>
                    <a:cubicBezTo>
                      <a:pt x="2627630" y="270862"/>
                      <a:pt x="2654300" y="265782"/>
                      <a:pt x="2682240" y="258162"/>
                    </a:cubicBezTo>
                    <a:cubicBezTo>
                      <a:pt x="2711450" y="249272"/>
                      <a:pt x="2760980" y="227682"/>
                      <a:pt x="2771140" y="222602"/>
                    </a:cubicBezTo>
                    <a:cubicBezTo>
                      <a:pt x="2773680" y="221332"/>
                      <a:pt x="2774950" y="220062"/>
                      <a:pt x="2776220" y="220062"/>
                    </a:cubicBezTo>
                    <a:cubicBezTo>
                      <a:pt x="2776220" y="218792"/>
                      <a:pt x="2776220" y="218792"/>
                      <a:pt x="2776220" y="217522"/>
                    </a:cubicBezTo>
                    <a:cubicBezTo>
                      <a:pt x="2776220" y="214982"/>
                      <a:pt x="2776220" y="207362"/>
                      <a:pt x="2778760" y="203552"/>
                    </a:cubicBezTo>
                    <a:cubicBezTo>
                      <a:pt x="2780030" y="198472"/>
                      <a:pt x="2781300" y="193392"/>
                      <a:pt x="2783840" y="189582"/>
                    </a:cubicBezTo>
                    <a:cubicBezTo>
                      <a:pt x="2786380" y="185772"/>
                      <a:pt x="2788920" y="181962"/>
                      <a:pt x="2792730" y="178152"/>
                    </a:cubicBezTo>
                    <a:cubicBezTo>
                      <a:pt x="2795270" y="174342"/>
                      <a:pt x="2799080" y="171802"/>
                      <a:pt x="2804160" y="169262"/>
                    </a:cubicBezTo>
                    <a:cubicBezTo>
                      <a:pt x="2810510" y="164182"/>
                      <a:pt x="2821940" y="156562"/>
                      <a:pt x="2833370" y="150212"/>
                    </a:cubicBezTo>
                    <a:cubicBezTo>
                      <a:pt x="2848610" y="142592"/>
                      <a:pt x="2886710" y="124812"/>
                      <a:pt x="2886710" y="124812"/>
                    </a:cubicBezTo>
                    <a:cubicBezTo>
                      <a:pt x="2886710" y="123542"/>
                      <a:pt x="2891790" y="123542"/>
                      <a:pt x="2894330" y="123542"/>
                    </a:cubicBezTo>
                    <a:cubicBezTo>
                      <a:pt x="2896870" y="123542"/>
                      <a:pt x="2900680" y="122272"/>
                      <a:pt x="2900680" y="122272"/>
                    </a:cubicBezTo>
                    <a:cubicBezTo>
                      <a:pt x="2900680" y="122272"/>
                      <a:pt x="2903220" y="123542"/>
                      <a:pt x="2904490" y="123542"/>
                    </a:cubicBezTo>
                    <a:cubicBezTo>
                      <a:pt x="2907030" y="122272"/>
                      <a:pt x="2913380" y="114652"/>
                      <a:pt x="2913380" y="114652"/>
                    </a:cubicBezTo>
                    <a:cubicBezTo>
                      <a:pt x="2913380" y="114652"/>
                      <a:pt x="2918460" y="112112"/>
                      <a:pt x="2919730" y="110842"/>
                    </a:cubicBezTo>
                    <a:cubicBezTo>
                      <a:pt x="2922270" y="109572"/>
                      <a:pt x="2927350" y="108302"/>
                      <a:pt x="2927350" y="108302"/>
                    </a:cubicBezTo>
                    <a:cubicBezTo>
                      <a:pt x="2927350" y="108302"/>
                      <a:pt x="2931160" y="107032"/>
                      <a:pt x="2933700" y="105762"/>
                    </a:cubicBezTo>
                    <a:cubicBezTo>
                      <a:pt x="2936240" y="105762"/>
                      <a:pt x="2941320" y="104492"/>
                      <a:pt x="2941320" y="104492"/>
                    </a:cubicBezTo>
                    <a:cubicBezTo>
                      <a:pt x="2941320" y="104492"/>
                      <a:pt x="2946400" y="104492"/>
                      <a:pt x="2947670" y="104492"/>
                    </a:cubicBezTo>
                    <a:cubicBezTo>
                      <a:pt x="2950210" y="104492"/>
                      <a:pt x="2955290" y="105762"/>
                      <a:pt x="2955290" y="105762"/>
                    </a:cubicBezTo>
                    <a:cubicBezTo>
                      <a:pt x="2955290" y="105762"/>
                      <a:pt x="2960370" y="107032"/>
                      <a:pt x="2962910" y="107032"/>
                    </a:cubicBezTo>
                    <a:cubicBezTo>
                      <a:pt x="2964180" y="108302"/>
                      <a:pt x="2969260" y="109572"/>
                      <a:pt x="2969260" y="109572"/>
                    </a:cubicBezTo>
                    <a:cubicBezTo>
                      <a:pt x="2969260" y="109572"/>
                      <a:pt x="2973070" y="112112"/>
                      <a:pt x="2975610" y="112112"/>
                    </a:cubicBezTo>
                    <a:cubicBezTo>
                      <a:pt x="2978150" y="113382"/>
                      <a:pt x="2981960" y="115922"/>
                      <a:pt x="2981960" y="115922"/>
                    </a:cubicBezTo>
                    <a:cubicBezTo>
                      <a:pt x="2981960" y="115922"/>
                      <a:pt x="2985770" y="119732"/>
                      <a:pt x="2987040" y="121002"/>
                    </a:cubicBezTo>
                    <a:cubicBezTo>
                      <a:pt x="2989580" y="122272"/>
                      <a:pt x="2992120" y="126082"/>
                      <a:pt x="2992120" y="126082"/>
                    </a:cubicBezTo>
                    <a:cubicBezTo>
                      <a:pt x="2992120" y="126082"/>
                      <a:pt x="2994660" y="129892"/>
                      <a:pt x="2995930" y="132432"/>
                    </a:cubicBezTo>
                    <a:cubicBezTo>
                      <a:pt x="2997200" y="133702"/>
                      <a:pt x="2999740" y="138782"/>
                      <a:pt x="3001010" y="138782"/>
                    </a:cubicBezTo>
                    <a:cubicBezTo>
                      <a:pt x="3001010" y="138782"/>
                      <a:pt x="3002280" y="142592"/>
                      <a:pt x="3002280" y="145132"/>
                    </a:cubicBezTo>
                    <a:cubicBezTo>
                      <a:pt x="3003550" y="147672"/>
                      <a:pt x="3004820" y="151482"/>
                      <a:pt x="3004820" y="151482"/>
                    </a:cubicBezTo>
                    <a:cubicBezTo>
                      <a:pt x="3004820" y="151482"/>
                      <a:pt x="3006090" y="156562"/>
                      <a:pt x="3006090" y="159102"/>
                    </a:cubicBezTo>
                    <a:cubicBezTo>
                      <a:pt x="3006090" y="161642"/>
                      <a:pt x="3006090" y="166722"/>
                      <a:pt x="3006090" y="166722"/>
                    </a:cubicBezTo>
                    <a:cubicBezTo>
                      <a:pt x="3006090" y="166722"/>
                      <a:pt x="3006090" y="171802"/>
                      <a:pt x="3004820" y="173072"/>
                    </a:cubicBezTo>
                    <a:cubicBezTo>
                      <a:pt x="3004820" y="175612"/>
                      <a:pt x="3004820" y="180692"/>
                      <a:pt x="3004820" y="180692"/>
                    </a:cubicBezTo>
                    <a:cubicBezTo>
                      <a:pt x="3004820" y="180692"/>
                      <a:pt x="3002280" y="185772"/>
                      <a:pt x="3001010" y="187042"/>
                    </a:cubicBezTo>
                    <a:cubicBezTo>
                      <a:pt x="3001010" y="189582"/>
                      <a:pt x="2998470" y="193392"/>
                      <a:pt x="2998470" y="194662"/>
                    </a:cubicBezTo>
                    <a:cubicBezTo>
                      <a:pt x="2998470" y="194662"/>
                      <a:pt x="2995930" y="198472"/>
                      <a:pt x="2994660" y="199742"/>
                    </a:cubicBezTo>
                    <a:cubicBezTo>
                      <a:pt x="2993390" y="202282"/>
                      <a:pt x="2989580" y="206092"/>
                      <a:pt x="2989580" y="206092"/>
                    </a:cubicBezTo>
                    <a:cubicBezTo>
                      <a:pt x="2989580" y="206092"/>
                      <a:pt x="2985770" y="208632"/>
                      <a:pt x="2984500" y="209902"/>
                    </a:cubicBezTo>
                    <a:cubicBezTo>
                      <a:pt x="2983230" y="212442"/>
                      <a:pt x="2981960" y="212442"/>
                      <a:pt x="2979420" y="214982"/>
                    </a:cubicBezTo>
                    <a:cubicBezTo>
                      <a:pt x="2971800" y="221332"/>
                      <a:pt x="2950210" y="251812"/>
                      <a:pt x="2946400" y="258162"/>
                    </a:cubicBezTo>
                    <a:cubicBezTo>
                      <a:pt x="2945130" y="259432"/>
                      <a:pt x="2945130" y="261972"/>
                      <a:pt x="2945130" y="261972"/>
                    </a:cubicBezTo>
                    <a:cubicBezTo>
                      <a:pt x="2945130" y="261972"/>
                      <a:pt x="2942590" y="265782"/>
                      <a:pt x="2941320" y="267052"/>
                    </a:cubicBezTo>
                    <a:cubicBezTo>
                      <a:pt x="2940050" y="269592"/>
                      <a:pt x="2937510" y="273402"/>
                      <a:pt x="2936240" y="273402"/>
                    </a:cubicBezTo>
                    <a:cubicBezTo>
                      <a:pt x="2936240" y="273402"/>
                      <a:pt x="2933700" y="275942"/>
                      <a:pt x="2933700" y="275942"/>
                    </a:cubicBezTo>
                    <a:cubicBezTo>
                      <a:pt x="2933700" y="275942"/>
                      <a:pt x="2933700" y="277212"/>
                      <a:pt x="2933700" y="277212"/>
                    </a:cubicBezTo>
                    <a:cubicBezTo>
                      <a:pt x="2933700" y="277212"/>
                      <a:pt x="2929890" y="279752"/>
                      <a:pt x="2927350" y="282292"/>
                    </a:cubicBezTo>
                    <a:cubicBezTo>
                      <a:pt x="2926080" y="283562"/>
                      <a:pt x="2922270" y="286102"/>
                      <a:pt x="2922270" y="286102"/>
                    </a:cubicBezTo>
                    <a:cubicBezTo>
                      <a:pt x="2922270" y="286102"/>
                      <a:pt x="2918460" y="288642"/>
                      <a:pt x="2915920" y="289912"/>
                    </a:cubicBezTo>
                    <a:cubicBezTo>
                      <a:pt x="2913380" y="291182"/>
                      <a:pt x="2909570" y="293722"/>
                      <a:pt x="2909570" y="293722"/>
                    </a:cubicBezTo>
                    <a:cubicBezTo>
                      <a:pt x="2909570" y="293722"/>
                      <a:pt x="2904490" y="294992"/>
                      <a:pt x="2901950" y="294992"/>
                    </a:cubicBezTo>
                    <a:cubicBezTo>
                      <a:pt x="2900680" y="296262"/>
                      <a:pt x="2895600" y="297532"/>
                      <a:pt x="2895600" y="297532"/>
                    </a:cubicBezTo>
                    <a:cubicBezTo>
                      <a:pt x="2895600" y="297532"/>
                      <a:pt x="2890520" y="297532"/>
                      <a:pt x="2887980" y="297532"/>
                    </a:cubicBezTo>
                    <a:cubicBezTo>
                      <a:pt x="2885440" y="297532"/>
                      <a:pt x="2884170" y="296262"/>
                      <a:pt x="2881630" y="297532"/>
                    </a:cubicBezTo>
                    <a:cubicBezTo>
                      <a:pt x="2875280" y="298802"/>
                      <a:pt x="2866390" y="307692"/>
                      <a:pt x="2854960" y="314042"/>
                    </a:cubicBezTo>
                    <a:cubicBezTo>
                      <a:pt x="2835910" y="325472"/>
                      <a:pt x="2801620" y="347062"/>
                      <a:pt x="2774950" y="358492"/>
                    </a:cubicBezTo>
                    <a:cubicBezTo>
                      <a:pt x="2750820" y="368652"/>
                      <a:pt x="2725420" y="372462"/>
                      <a:pt x="2701290" y="378812"/>
                    </a:cubicBezTo>
                    <a:cubicBezTo>
                      <a:pt x="2675890" y="385162"/>
                      <a:pt x="2653030" y="390242"/>
                      <a:pt x="2625090" y="395322"/>
                    </a:cubicBezTo>
                    <a:cubicBezTo>
                      <a:pt x="2594610" y="400402"/>
                      <a:pt x="2559050" y="405482"/>
                      <a:pt x="2524760" y="409292"/>
                    </a:cubicBezTo>
                    <a:cubicBezTo>
                      <a:pt x="2489200" y="414372"/>
                      <a:pt x="2449830" y="416912"/>
                      <a:pt x="2413000" y="420722"/>
                    </a:cubicBezTo>
                    <a:cubicBezTo>
                      <a:pt x="2377440" y="424532"/>
                      <a:pt x="2341880" y="428342"/>
                      <a:pt x="2307590" y="432152"/>
                    </a:cubicBezTo>
                    <a:cubicBezTo>
                      <a:pt x="2275840" y="435962"/>
                      <a:pt x="2246630" y="441042"/>
                      <a:pt x="2217420" y="446122"/>
                    </a:cubicBezTo>
                    <a:cubicBezTo>
                      <a:pt x="2188210" y="449932"/>
                      <a:pt x="2161540" y="455012"/>
                      <a:pt x="2133600" y="458822"/>
                    </a:cubicBezTo>
                    <a:cubicBezTo>
                      <a:pt x="2106930" y="462632"/>
                      <a:pt x="2080260" y="465172"/>
                      <a:pt x="2053590" y="467712"/>
                    </a:cubicBezTo>
                    <a:cubicBezTo>
                      <a:pt x="2026920" y="468982"/>
                      <a:pt x="2001520" y="471522"/>
                      <a:pt x="1974850" y="472792"/>
                    </a:cubicBezTo>
                    <a:cubicBezTo>
                      <a:pt x="1949450" y="475332"/>
                      <a:pt x="1922780" y="476602"/>
                      <a:pt x="1896110" y="477872"/>
                    </a:cubicBezTo>
                    <a:cubicBezTo>
                      <a:pt x="1869440" y="479142"/>
                      <a:pt x="1842770" y="479142"/>
                      <a:pt x="1816100" y="479142"/>
                    </a:cubicBezTo>
                    <a:cubicBezTo>
                      <a:pt x="1789430" y="479142"/>
                      <a:pt x="1764030" y="480412"/>
                      <a:pt x="1738630" y="479142"/>
                    </a:cubicBezTo>
                    <a:cubicBezTo>
                      <a:pt x="1713230" y="479142"/>
                      <a:pt x="1687830" y="477872"/>
                      <a:pt x="1661160" y="476602"/>
                    </a:cubicBezTo>
                    <a:cubicBezTo>
                      <a:pt x="1635760" y="475332"/>
                      <a:pt x="1609090" y="472792"/>
                      <a:pt x="1582420" y="471522"/>
                    </a:cubicBezTo>
                    <a:cubicBezTo>
                      <a:pt x="1555750" y="470252"/>
                      <a:pt x="1530350" y="471522"/>
                      <a:pt x="1502410" y="470252"/>
                    </a:cubicBezTo>
                    <a:cubicBezTo>
                      <a:pt x="1470660" y="468982"/>
                      <a:pt x="1435100" y="466442"/>
                      <a:pt x="1404620" y="462632"/>
                    </a:cubicBezTo>
                    <a:cubicBezTo>
                      <a:pt x="1376680" y="460092"/>
                      <a:pt x="1353820" y="457552"/>
                      <a:pt x="1327150" y="453742"/>
                    </a:cubicBezTo>
                    <a:cubicBezTo>
                      <a:pt x="1299210" y="448662"/>
                      <a:pt x="1270000" y="448662"/>
                      <a:pt x="1243330" y="439772"/>
                    </a:cubicBezTo>
                    <a:cubicBezTo>
                      <a:pt x="1216660" y="432152"/>
                      <a:pt x="1167130" y="404212"/>
                      <a:pt x="1165860" y="402942"/>
                    </a:cubicBezTo>
                    <a:cubicBezTo>
                      <a:pt x="1165860" y="402942"/>
                      <a:pt x="1154430" y="405482"/>
                      <a:pt x="1145540" y="406752"/>
                    </a:cubicBezTo>
                    <a:cubicBezTo>
                      <a:pt x="1126490" y="408022"/>
                      <a:pt x="1089660" y="408022"/>
                      <a:pt x="1060450" y="411832"/>
                    </a:cubicBezTo>
                    <a:cubicBezTo>
                      <a:pt x="1032510" y="414372"/>
                      <a:pt x="1002030" y="419452"/>
                      <a:pt x="974090" y="421992"/>
                    </a:cubicBezTo>
                    <a:cubicBezTo>
                      <a:pt x="947420" y="425802"/>
                      <a:pt x="916940" y="427072"/>
                      <a:pt x="896620" y="429612"/>
                    </a:cubicBezTo>
                    <a:cubicBezTo>
                      <a:pt x="885190" y="430882"/>
                      <a:pt x="880110" y="432152"/>
                      <a:pt x="867410" y="434692"/>
                    </a:cubicBezTo>
                    <a:cubicBezTo>
                      <a:pt x="845820" y="437232"/>
                      <a:pt x="806450" y="443582"/>
                      <a:pt x="778510" y="444852"/>
                    </a:cubicBezTo>
                    <a:cubicBezTo>
                      <a:pt x="751840" y="444852"/>
                      <a:pt x="727710" y="441042"/>
                      <a:pt x="702310" y="439772"/>
                    </a:cubicBezTo>
                    <a:cubicBezTo>
                      <a:pt x="675640" y="438502"/>
                      <a:pt x="648970" y="441042"/>
                      <a:pt x="621030" y="439772"/>
                    </a:cubicBezTo>
                    <a:cubicBezTo>
                      <a:pt x="593090" y="437232"/>
                      <a:pt x="554990" y="432152"/>
                      <a:pt x="534670" y="427072"/>
                    </a:cubicBezTo>
                    <a:cubicBezTo>
                      <a:pt x="523240" y="425802"/>
                      <a:pt x="519430" y="421992"/>
                      <a:pt x="509270" y="419452"/>
                    </a:cubicBezTo>
                    <a:cubicBezTo>
                      <a:pt x="495300" y="416912"/>
                      <a:pt x="477520" y="418182"/>
                      <a:pt x="458470" y="416912"/>
                    </a:cubicBezTo>
                    <a:cubicBezTo>
                      <a:pt x="430530" y="414372"/>
                      <a:pt x="393700" y="409292"/>
                      <a:pt x="363220" y="405482"/>
                    </a:cubicBezTo>
                    <a:cubicBezTo>
                      <a:pt x="335280" y="401672"/>
                      <a:pt x="309880" y="395322"/>
                      <a:pt x="283210" y="392782"/>
                    </a:cubicBezTo>
                    <a:cubicBezTo>
                      <a:pt x="255270" y="388972"/>
                      <a:pt x="226060" y="386432"/>
                      <a:pt x="198120" y="383892"/>
                    </a:cubicBezTo>
                    <a:cubicBezTo>
                      <a:pt x="171450" y="382622"/>
                      <a:pt x="142240" y="385162"/>
                      <a:pt x="116840" y="383892"/>
                    </a:cubicBezTo>
                    <a:cubicBezTo>
                      <a:pt x="96520" y="382622"/>
                      <a:pt x="71120" y="380082"/>
                      <a:pt x="60960" y="380082"/>
                    </a:cubicBezTo>
                    <a:cubicBezTo>
                      <a:pt x="57150" y="378812"/>
                      <a:pt x="55880" y="378812"/>
                      <a:pt x="53340" y="378812"/>
                    </a:cubicBezTo>
                    <a:cubicBezTo>
                      <a:pt x="50800" y="378812"/>
                      <a:pt x="46990" y="377542"/>
                      <a:pt x="46990" y="377542"/>
                    </a:cubicBezTo>
                    <a:cubicBezTo>
                      <a:pt x="45720" y="377542"/>
                      <a:pt x="41910" y="376272"/>
                      <a:pt x="39370" y="375002"/>
                    </a:cubicBezTo>
                    <a:cubicBezTo>
                      <a:pt x="36830" y="373732"/>
                      <a:pt x="33020" y="372462"/>
                      <a:pt x="31750" y="372462"/>
                    </a:cubicBezTo>
                    <a:cubicBezTo>
                      <a:pt x="31750" y="372462"/>
                      <a:pt x="27940" y="369922"/>
                      <a:pt x="26670" y="367382"/>
                    </a:cubicBezTo>
                    <a:cubicBezTo>
                      <a:pt x="24130" y="366112"/>
                      <a:pt x="20320" y="363572"/>
                      <a:pt x="20320" y="363572"/>
                    </a:cubicBezTo>
                    <a:cubicBezTo>
                      <a:pt x="20320" y="363572"/>
                      <a:pt x="16510" y="359762"/>
                      <a:pt x="15240" y="358492"/>
                    </a:cubicBezTo>
                    <a:cubicBezTo>
                      <a:pt x="12700" y="355952"/>
                      <a:pt x="10160" y="352142"/>
                      <a:pt x="10160" y="352142"/>
                    </a:cubicBezTo>
                    <a:cubicBezTo>
                      <a:pt x="10160" y="352142"/>
                      <a:pt x="7620" y="348332"/>
                      <a:pt x="6350" y="345792"/>
                    </a:cubicBezTo>
                    <a:cubicBezTo>
                      <a:pt x="5080" y="343252"/>
                      <a:pt x="2540" y="339442"/>
                      <a:pt x="2540" y="339442"/>
                    </a:cubicBezTo>
                    <a:cubicBezTo>
                      <a:pt x="2540" y="339442"/>
                      <a:pt x="1270" y="334362"/>
                      <a:pt x="1270" y="331822"/>
                    </a:cubicBezTo>
                    <a:cubicBezTo>
                      <a:pt x="0" y="329282"/>
                      <a:pt x="0" y="324202"/>
                      <a:pt x="0" y="324202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1252239" y="4374059"/>
              <a:ext cx="4327360" cy="1345845"/>
              <a:chOff x="0" y="0"/>
              <a:chExt cx="2128520" cy="66198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37" y="46760"/>
                <a:ext cx="2027277" cy="561891"/>
              </a:xfrm>
              <a:custGeom>
                <a:avLst/>
                <a:gdLst/>
                <a:ahLst/>
                <a:cxnLst/>
                <a:rect r="r" b="b" t="t" l="l"/>
                <a:pathLst>
                  <a:path h="561891" w="2027277">
                    <a:moveTo>
                      <a:pt x="1969933" y="522706"/>
                    </a:moveTo>
                    <a:cubicBezTo>
                      <a:pt x="1421293" y="521403"/>
                      <a:pt x="980603" y="471884"/>
                      <a:pt x="715173" y="483612"/>
                    </a:cubicBezTo>
                    <a:cubicBezTo>
                      <a:pt x="515783" y="492734"/>
                      <a:pt x="313853" y="544859"/>
                      <a:pt x="193203" y="553981"/>
                    </a:cubicBezTo>
                    <a:cubicBezTo>
                      <a:pt x="130973" y="559193"/>
                      <a:pt x="76363" y="564406"/>
                      <a:pt x="48423" y="556587"/>
                    </a:cubicBezTo>
                    <a:cubicBezTo>
                      <a:pt x="34453" y="553981"/>
                      <a:pt x="29373" y="550071"/>
                      <a:pt x="21753" y="542252"/>
                    </a:cubicBezTo>
                    <a:cubicBezTo>
                      <a:pt x="12863" y="533131"/>
                      <a:pt x="2703" y="516190"/>
                      <a:pt x="163" y="501856"/>
                    </a:cubicBezTo>
                    <a:cubicBezTo>
                      <a:pt x="-1107" y="487521"/>
                      <a:pt x="5243" y="467974"/>
                      <a:pt x="11593" y="457549"/>
                    </a:cubicBezTo>
                    <a:cubicBezTo>
                      <a:pt x="16673" y="448428"/>
                      <a:pt x="21753" y="441912"/>
                      <a:pt x="34453" y="436699"/>
                    </a:cubicBezTo>
                    <a:cubicBezTo>
                      <a:pt x="67473" y="422365"/>
                      <a:pt x="165263" y="423668"/>
                      <a:pt x="245273" y="422365"/>
                    </a:cubicBezTo>
                    <a:cubicBezTo>
                      <a:pt x="350683" y="419759"/>
                      <a:pt x="477683" y="436699"/>
                      <a:pt x="612303" y="434093"/>
                    </a:cubicBezTo>
                    <a:cubicBezTo>
                      <a:pt x="777403" y="431487"/>
                      <a:pt x="1082203" y="388484"/>
                      <a:pt x="1160943" y="401515"/>
                    </a:cubicBezTo>
                    <a:cubicBezTo>
                      <a:pt x="1182533" y="404121"/>
                      <a:pt x="1192693" y="409334"/>
                      <a:pt x="1202853" y="417153"/>
                    </a:cubicBezTo>
                    <a:cubicBezTo>
                      <a:pt x="1210473" y="423668"/>
                      <a:pt x="1216823" y="432790"/>
                      <a:pt x="1219363" y="443215"/>
                    </a:cubicBezTo>
                    <a:cubicBezTo>
                      <a:pt x="1223173" y="454943"/>
                      <a:pt x="1223173" y="475793"/>
                      <a:pt x="1219363" y="488824"/>
                    </a:cubicBezTo>
                    <a:cubicBezTo>
                      <a:pt x="1216823" y="499249"/>
                      <a:pt x="1210473" y="507068"/>
                      <a:pt x="1202853" y="513584"/>
                    </a:cubicBezTo>
                    <a:cubicBezTo>
                      <a:pt x="1192693" y="521403"/>
                      <a:pt x="1182533" y="526615"/>
                      <a:pt x="1160943" y="530524"/>
                    </a:cubicBezTo>
                    <a:cubicBezTo>
                      <a:pt x="1092363" y="542252"/>
                      <a:pt x="797723" y="553981"/>
                      <a:pt x="725333" y="516190"/>
                    </a:cubicBezTo>
                    <a:cubicBezTo>
                      <a:pt x="692313" y="499249"/>
                      <a:pt x="674533" y="471884"/>
                      <a:pt x="670723" y="445821"/>
                    </a:cubicBezTo>
                    <a:cubicBezTo>
                      <a:pt x="668183" y="419759"/>
                      <a:pt x="693583" y="381968"/>
                      <a:pt x="712633" y="358512"/>
                    </a:cubicBezTo>
                    <a:cubicBezTo>
                      <a:pt x="729143" y="336359"/>
                      <a:pt x="771053" y="329843"/>
                      <a:pt x="778673" y="307690"/>
                    </a:cubicBezTo>
                    <a:cubicBezTo>
                      <a:pt x="785023" y="284234"/>
                      <a:pt x="771053" y="250353"/>
                      <a:pt x="753273" y="222987"/>
                    </a:cubicBezTo>
                    <a:cubicBezTo>
                      <a:pt x="726603" y="182590"/>
                      <a:pt x="609763" y="101796"/>
                      <a:pt x="605953" y="104403"/>
                    </a:cubicBezTo>
                    <a:cubicBezTo>
                      <a:pt x="603413" y="107009"/>
                      <a:pt x="640243" y="142193"/>
                      <a:pt x="637703" y="146103"/>
                    </a:cubicBezTo>
                    <a:cubicBezTo>
                      <a:pt x="635163" y="150012"/>
                      <a:pt x="604683" y="140890"/>
                      <a:pt x="594523" y="130465"/>
                    </a:cubicBezTo>
                    <a:cubicBezTo>
                      <a:pt x="583093" y="117434"/>
                      <a:pt x="572933" y="90068"/>
                      <a:pt x="574203" y="73127"/>
                    </a:cubicBezTo>
                    <a:cubicBezTo>
                      <a:pt x="574203" y="57490"/>
                      <a:pt x="584363" y="40549"/>
                      <a:pt x="594523" y="31427"/>
                    </a:cubicBezTo>
                    <a:cubicBezTo>
                      <a:pt x="605953" y="21003"/>
                      <a:pt x="621193" y="15790"/>
                      <a:pt x="637703" y="14487"/>
                    </a:cubicBezTo>
                    <a:cubicBezTo>
                      <a:pt x="659293" y="11881"/>
                      <a:pt x="694853" y="15790"/>
                      <a:pt x="713903" y="26215"/>
                    </a:cubicBezTo>
                    <a:cubicBezTo>
                      <a:pt x="727873" y="35337"/>
                      <a:pt x="739303" y="47065"/>
                      <a:pt x="744383" y="61399"/>
                    </a:cubicBezTo>
                    <a:cubicBezTo>
                      <a:pt x="749463" y="78340"/>
                      <a:pt x="746923" y="108312"/>
                      <a:pt x="736763" y="122646"/>
                    </a:cubicBezTo>
                    <a:cubicBezTo>
                      <a:pt x="726603" y="138284"/>
                      <a:pt x="705013" y="151315"/>
                      <a:pt x="683423" y="151315"/>
                    </a:cubicBezTo>
                    <a:cubicBezTo>
                      <a:pt x="655483" y="151315"/>
                      <a:pt x="593253" y="114828"/>
                      <a:pt x="579283" y="96584"/>
                    </a:cubicBezTo>
                    <a:cubicBezTo>
                      <a:pt x="572933" y="88765"/>
                      <a:pt x="572933" y="80946"/>
                      <a:pt x="574203" y="70521"/>
                    </a:cubicBezTo>
                    <a:cubicBezTo>
                      <a:pt x="575473" y="58793"/>
                      <a:pt x="585633" y="39246"/>
                      <a:pt x="595793" y="30124"/>
                    </a:cubicBezTo>
                    <a:cubicBezTo>
                      <a:pt x="607223" y="21003"/>
                      <a:pt x="625003" y="14487"/>
                      <a:pt x="638973" y="14487"/>
                    </a:cubicBezTo>
                    <a:cubicBezTo>
                      <a:pt x="654213" y="15790"/>
                      <a:pt x="670723" y="22306"/>
                      <a:pt x="682153" y="32731"/>
                    </a:cubicBezTo>
                    <a:cubicBezTo>
                      <a:pt x="692313" y="43156"/>
                      <a:pt x="703743" y="73127"/>
                      <a:pt x="701203" y="74431"/>
                    </a:cubicBezTo>
                    <a:cubicBezTo>
                      <a:pt x="697393" y="78340"/>
                      <a:pt x="632623" y="19699"/>
                      <a:pt x="635163" y="14487"/>
                    </a:cubicBezTo>
                    <a:cubicBezTo>
                      <a:pt x="637703" y="10578"/>
                      <a:pt x="677073" y="18396"/>
                      <a:pt x="689773" y="30124"/>
                    </a:cubicBezTo>
                    <a:cubicBezTo>
                      <a:pt x="702473" y="43156"/>
                      <a:pt x="711363" y="70521"/>
                      <a:pt x="711363" y="88765"/>
                    </a:cubicBezTo>
                    <a:cubicBezTo>
                      <a:pt x="710093" y="103099"/>
                      <a:pt x="698663" y="120040"/>
                      <a:pt x="689773" y="130465"/>
                    </a:cubicBezTo>
                    <a:cubicBezTo>
                      <a:pt x="682153" y="138284"/>
                      <a:pt x="670723" y="142193"/>
                      <a:pt x="661833" y="144799"/>
                    </a:cubicBezTo>
                    <a:cubicBezTo>
                      <a:pt x="656753" y="146103"/>
                      <a:pt x="652943" y="148709"/>
                      <a:pt x="646593" y="147406"/>
                    </a:cubicBezTo>
                    <a:cubicBezTo>
                      <a:pt x="631353" y="142193"/>
                      <a:pt x="579283" y="88765"/>
                      <a:pt x="579283" y="90068"/>
                    </a:cubicBezTo>
                    <a:cubicBezTo>
                      <a:pt x="578013" y="90068"/>
                      <a:pt x="628813" y="134374"/>
                      <a:pt x="627543" y="136981"/>
                    </a:cubicBezTo>
                    <a:cubicBezTo>
                      <a:pt x="625003" y="139587"/>
                      <a:pt x="595793" y="130465"/>
                      <a:pt x="584363" y="120040"/>
                    </a:cubicBezTo>
                    <a:cubicBezTo>
                      <a:pt x="572933" y="107009"/>
                      <a:pt x="564043" y="78340"/>
                      <a:pt x="564043" y="62703"/>
                    </a:cubicBezTo>
                    <a:cubicBezTo>
                      <a:pt x="564043" y="50974"/>
                      <a:pt x="569123" y="41853"/>
                      <a:pt x="575473" y="32731"/>
                    </a:cubicBezTo>
                    <a:cubicBezTo>
                      <a:pt x="584363" y="22306"/>
                      <a:pt x="595793" y="11881"/>
                      <a:pt x="613573" y="6668"/>
                    </a:cubicBezTo>
                    <a:cubicBezTo>
                      <a:pt x="649133" y="-5060"/>
                      <a:pt x="717713" y="1456"/>
                      <a:pt x="787563" y="5365"/>
                    </a:cubicBezTo>
                    <a:cubicBezTo>
                      <a:pt x="898053" y="10578"/>
                      <a:pt x="1127923" y="32731"/>
                      <a:pt x="1210473" y="53581"/>
                    </a:cubicBezTo>
                    <a:cubicBezTo>
                      <a:pt x="1246033" y="62703"/>
                      <a:pt x="1272703" y="62703"/>
                      <a:pt x="1285403" y="83553"/>
                    </a:cubicBezTo>
                    <a:cubicBezTo>
                      <a:pt x="1300643" y="108312"/>
                      <a:pt x="1299373" y="170862"/>
                      <a:pt x="1280323" y="202137"/>
                    </a:cubicBezTo>
                    <a:cubicBezTo>
                      <a:pt x="1257463" y="238624"/>
                      <a:pt x="1166023" y="245140"/>
                      <a:pt x="1136813" y="276415"/>
                    </a:cubicBezTo>
                    <a:cubicBezTo>
                      <a:pt x="1115223" y="298568"/>
                      <a:pt x="1116493" y="329843"/>
                      <a:pt x="1101253" y="349390"/>
                    </a:cubicBezTo>
                    <a:cubicBezTo>
                      <a:pt x="1087283" y="368937"/>
                      <a:pt x="1068233" y="389787"/>
                      <a:pt x="1050453" y="396302"/>
                    </a:cubicBezTo>
                    <a:cubicBezTo>
                      <a:pt x="1035213" y="400212"/>
                      <a:pt x="1017433" y="396302"/>
                      <a:pt x="1006003" y="388484"/>
                    </a:cubicBezTo>
                    <a:cubicBezTo>
                      <a:pt x="993303" y="381968"/>
                      <a:pt x="980603" y="367634"/>
                      <a:pt x="976793" y="353299"/>
                    </a:cubicBezTo>
                    <a:cubicBezTo>
                      <a:pt x="972983" y="337662"/>
                      <a:pt x="976793" y="307690"/>
                      <a:pt x="985683" y="293356"/>
                    </a:cubicBezTo>
                    <a:cubicBezTo>
                      <a:pt x="993303" y="281628"/>
                      <a:pt x="1021243" y="265990"/>
                      <a:pt x="1023783" y="268596"/>
                    </a:cubicBezTo>
                    <a:cubicBezTo>
                      <a:pt x="1026323" y="272506"/>
                      <a:pt x="984413" y="345481"/>
                      <a:pt x="974253" y="341571"/>
                    </a:cubicBezTo>
                    <a:cubicBezTo>
                      <a:pt x="959013" y="337662"/>
                      <a:pt x="943773" y="185196"/>
                      <a:pt x="966633" y="161740"/>
                    </a:cubicBezTo>
                    <a:cubicBezTo>
                      <a:pt x="981873" y="146103"/>
                      <a:pt x="1032673" y="147406"/>
                      <a:pt x="1044103" y="163043"/>
                    </a:cubicBezTo>
                    <a:cubicBezTo>
                      <a:pt x="1061883" y="190409"/>
                      <a:pt x="995843" y="354602"/>
                      <a:pt x="966633" y="387181"/>
                    </a:cubicBezTo>
                    <a:cubicBezTo>
                      <a:pt x="952663" y="402818"/>
                      <a:pt x="939963" y="406727"/>
                      <a:pt x="924723" y="406727"/>
                    </a:cubicBezTo>
                    <a:cubicBezTo>
                      <a:pt x="908213" y="406727"/>
                      <a:pt x="881543" y="394999"/>
                      <a:pt x="870113" y="381968"/>
                    </a:cubicBezTo>
                    <a:cubicBezTo>
                      <a:pt x="859953" y="370240"/>
                      <a:pt x="858683" y="355906"/>
                      <a:pt x="856143" y="337662"/>
                    </a:cubicBezTo>
                    <a:cubicBezTo>
                      <a:pt x="852333" y="307690"/>
                      <a:pt x="857413" y="258171"/>
                      <a:pt x="863763" y="221684"/>
                    </a:cubicBezTo>
                    <a:cubicBezTo>
                      <a:pt x="868843" y="190409"/>
                      <a:pt x="875193" y="150012"/>
                      <a:pt x="887893" y="133071"/>
                    </a:cubicBezTo>
                    <a:cubicBezTo>
                      <a:pt x="895513" y="122646"/>
                      <a:pt x="904403" y="118737"/>
                      <a:pt x="915833" y="116131"/>
                    </a:cubicBezTo>
                    <a:cubicBezTo>
                      <a:pt x="928533" y="113524"/>
                      <a:pt x="950123" y="116131"/>
                      <a:pt x="961553" y="121343"/>
                    </a:cubicBezTo>
                    <a:cubicBezTo>
                      <a:pt x="971713" y="125253"/>
                      <a:pt x="980603" y="131768"/>
                      <a:pt x="985683" y="140890"/>
                    </a:cubicBezTo>
                    <a:cubicBezTo>
                      <a:pt x="993303" y="152618"/>
                      <a:pt x="998383" y="166953"/>
                      <a:pt x="998383" y="186499"/>
                    </a:cubicBezTo>
                    <a:cubicBezTo>
                      <a:pt x="1000923" y="229503"/>
                      <a:pt x="975523" y="341571"/>
                      <a:pt x="960283" y="378059"/>
                    </a:cubicBezTo>
                    <a:cubicBezTo>
                      <a:pt x="953933" y="394999"/>
                      <a:pt x="948853" y="402818"/>
                      <a:pt x="938693" y="410637"/>
                    </a:cubicBezTo>
                    <a:cubicBezTo>
                      <a:pt x="928533" y="419759"/>
                      <a:pt x="908213" y="426274"/>
                      <a:pt x="895513" y="426274"/>
                    </a:cubicBezTo>
                    <a:cubicBezTo>
                      <a:pt x="885353" y="426274"/>
                      <a:pt x="875193" y="423668"/>
                      <a:pt x="866303" y="417153"/>
                    </a:cubicBezTo>
                    <a:cubicBezTo>
                      <a:pt x="854873" y="410637"/>
                      <a:pt x="842173" y="393696"/>
                      <a:pt x="837093" y="381968"/>
                    </a:cubicBezTo>
                    <a:cubicBezTo>
                      <a:pt x="833283" y="371543"/>
                      <a:pt x="832013" y="361118"/>
                      <a:pt x="834553" y="349390"/>
                    </a:cubicBezTo>
                    <a:cubicBezTo>
                      <a:pt x="837093" y="336359"/>
                      <a:pt x="857413" y="324631"/>
                      <a:pt x="857413" y="308993"/>
                    </a:cubicBezTo>
                    <a:cubicBezTo>
                      <a:pt x="856143" y="286840"/>
                      <a:pt x="804073" y="238624"/>
                      <a:pt x="809153" y="225593"/>
                    </a:cubicBezTo>
                    <a:cubicBezTo>
                      <a:pt x="810423" y="219078"/>
                      <a:pt x="829473" y="220381"/>
                      <a:pt x="829473" y="217774"/>
                    </a:cubicBezTo>
                    <a:cubicBezTo>
                      <a:pt x="830743" y="212562"/>
                      <a:pt x="810423" y="209956"/>
                      <a:pt x="802803" y="202137"/>
                    </a:cubicBezTo>
                    <a:cubicBezTo>
                      <a:pt x="792643" y="191712"/>
                      <a:pt x="782483" y="174771"/>
                      <a:pt x="781213" y="159134"/>
                    </a:cubicBezTo>
                    <a:cubicBezTo>
                      <a:pt x="781213" y="140890"/>
                      <a:pt x="790103" y="112221"/>
                      <a:pt x="804073" y="100493"/>
                    </a:cubicBezTo>
                    <a:cubicBezTo>
                      <a:pt x="818043" y="88765"/>
                      <a:pt x="847253" y="79643"/>
                      <a:pt x="863763" y="86159"/>
                    </a:cubicBezTo>
                    <a:cubicBezTo>
                      <a:pt x="884083" y="95281"/>
                      <a:pt x="904403" y="134374"/>
                      <a:pt x="910753" y="164346"/>
                    </a:cubicBezTo>
                    <a:cubicBezTo>
                      <a:pt x="918373" y="198228"/>
                      <a:pt x="910753" y="254262"/>
                      <a:pt x="896783" y="281628"/>
                    </a:cubicBezTo>
                    <a:cubicBezTo>
                      <a:pt x="887893" y="301174"/>
                      <a:pt x="868843" y="318115"/>
                      <a:pt x="853603" y="323328"/>
                    </a:cubicBezTo>
                    <a:cubicBezTo>
                      <a:pt x="839633" y="328540"/>
                      <a:pt x="820583" y="324631"/>
                      <a:pt x="807883" y="318115"/>
                    </a:cubicBezTo>
                    <a:cubicBezTo>
                      <a:pt x="795183" y="311599"/>
                      <a:pt x="782483" y="295962"/>
                      <a:pt x="777403" y="284234"/>
                    </a:cubicBezTo>
                    <a:cubicBezTo>
                      <a:pt x="772323" y="273809"/>
                      <a:pt x="779943" y="263384"/>
                      <a:pt x="772323" y="252959"/>
                    </a:cubicBezTo>
                    <a:cubicBezTo>
                      <a:pt x="758353" y="232109"/>
                      <a:pt x="675803" y="211259"/>
                      <a:pt x="656753" y="193015"/>
                    </a:cubicBezTo>
                    <a:cubicBezTo>
                      <a:pt x="646593" y="183893"/>
                      <a:pt x="642783" y="176074"/>
                      <a:pt x="640243" y="165649"/>
                    </a:cubicBezTo>
                    <a:cubicBezTo>
                      <a:pt x="637703" y="152618"/>
                      <a:pt x="637703" y="131768"/>
                      <a:pt x="644053" y="118737"/>
                    </a:cubicBezTo>
                    <a:cubicBezTo>
                      <a:pt x="650403" y="105706"/>
                      <a:pt x="665643" y="92674"/>
                      <a:pt x="677073" y="86159"/>
                    </a:cubicBezTo>
                    <a:cubicBezTo>
                      <a:pt x="687233" y="82249"/>
                      <a:pt x="696123" y="77037"/>
                      <a:pt x="707553" y="80946"/>
                    </a:cubicBezTo>
                    <a:cubicBezTo>
                      <a:pt x="725333" y="88765"/>
                      <a:pt x="749463" y="125253"/>
                      <a:pt x="765973" y="151315"/>
                    </a:cubicBezTo>
                    <a:cubicBezTo>
                      <a:pt x="783753" y="176074"/>
                      <a:pt x="805343" y="202137"/>
                      <a:pt x="811693" y="234715"/>
                    </a:cubicBezTo>
                    <a:cubicBezTo>
                      <a:pt x="819313" y="275112"/>
                      <a:pt x="812963" y="351996"/>
                      <a:pt x="793913" y="378059"/>
                    </a:cubicBezTo>
                    <a:cubicBezTo>
                      <a:pt x="781213" y="394999"/>
                      <a:pt x="755813" y="401515"/>
                      <a:pt x="739303" y="401515"/>
                    </a:cubicBezTo>
                    <a:cubicBezTo>
                      <a:pt x="725333" y="401515"/>
                      <a:pt x="708823" y="392393"/>
                      <a:pt x="698663" y="381968"/>
                    </a:cubicBezTo>
                    <a:cubicBezTo>
                      <a:pt x="688503" y="371543"/>
                      <a:pt x="682153" y="354603"/>
                      <a:pt x="680883" y="340268"/>
                    </a:cubicBezTo>
                    <a:cubicBezTo>
                      <a:pt x="680883" y="325934"/>
                      <a:pt x="684693" y="307690"/>
                      <a:pt x="694853" y="295962"/>
                    </a:cubicBezTo>
                    <a:cubicBezTo>
                      <a:pt x="710093" y="280324"/>
                      <a:pt x="752003" y="267293"/>
                      <a:pt x="773593" y="264687"/>
                    </a:cubicBezTo>
                    <a:cubicBezTo>
                      <a:pt x="787563" y="263384"/>
                      <a:pt x="798993" y="265990"/>
                      <a:pt x="809153" y="272506"/>
                    </a:cubicBezTo>
                    <a:cubicBezTo>
                      <a:pt x="819313" y="277718"/>
                      <a:pt x="829473" y="288143"/>
                      <a:pt x="833283" y="299871"/>
                    </a:cubicBezTo>
                    <a:cubicBezTo>
                      <a:pt x="838363" y="314206"/>
                      <a:pt x="837093" y="341571"/>
                      <a:pt x="829473" y="354603"/>
                    </a:cubicBezTo>
                    <a:cubicBezTo>
                      <a:pt x="820583" y="367634"/>
                      <a:pt x="797723" y="379362"/>
                      <a:pt x="782483" y="381968"/>
                    </a:cubicBezTo>
                    <a:cubicBezTo>
                      <a:pt x="769783" y="383271"/>
                      <a:pt x="757083" y="376756"/>
                      <a:pt x="748193" y="370240"/>
                    </a:cubicBezTo>
                    <a:cubicBezTo>
                      <a:pt x="738033" y="363724"/>
                      <a:pt x="729143" y="351996"/>
                      <a:pt x="726603" y="340268"/>
                    </a:cubicBezTo>
                    <a:cubicBezTo>
                      <a:pt x="722793" y="324631"/>
                      <a:pt x="727873" y="298568"/>
                      <a:pt x="736763" y="285537"/>
                    </a:cubicBezTo>
                    <a:cubicBezTo>
                      <a:pt x="743113" y="275112"/>
                      <a:pt x="755813" y="268596"/>
                      <a:pt x="767243" y="265990"/>
                    </a:cubicBezTo>
                    <a:cubicBezTo>
                      <a:pt x="778673" y="263384"/>
                      <a:pt x="792643" y="264687"/>
                      <a:pt x="804073" y="268596"/>
                    </a:cubicBezTo>
                    <a:cubicBezTo>
                      <a:pt x="814233" y="273809"/>
                      <a:pt x="825663" y="284234"/>
                      <a:pt x="830743" y="294659"/>
                    </a:cubicBezTo>
                    <a:cubicBezTo>
                      <a:pt x="837093" y="305084"/>
                      <a:pt x="840903" y="318115"/>
                      <a:pt x="837093" y="331146"/>
                    </a:cubicBezTo>
                    <a:cubicBezTo>
                      <a:pt x="834553" y="345481"/>
                      <a:pt x="820583" y="363724"/>
                      <a:pt x="806613" y="375453"/>
                    </a:cubicBezTo>
                    <a:cubicBezTo>
                      <a:pt x="788833" y="388484"/>
                      <a:pt x="758353" y="402818"/>
                      <a:pt x="739303" y="401515"/>
                    </a:cubicBezTo>
                    <a:cubicBezTo>
                      <a:pt x="724063" y="401515"/>
                      <a:pt x="707553" y="391090"/>
                      <a:pt x="698663" y="381968"/>
                    </a:cubicBezTo>
                    <a:cubicBezTo>
                      <a:pt x="691043" y="374149"/>
                      <a:pt x="684693" y="366331"/>
                      <a:pt x="683423" y="354603"/>
                    </a:cubicBezTo>
                    <a:cubicBezTo>
                      <a:pt x="680883" y="340268"/>
                      <a:pt x="696123" y="295962"/>
                      <a:pt x="694853" y="295962"/>
                    </a:cubicBezTo>
                    <a:cubicBezTo>
                      <a:pt x="693583" y="295962"/>
                      <a:pt x="687233" y="328540"/>
                      <a:pt x="684693" y="328540"/>
                    </a:cubicBezTo>
                    <a:cubicBezTo>
                      <a:pt x="679613" y="327237"/>
                      <a:pt x="680883" y="272506"/>
                      <a:pt x="673263" y="243837"/>
                    </a:cubicBezTo>
                    <a:cubicBezTo>
                      <a:pt x="665643" y="212562"/>
                      <a:pt x="632623" y="152618"/>
                      <a:pt x="637703" y="148709"/>
                    </a:cubicBezTo>
                    <a:cubicBezTo>
                      <a:pt x="642783" y="146103"/>
                      <a:pt x="699933" y="208653"/>
                      <a:pt x="697393" y="212562"/>
                    </a:cubicBezTo>
                    <a:cubicBezTo>
                      <a:pt x="696123" y="215168"/>
                      <a:pt x="665643" y="203440"/>
                      <a:pt x="656753" y="193015"/>
                    </a:cubicBezTo>
                    <a:cubicBezTo>
                      <a:pt x="646593" y="182590"/>
                      <a:pt x="637703" y="165649"/>
                      <a:pt x="637703" y="150012"/>
                    </a:cubicBezTo>
                    <a:cubicBezTo>
                      <a:pt x="638973" y="133071"/>
                      <a:pt x="650403" y="105706"/>
                      <a:pt x="663103" y="93978"/>
                    </a:cubicBezTo>
                    <a:cubicBezTo>
                      <a:pt x="674533" y="84856"/>
                      <a:pt x="691043" y="78340"/>
                      <a:pt x="707553" y="80946"/>
                    </a:cubicBezTo>
                    <a:cubicBezTo>
                      <a:pt x="732953" y="86159"/>
                      <a:pt x="801533" y="143496"/>
                      <a:pt x="797723" y="153921"/>
                    </a:cubicBezTo>
                    <a:cubicBezTo>
                      <a:pt x="793913" y="163043"/>
                      <a:pt x="717713" y="159134"/>
                      <a:pt x="715173" y="151315"/>
                    </a:cubicBezTo>
                    <a:cubicBezTo>
                      <a:pt x="713903" y="143496"/>
                      <a:pt x="781213" y="97887"/>
                      <a:pt x="809153" y="101796"/>
                    </a:cubicBezTo>
                    <a:cubicBezTo>
                      <a:pt x="837093" y="105706"/>
                      <a:pt x="868843" y="147406"/>
                      <a:pt x="882813" y="177378"/>
                    </a:cubicBezTo>
                    <a:cubicBezTo>
                      <a:pt x="898053" y="207349"/>
                      <a:pt x="904403" y="256868"/>
                      <a:pt x="896783" y="281628"/>
                    </a:cubicBezTo>
                    <a:cubicBezTo>
                      <a:pt x="892973" y="298568"/>
                      <a:pt x="880273" y="310296"/>
                      <a:pt x="867573" y="318115"/>
                    </a:cubicBezTo>
                    <a:cubicBezTo>
                      <a:pt x="854873" y="324631"/>
                      <a:pt x="835823" y="327237"/>
                      <a:pt x="821853" y="323328"/>
                    </a:cubicBezTo>
                    <a:cubicBezTo>
                      <a:pt x="809153" y="320721"/>
                      <a:pt x="792643" y="308993"/>
                      <a:pt x="785023" y="298568"/>
                    </a:cubicBezTo>
                    <a:cubicBezTo>
                      <a:pt x="777403" y="289446"/>
                      <a:pt x="774863" y="281628"/>
                      <a:pt x="773593" y="268596"/>
                    </a:cubicBezTo>
                    <a:cubicBezTo>
                      <a:pt x="769783" y="243837"/>
                      <a:pt x="769783" y="159134"/>
                      <a:pt x="782483" y="155224"/>
                    </a:cubicBezTo>
                    <a:cubicBezTo>
                      <a:pt x="791373" y="152618"/>
                      <a:pt x="830743" y="216471"/>
                      <a:pt x="829473" y="217774"/>
                    </a:cubicBezTo>
                    <a:cubicBezTo>
                      <a:pt x="828203" y="219078"/>
                      <a:pt x="791373" y="191712"/>
                      <a:pt x="785023" y="174771"/>
                    </a:cubicBezTo>
                    <a:cubicBezTo>
                      <a:pt x="778673" y="157831"/>
                      <a:pt x="783753" y="127859"/>
                      <a:pt x="793913" y="112221"/>
                    </a:cubicBezTo>
                    <a:cubicBezTo>
                      <a:pt x="801533" y="99190"/>
                      <a:pt x="819313" y="90068"/>
                      <a:pt x="832013" y="86159"/>
                    </a:cubicBezTo>
                    <a:cubicBezTo>
                      <a:pt x="843443" y="83553"/>
                      <a:pt x="853603" y="82249"/>
                      <a:pt x="865033" y="87462"/>
                    </a:cubicBezTo>
                    <a:cubicBezTo>
                      <a:pt x="884083" y="96584"/>
                      <a:pt x="913293" y="125253"/>
                      <a:pt x="928533" y="156528"/>
                    </a:cubicBezTo>
                    <a:cubicBezTo>
                      <a:pt x="948853" y="199531"/>
                      <a:pt x="957743" y="281628"/>
                      <a:pt x="956473" y="328540"/>
                    </a:cubicBezTo>
                    <a:cubicBezTo>
                      <a:pt x="956473" y="361118"/>
                      <a:pt x="952663" y="394999"/>
                      <a:pt x="938693" y="410637"/>
                    </a:cubicBezTo>
                    <a:cubicBezTo>
                      <a:pt x="928533" y="422365"/>
                      <a:pt x="909483" y="426274"/>
                      <a:pt x="895513" y="426274"/>
                    </a:cubicBezTo>
                    <a:cubicBezTo>
                      <a:pt x="881543" y="424971"/>
                      <a:pt x="863763" y="418456"/>
                      <a:pt x="853603" y="408031"/>
                    </a:cubicBezTo>
                    <a:cubicBezTo>
                      <a:pt x="843443" y="397606"/>
                      <a:pt x="834553" y="380665"/>
                      <a:pt x="833283" y="366331"/>
                    </a:cubicBezTo>
                    <a:cubicBezTo>
                      <a:pt x="833283" y="348087"/>
                      <a:pt x="857413" y="308993"/>
                      <a:pt x="857413" y="308993"/>
                    </a:cubicBezTo>
                    <a:cubicBezTo>
                      <a:pt x="856143" y="308993"/>
                      <a:pt x="844713" y="333753"/>
                      <a:pt x="843443" y="333753"/>
                    </a:cubicBezTo>
                    <a:cubicBezTo>
                      <a:pt x="837093" y="331146"/>
                      <a:pt x="859953" y="191712"/>
                      <a:pt x="871383" y="160437"/>
                    </a:cubicBezTo>
                    <a:cubicBezTo>
                      <a:pt x="876463" y="146103"/>
                      <a:pt x="881543" y="139587"/>
                      <a:pt x="887893" y="133071"/>
                    </a:cubicBezTo>
                    <a:cubicBezTo>
                      <a:pt x="895513" y="125253"/>
                      <a:pt x="904403" y="118737"/>
                      <a:pt x="915833" y="116131"/>
                    </a:cubicBezTo>
                    <a:cubicBezTo>
                      <a:pt x="928533" y="113524"/>
                      <a:pt x="948853" y="113524"/>
                      <a:pt x="961553" y="121343"/>
                    </a:cubicBezTo>
                    <a:cubicBezTo>
                      <a:pt x="976793" y="129162"/>
                      <a:pt x="992033" y="147406"/>
                      <a:pt x="998383" y="170862"/>
                    </a:cubicBezTo>
                    <a:cubicBezTo>
                      <a:pt x="1009813" y="215168"/>
                      <a:pt x="998383" y="338965"/>
                      <a:pt x="975523" y="375453"/>
                    </a:cubicBezTo>
                    <a:cubicBezTo>
                      <a:pt x="962823" y="394999"/>
                      <a:pt x="942503" y="405424"/>
                      <a:pt x="924723" y="406728"/>
                    </a:cubicBezTo>
                    <a:cubicBezTo>
                      <a:pt x="906943" y="408031"/>
                      <a:pt x="881543" y="394999"/>
                      <a:pt x="870113" y="381968"/>
                    </a:cubicBezTo>
                    <a:cubicBezTo>
                      <a:pt x="859953" y="370240"/>
                      <a:pt x="856143" y="357209"/>
                      <a:pt x="856143" y="337662"/>
                    </a:cubicBezTo>
                    <a:cubicBezTo>
                      <a:pt x="857413" y="292053"/>
                      <a:pt x="904403" y="165649"/>
                      <a:pt x="934883" y="116131"/>
                    </a:cubicBezTo>
                    <a:cubicBezTo>
                      <a:pt x="953933" y="86159"/>
                      <a:pt x="972983" y="57490"/>
                      <a:pt x="997113" y="54884"/>
                    </a:cubicBezTo>
                    <a:cubicBezTo>
                      <a:pt x="1025053" y="53581"/>
                      <a:pt x="1074583" y="90068"/>
                      <a:pt x="1093633" y="125253"/>
                    </a:cubicBezTo>
                    <a:cubicBezTo>
                      <a:pt x="1116493" y="169559"/>
                      <a:pt x="1111413" y="268596"/>
                      <a:pt x="1098713" y="316812"/>
                    </a:cubicBezTo>
                    <a:cubicBezTo>
                      <a:pt x="1089823" y="350693"/>
                      <a:pt x="1063153" y="387181"/>
                      <a:pt x="1050453" y="396302"/>
                    </a:cubicBezTo>
                    <a:cubicBezTo>
                      <a:pt x="1044103" y="398909"/>
                      <a:pt x="1041563" y="397606"/>
                      <a:pt x="1035213" y="397606"/>
                    </a:cubicBezTo>
                    <a:cubicBezTo>
                      <a:pt x="1025053" y="394999"/>
                      <a:pt x="1003463" y="389787"/>
                      <a:pt x="993303" y="379362"/>
                    </a:cubicBezTo>
                    <a:cubicBezTo>
                      <a:pt x="983143" y="370240"/>
                      <a:pt x="975523" y="353299"/>
                      <a:pt x="974253" y="338965"/>
                    </a:cubicBezTo>
                    <a:cubicBezTo>
                      <a:pt x="971713" y="324631"/>
                      <a:pt x="976793" y="305084"/>
                      <a:pt x="985683" y="293356"/>
                    </a:cubicBezTo>
                    <a:cubicBezTo>
                      <a:pt x="993303" y="282931"/>
                      <a:pt x="1021243" y="267293"/>
                      <a:pt x="1022513" y="268596"/>
                    </a:cubicBezTo>
                    <a:cubicBezTo>
                      <a:pt x="1025053" y="271203"/>
                      <a:pt x="981873" y="320721"/>
                      <a:pt x="979333" y="318115"/>
                    </a:cubicBezTo>
                    <a:cubicBezTo>
                      <a:pt x="976793" y="316812"/>
                      <a:pt x="1003463" y="267293"/>
                      <a:pt x="1018703" y="242534"/>
                    </a:cubicBezTo>
                    <a:cubicBezTo>
                      <a:pt x="1033943" y="217774"/>
                      <a:pt x="1045373" y="193015"/>
                      <a:pt x="1072043" y="172165"/>
                    </a:cubicBezTo>
                    <a:cubicBezTo>
                      <a:pt x="1110143" y="142193"/>
                      <a:pt x="1223173" y="86159"/>
                      <a:pt x="1235873" y="99190"/>
                    </a:cubicBezTo>
                    <a:cubicBezTo>
                      <a:pt x="1246033" y="108312"/>
                      <a:pt x="1230793" y="166953"/>
                      <a:pt x="1202853" y="183893"/>
                    </a:cubicBezTo>
                    <a:cubicBezTo>
                      <a:pt x="1141893" y="220381"/>
                      <a:pt x="894243" y="143496"/>
                      <a:pt x="785023" y="136981"/>
                    </a:cubicBezTo>
                    <a:cubicBezTo>
                      <a:pt x="715173" y="133071"/>
                      <a:pt x="647863" y="147406"/>
                      <a:pt x="612303" y="134374"/>
                    </a:cubicBezTo>
                    <a:cubicBezTo>
                      <a:pt x="593253" y="129162"/>
                      <a:pt x="583093" y="120040"/>
                      <a:pt x="574203" y="108312"/>
                    </a:cubicBezTo>
                    <a:cubicBezTo>
                      <a:pt x="566583" y="95281"/>
                      <a:pt x="562773" y="77037"/>
                      <a:pt x="564043" y="62703"/>
                    </a:cubicBezTo>
                    <a:cubicBezTo>
                      <a:pt x="566583" y="47065"/>
                      <a:pt x="575473" y="30124"/>
                      <a:pt x="585633" y="21003"/>
                    </a:cubicBezTo>
                    <a:cubicBezTo>
                      <a:pt x="597063" y="11881"/>
                      <a:pt x="613573" y="2759"/>
                      <a:pt x="628813" y="5365"/>
                    </a:cubicBezTo>
                    <a:cubicBezTo>
                      <a:pt x="651673" y="7971"/>
                      <a:pt x="706283" y="66612"/>
                      <a:pt x="706283" y="66612"/>
                    </a:cubicBezTo>
                    <a:cubicBezTo>
                      <a:pt x="706283" y="65309"/>
                      <a:pt x="645323" y="17093"/>
                      <a:pt x="646593" y="14487"/>
                    </a:cubicBezTo>
                    <a:cubicBezTo>
                      <a:pt x="647863" y="11881"/>
                      <a:pt x="689773" y="28821"/>
                      <a:pt x="699933" y="43156"/>
                    </a:cubicBezTo>
                    <a:cubicBezTo>
                      <a:pt x="708823" y="54884"/>
                      <a:pt x="711363" y="74431"/>
                      <a:pt x="711363" y="88765"/>
                    </a:cubicBezTo>
                    <a:cubicBezTo>
                      <a:pt x="710093" y="99190"/>
                      <a:pt x="707553" y="109615"/>
                      <a:pt x="699933" y="117434"/>
                    </a:cubicBezTo>
                    <a:cubicBezTo>
                      <a:pt x="689773" y="130465"/>
                      <a:pt x="664373" y="148709"/>
                      <a:pt x="645323" y="146103"/>
                    </a:cubicBezTo>
                    <a:cubicBezTo>
                      <a:pt x="622463" y="143496"/>
                      <a:pt x="579283" y="108312"/>
                      <a:pt x="572933" y="87462"/>
                    </a:cubicBezTo>
                    <a:cubicBezTo>
                      <a:pt x="569123" y="71824"/>
                      <a:pt x="576743" y="53581"/>
                      <a:pt x="585633" y="41853"/>
                    </a:cubicBezTo>
                    <a:cubicBezTo>
                      <a:pt x="594523" y="30124"/>
                      <a:pt x="609763" y="18396"/>
                      <a:pt x="623733" y="15790"/>
                    </a:cubicBezTo>
                    <a:cubicBezTo>
                      <a:pt x="640243" y="13184"/>
                      <a:pt x="668183" y="21003"/>
                      <a:pt x="682153" y="32731"/>
                    </a:cubicBezTo>
                    <a:cubicBezTo>
                      <a:pt x="692313" y="41853"/>
                      <a:pt x="699933" y="75734"/>
                      <a:pt x="701203" y="74431"/>
                    </a:cubicBezTo>
                    <a:cubicBezTo>
                      <a:pt x="702473" y="74431"/>
                      <a:pt x="679613" y="24912"/>
                      <a:pt x="683423" y="19699"/>
                    </a:cubicBezTo>
                    <a:cubicBezTo>
                      <a:pt x="685963" y="15790"/>
                      <a:pt x="693583" y="18396"/>
                      <a:pt x="698663" y="21003"/>
                    </a:cubicBezTo>
                    <a:cubicBezTo>
                      <a:pt x="708823" y="24912"/>
                      <a:pt x="729143" y="35337"/>
                      <a:pt x="736763" y="48368"/>
                    </a:cubicBezTo>
                    <a:cubicBezTo>
                      <a:pt x="745653" y="62703"/>
                      <a:pt x="750733" y="91371"/>
                      <a:pt x="744383" y="108312"/>
                    </a:cubicBezTo>
                    <a:cubicBezTo>
                      <a:pt x="738033" y="125253"/>
                      <a:pt x="718983" y="143496"/>
                      <a:pt x="698663" y="150012"/>
                    </a:cubicBezTo>
                    <a:cubicBezTo>
                      <a:pt x="673263" y="156528"/>
                      <a:pt x="614843" y="147406"/>
                      <a:pt x="594523" y="130465"/>
                    </a:cubicBezTo>
                    <a:cubicBezTo>
                      <a:pt x="579283" y="117434"/>
                      <a:pt x="571663" y="90068"/>
                      <a:pt x="574203" y="73128"/>
                    </a:cubicBezTo>
                    <a:cubicBezTo>
                      <a:pt x="575473" y="54884"/>
                      <a:pt x="594523" y="31428"/>
                      <a:pt x="607223" y="22306"/>
                    </a:cubicBezTo>
                    <a:cubicBezTo>
                      <a:pt x="618653" y="14487"/>
                      <a:pt x="630083" y="13184"/>
                      <a:pt x="644053" y="14487"/>
                    </a:cubicBezTo>
                    <a:cubicBezTo>
                      <a:pt x="665643" y="17093"/>
                      <a:pt x="693583" y="28821"/>
                      <a:pt x="722793" y="48368"/>
                    </a:cubicBezTo>
                    <a:cubicBezTo>
                      <a:pt x="772323" y="79643"/>
                      <a:pt x="870113" y="161740"/>
                      <a:pt x="903133" y="208653"/>
                    </a:cubicBezTo>
                    <a:cubicBezTo>
                      <a:pt x="920913" y="236018"/>
                      <a:pt x="929803" y="258171"/>
                      <a:pt x="931073" y="282931"/>
                    </a:cubicBezTo>
                    <a:cubicBezTo>
                      <a:pt x="932343" y="307690"/>
                      <a:pt x="927263" y="333753"/>
                      <a:pt x="912023" y="358512"/>
                    </a:cubicBezTo>
                    <a:cubicBezTo>
                      <a:pt x="887893" y="397606"/>
                      <a:pt x="797723" y="481006"/>
                      <a:pt x="776133" y="473187"/>
                    </a:cubicBezTo>
                    <a:cubicBezTo>
                      <a:pt x="762163" y="467974"/>
                      <a:pt x="749463" y="413243"/>
                      <a:pt x="763433" y="394999"/>
                    </a:cubicBezTo>
                    <a:cubicBezTo>
                      <a:pt x="797723" y="354603"/>
                      <a:pt x="1096173" y="388484"/>
                      <a:pt x="1160943" y="401515"/>
                    </a:cubicBezTo>
                    <a:cubicBezTo>
                      <a:pt x="1182533" y="405424"/>
                      <a:pt x="1192693" y="409334"/>
                      <a:pt x="1202853" y="417153"/>
                    </a:cubicBezTo>
                    <a:cubicBezTo>
                      <a:pt x="1210473" y="423668"/>
                      <a:pt x="1215553" y="432790"/>
                      <a:pt x="1219363" y="443215"/>
                    </a:cubicBezTo>
                    <a:cubicBezTo>
                      <a:pt x="1223173" y="452337"/>
                      <a:pt x="1225713" y="462762"/>
                      <a:pt x="1223173" y="473187"/>
                    </a:cubicBezTo>
                    <a:cubicBezTo>
                      <a:pt x="1220633" y="486218"/>
                      <a:pt x="1213013" y="504462"/>
                      <a:pt x="1202853" y="513584"/>
                    </a:cubicBezTo>
                    <a:cubicBezTo>
                      <a:pt x="1191423" y="522706"/>
                      <a:pt x="1182533" y="525312"/>
                      <a:pt x="1160943" y="530524"/>
                    </a:cubicBezTo>
                    <a:cubicBezTo>
                      <a:pt x="1082203" y="547465"/>
                      <a:pt x="760893" y="561799"/>
                      <a:pt x="609763" y="561799"/>
                    </a:cubicBezTo>
                    <a:cubicBezTo>
                      <a:pt x="505623" y="563102"/>
                      <a:pt x="435773" y="550071"/>
                      <a:pt x="344333" y="548768"/>
                    </a:cubicBezTo>
                    <a:cubicBezTo>
                      <a:pt x="249083" y="547465"/>
                      <a:pt x="97953" y="572224"/>
                      <a:pt x="48423" y="556587"/>
                    </a:cubicBezTo>
                    <a:cubicBezTo>
                      <a:pt x="28103" y="551374"/>
                      <a:pt x="19213" y="542252"/>
                      <a:pt x="11593" y="530524"/>
                    </a:cubicBezTo>
                    <a:cubicBezTo>
                      <a:pt x="3973" y="518796"/>
                      <a:pt x="163" y="499249"/>
                      <a:pt x="163" y="486218"/>
                    </a:cubicBezTo>
                    <a:cubicBezTo>
                      <a:pt x="1433" y="475793"/>
                      <a:pt x="5243" y="465368"/>
                      <a:pt x="11593" y="457549"/>
                    </a:cubicBezTo>
                    <a:cubicBezTo>
                      <a:pt x="19213" y="447124"/>
                      <a:pt x="26833" y="439306"/>
                      <a:pt x="48423" y="431487"/>
                    </a:cubicBezTo>
                    <a:cubicBezTo>
                      <a:pt x="132243" y="398909"/>
                      <a:pt x="555153" y="359815"/>
                      <a:pt x="730413" y="353299"/>
                    </a:cubicBezTo>
                    <a:cubicBezTo>
                      <a:pt x="840903" y="348087"/>
                      <a:pt x="918373" y="354603"/>
                      <a:pt x="999653" y="361118"/>
                    </a:cubicBezTo>
                    <a:cubicBezTo>
                      <a:pt x="1066963" y="365028"/>
                      <a:pt x="1111413" y="378059"/>
                      <a:pt x="1182533" y="381968"/>
                    </a:cubicBezTo>
                    <a:cubicBezTo>
                      <a:pt x="1279053" y="388484"/>
                      <a:pt x="1433993" y="378059"/>
                      <a:pt x="1531783" y="383271"/>
                    </a:cubicBezTo>
                    <a:cubicBezTo>
                      <a:pt x="1600363" y="387181"/>
                      <a:pt x="1643543" y="400212"/>
                      <a:pt x="1708313" y="402818"/>
                    </a:cubicBezTo>
                    <a:cubicBezTo>
                      <a:pt x="1789593" y="408031"/>
                      <a:pt x="1931833" y="385877"/>
                      <a:pt x="1978823" y="400212"/>
                    </a:cubicBezTo>
                    <a:cubicBezTo>
                      <a:pt x="1997873" y="405424"/>
                      <a:pt x="2006763" y="413243"/>
                      <a:pt x="2014383" y="423668"/>
                    </a:cubicBezTo>
                    <a:cubicBezTo>
                      <a:pt x="2023273" y="434093"/>
                      <a:pt x="2028353" y="452337"/>
                      <a:pt x="2027083" y="465368"/>
                    </a:cubicBezTo>
                    <a:cubicBezTo>
                      <a:pt x="2025813" y="479703"/>
                      <a:pt x="2018193" y="495340"/>
                      <a:pt x="2008033" y="505765"/>
                    </a:cubicBezTo>
                    <a:cubicBezTo>
                      <a:pt x="1999143" y="514887"/>
                      <a:pt x="1969933" y="522706"/>
                      <a:pt x="1969933" y="522706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3134766" y="5249988"/>
              <a:ext cx="3294577" cy="689382"/>
              <a:chOff x="0" y="0"/>
              <a:chExt cx="1620520" cy="33909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50800" y="45085"/>
                <a:ext cx="1520059" cy="248378"/>
              </a:xfrm>
              <a:custGeom>
                <a:avLst/>
                <a:gdLst/>
                <a:ahLst/>
                <a:cxnLst/>
                <a:rect r="r" b="b" t="t" l="l"/>
                <a:pathLst>
                  <a:path h="248378" w="1520059">
                    <a:moveTo>
                      <a:pt x="1437640" y="212725"/>
                    </a:moveTo>
                    <a:cubicBezTo>
                      <a:pt x="1010920" y="170815"/>
                      <a:pt x="974090" y="168275"/>
                      <a:pt x="902970" y="173355"/>
                    </a:cubicBezTo>
                    <a:cubicBezTo>
                      <a:pt x="792480" y="180975"/>
                      <a:pt x="624840" y="225425"/>
                      <a:pt x="488950" y="236855"/>
                    </a:cubicBezTo>
                    <a:cubicBezTo>
                      <a:pt x="355600" y="248285"/>
                      <a:pt x="162560" y="253365"/>
                      <a:pt x="91440" y="241935"/>
                    </a:cubicBezTo>
                    <a:cubicBezTo>
                      <a:pt x="63500" y="238125"/>
                      <a:pt x="50800" y="236855"/>
                      <a:pt x="35560" y="224155"/>
                    </a:cubicBezTo>
                    <a:cubicBezTo>
                      <a:pt x="19050" y="207645"/>
                      <a:pt x="1270" y="170815"/>
                      <a:pt x="0" y="146685"/>
                    </a:cubicBezTo>
                    <a:cubicBezTo>
                      <a:pt x="0" y="127635"/>
                      <a:pt x="8890" y="107315"/>
                      <a:pt x="21590" y="93345"/>
                    </a:cubicBezTo>
                    <a:cubicBezTo>
                      <a:pt x="38100" y="76835"/>
                      <a:pt x="76200" y="59055"/>
                      <a:pt x="100330" y="61595"/>
                    </a:cubicBezTo>
                    <a:cubicBezTo>
                      <a:pt x="125730" y="64135"/>
                      <a:pt x="158750" y="89535"/>
                      <a:pt x="171450" y="109855"/>
                    </a:cubicBezTo>
                    <a:cubicBezTo>
                      <a:pt x="181610" y="125095"/>
                      <a:pt x="185420" y="147955"/>
                      <a:pt x="180340" y="165735"/>
                    </a:cubicBezTo>
                    <a:cubicBezTo>
                      <a:pt x="173990" y="188595"/>
                      <a:pt x="151130" y="222885"/>
                      <a:pt x="129540" y="234315"/>
                    </a:cubicBezTo>
                    <a:cubicBezTo>
                      <a:pt x="106680" y="244475"/>
                      <a:pt x="64770" y="239395"/>
                      <a:pt x="44450" y="229235"/>
                    </a:cubicBezTo>
                    <a:cubicBezTo>
                      <a:pt x="26670" y="220345"/>
                      <a:pt x="13970" y="202565"/>
                      <a:pt x="6350" y="184785"/>
                    </a:cubicBezTo>
                    <a:cubicBezTo>
                      <a:pt x="0" y="168275"/>
                      <a:pt x="-2540" y="145415"/>
                      <a:pt x="3810" y="127635"/>
                    </a:cubicBezTo>
                    <a:cubicBezTo>
                      <a:pt x="11430" y="104775"/>
                      <a:pt x="29210" y="80645"/>
                      <a:pt x="62230" y="65405"/>
                    </a:cubicBezTo>
                    <a:cubicBezTo>
                      <a:pt x="132080" y="34925"/>
                      <a:pt x="332740" y="70485"/>
                      <a:pt x="459740" y="59055"/>
                    </a:cubicBezTo>
                    <a:cubicBezTo>
                      <a:pt x="576580" y="48895"/>
                      <a:pt x="692150" y="13335"/>
                      <a:pt x="798830" y="5715"/>
                    </a:cubicBezTo>
                    <a:cubicBezTo>
                      <a:pt x="891540" y="-1905"/>
                      <a:pt x="965200" y="-1905"/>
                      <a:pt x="1062990" y="5715"/>
                    </a:cubicBezTo>
                    <a:cubicBezTo>
                      <a:pt x="1187450" y="14605"/>
                      <a:pt x="1427480" y="40005"/>
                      <a:pt x="1482090" y="67945"/>
                    </a:cubicBezTo>
                    <a:cubicBezTo>
                      <a:pt x="1498600" y="75565"/>
                      <a:pt x="1502410" y="83185"/>
                      <a:pt x="1508760" y="94615"/>
                    </a:cubicBezTo>
                    <a:cubicBezTo>
                      <a:pt x="1516380" y="108585"/>
                      <a:pt x="1522730" y="131445"/>
                      <a:pt x="1518920" y="149225"/>
                    </a:cubicBezTo>
                    <a:cubicBezTo>
                      <a:pt x="1516380" y="165735"/>
                      <a:pt x="1503680" y="184785"/>
                      <a:pt x="1490980" y="196215"/>
                    </a:cubicBezTo>
                    <a:cubicBezTo>
                      <a:pt x="1477010" y="206375"/>
                      <a:pt x="1437640" y="212725"/>
                      <a:pt x="1437640" y="212725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11327315" y="4914333"/>
              <a:ext cx="511227" cy="500900"/>
              <a:chOff x="0" y="0"/>
              <a:chExt cx="251460" cy="24638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50637" y="50749"/>
                <a:ext cx="148753" cy="147879"/>
              </a:xfrm>
              <a:custGeom>
                <a:avLst/>
                <a:gdLst/>
                <a:ahLst/>
                <a:cxnLst/>
                <a:rect r="r" b="b" t="t" l="l"/>
                <a:pathLst>
                  <a:path h="147879" w="148753">
                    <a:moveTo>
                      <a:pt x="148753" y="52121"/>
                    </a:moveTo>
                    <a:cubicBezTo>
                      <a:pt x="129703" y="133401"/>
                      <a:pt x="120813" y="141021"/>
                      <a:pt x="108113" y="144831"/>
                    </a:cubicBezTo>
                    <a:cubicBezTo>
                      <a:pt x="90333" y="149911"/>
                      <a:pt x="53503" y="148641"/>
                      <a:pt x="36993" y="141021"/>
                    </a:cubicBezTo>
                    <a:cubicBezTo>
                      <a:pt x="24293" y="134671"/>
                      <a:pt x="16673" y="124511"/>
                      <a:pt x="11593" y="114351"/>
                    </a:cubicBezTo>
                    <a:cubicBezTo>
                      <a:pt x="5243" y="104191"/>
                      <a:pt x="-1107" y="92761"/>
                      <a:pt x="163" y="80061"/>
                    </a:cubicBezTo>
                    <a:cubicBezTo>
                      <a:pt x="1433" y="61011"/>
                      <a:pt x="16673" y="27991"/>
                      <a:pt x="29373" y="15291"/>
                    </a:cubicBezTo>
                    <a:cubicBezTo>
                      <a:pt x="38263" y="6401"/>
                      <a:pt x="49693" y="1321"/>
                      <a:pt x="62393" y="51"/>
                    </a:cubicBezTo>
                    <a:cubicBezTo>
                      <a:pt x="81443" y="-1219"/>
                      <a:pt x="129703" y="21641"/>
                      <a:pt x="129703" y="21641"/>
                    </a:cubicBezTo>
                  </a:path>
                </a:pathLst>
              </a:custGeom>
              <a:solidFill>
                <a:srgbClr val="FFFBF0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Freeform 37" id="37"/>
          <p:cNvSpPr/>
          <p:nvPr/>
        </p:nvSpPr>
        <p:spPr>
          <a:xfrm flipH="false" flipV="false" rot="-416629">
            <a:off x="13103509" y="-1413975"/>
            <a:ext cx="3847338" cy="4114800"/>
          </a:xfrm>
          <a:custGeom>
            <a:avLst/>
            <a:gdLst/>
            <a:ahLst/>
            <a:cxnLst/>
            <a:rect r="r" b="b" t="t" l="l"/>
            <a:pathLst>
              <a:path h="4114800" w="3847338">
                <a:moveTo>
                  <a:pt x="0" y="0"/>
                </a:moveTo>
                <a:lnTo>
                  <a:pt x="3847338" y="0"/>
                </a:lnTo>
                <a:lnTo>
                  <a:pt x="3847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6119">
            <a:off x="13699935" y="5703560"/>
            <a:ext cx="6090023" cy="5922547"/>
          </a:xfrm>
          <a:custGeom>
            <a:avLst/>
            <a:gdLst/>
            <a:ahLst/>
            <a:cxnLst/>
            <a:rect r="r" b="b" t="t" l="l"/>
            <a:pathLst>
              <a:path h="5922547" w="6090023">
                <a:moveTo>
                  <a:pt x="0" y="0"/>
                </a:moveTo>
                <a:lnTo>
                  <a:pt x="6090023" y="0"/>
                </a:lnTo>
                <a:lnTo>
                  <a:pt x="6090023" y="5922548"/>
                </a:lnTo>
                <a:lnTo>
                  <a:pt x="0" y="5922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17672" y="4033885"/>
            <a:ext cx="7794416" cy="2328385"/>
            <a:chOff x="0" y="0"/>
            <a:chExt cx="2052850" cy="6132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52850" cy="613237"/>
            </a:xfrm>
            <a:custGeom>
              <a:avLst/>
              <a:gdLst/>
              <a:ahLst/>
              <a:cxnLst/>
              <a:rect r="r" b="b" t="t" l="l"/>
              <a:pathLst>
                <a:path h="613237" w="2052850">
                  <a:moveTo>
                    <a:pt x="50657" y="0"/>
                  </a:moveTo>
                  <a:lnTo>
                    <a:pt x="2002194" y="0"/>
                  </a:lnTo>
                  <a:cubicBezTo>
                    <a:pt x="2015629" y="0"/>
                    <a:pt x="2028513" y="5337"/>
                    <a:pt x="2038013" y="14837"/>
                  </a:cubicBezTo>
                  <a:cubicBezTo>
                    <a:pt x="2047513" y="24337"/>
                    <a:pt x="2052850" y="37222"/>
                    <a:pt x="2052850" y="50657"/>
                  </a:cubicBezTo>
                  <a:lnTo>
                    <a:pt x="2052850" y="562581"/>
                  </a:lnTo>
                  <a:cubicBezTo>
                    <a:pt x="2052850" y="576016"/>
                    <a:pt x="2047513" y="588900"/>
                    <a:pt x="2038013" y="598400"/>
                  </a:cubicBezTo>
                  <a:cubicBezTo>
                    <a:pt x="2028513" y="607900"/>
                    <a:pt x="2015629" y="613237"/>
                    <a:pt x="2002194" y="613237"/>
                  </a:cubicBezTo>
                  <a:lnTo>
                    <a:pt x="50657" y="613237"/>
                  </a:lnTo>
                  <a:cubicBezTo>
                    <a:pt x="37222" y="613237"/>
                    <a:pt x="24337" y="607900"/>
                    <a:pt x="14837" y="598400"/>
                  </a:cubicBezTo>
                  <a:cubicBezTo>
                    <a:pt x="5337" y="588900"/>
                    <a:pt x="0" y="576016"/>
                    <a:pt x="0" y="562581"/>
                  </a:cubicBezTo>
                  <a:lnTo>
                    <a:pt x="0" y="50657"/>
                  </a:lnTo>
                  <a:cubicBezTo>
                    <a:pt x="0" y="37222"/>
                    <a:pt x="5337" y="24337"/>
                    <a:pt x="14837" y="14837"/>
                  </a:cubicBezTo>
                  <a:cubicBezTo>
                    <a:pt x="24337" y="5337"/>
                    <a:pt x="37222" y="0"/>
                    <a:pt x="50657" y="0"/>
                  </a:cubicBezTo>
                  <a:close/>
                </a:path>
              </a:pathLst>
            </a:custGeom>
            <a:solidFill>
              <a:srgbClr val="E4626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052850" cy="651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05021" y="4033885"/>
            <a:ext cx="3305264" cy="5134072"/>
            <a:chOff x="0" y="0"/>
            <a:chExt cx="870522" cy="13521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0522" cy="1352184"/>
            </a:xfrm>
            <a:custGeom>
              <a:avLst/>
              <a:gdLst/>
              <a:ahLst/>
              <a:cxnLst/>
              <a:rect r="r" b="b" t="t" l="l"/>
              <a:pathLst>
                <a:path h="1352184" w="870522">
                  <a:moveTo>
                    <a:pt x="0" y="0"/>
                  </a:moveTo>
                  <a:lnTo>
                    <a:pt x="870522" y="0"/>
                  </a:lnTo>
                  <a:lnTo>
                    <a:pt x="870522" y="1352184"/>
                  </a:lnTo>
                  <a:lnTo>
                    <a:pt x="0" y="1352184"/>
                  </a:lnTo>
                  <a:close/>
                </a:path>
              </a:pathLst>
            </a:custGeom>
            <a:solidFill>
              <a:srgbClr val="C2475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70522" cy="13902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8441093">
            <a:off x="-3381432" y="-61669"/>
            <a:ext cx="11872109" cy="5446330"/>
          </a:xfrm>
          <a:custGeom>
            <a:avLst/>
            <a:gdLst/>
            <a:ahLst/>
            <a:cxnLst/>
            <a:rect r="r" b="b" t="t" l="l"/>
            <a:pathLst>
              <a:path h="5446330" w="11872109">
                <a:moveTo>
                  <a:pt x="0" y="0"/>
                </a:moveTo>
                <a:lnTo>
                  <a:pt x="11872109" y="0"/>
                </a:lnTo>
                <a:lnTo>
                  <a:pt x="11872109" y="5446330"/>
                </a:lnTo>
                <a:lnTo>
                  <a:pt x="0" y="544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96838">
            <a:off x="14513496" y="1318298"/>
            <a:ext cx="806212" cy="696366"/>
          </a:xfrm>
          <a:custGeom>
            <a:avLst/>
            <a:gdLst/>
            <a:ahLst/>
            <a:cxnLst/>
            <a:rect r="r" b="b" t="t" l="l"/>
            <a:pathLst>
              <a:path h="696366" w="806212">
                <a:moveTo>
                  <a:pt x="0" y="0"/>
                </a:moveTo>
                <a:lnTo>
                  <a:pt x="806213" y="0"/>
                </a:lnTo>
                <a:lnTo>
                  <a:pt x="806213" y="696365"/>
                </a:lnTo>
                <a:lnTo>
                  <a:pt x="0" y="696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923695">
            <a:off x="7045246" y="3629667"/>
            <a:ext cx="599079" cy="517455"/>
          </a:xfrm>
          <a:custGeom>
            <a:avLst/>
            <a:gdLst/>
            <a:ahLst/>
            <a:cxnLst/>
            <a:rect r="r" b="b" t="t" l="l"/>
            <a:pathLst>
              <a:path h="517455" w="599079">
                <a:moveTo>
                  <a:pt x="0" y="0"/>
                </a:moveTo>
                <a:lnTo>
                  <a:pt x="599080" y="0"/>
                </a:lnTo>
                <a:lnTo>
                  <a:pt x="599080" y="517455"/>
                </a:lnTo>
                <a:lnTo>
                  <a:pt x="0" y="5174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983904">
            <a:off x="15822890" y="-568042"/>
            <a:ext cx="2203504" cy="3193485"/>
          </a:xfrm>
          <a:custGeom>
            <a:avLst/>
            <a:gdLst/>
            <a:ahLst/>
            <a:cxnLst/>
            <a:rect r="r" b="b" t="t" l="l"/>
            <a:pathLst>
              <a:path h="3193485" w="2203504">
                <a:moveTo>
                  <a:pt x="0" y="0"/>
                </a:moveTo>
                <a:lnTo>
                  <a:pt x="2203505" y="0"/>
                </a:lnTo>
                <a:lnTo>
                  <a:pt x="2203505" y="3193484"/>
                </a:lnTo>
                <a:lnTo>
                  <a:pt x="0" y="3193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100000">
            <a:off x="1523909" y="-961744"/>
            <a:ext cx="2801135" cy="3579725"/>
          </a:xfrm>
          <a:custGeom>
            <a:avLst/>
            <a:gdLst/>
            <a:ahLst/>
            <a:cxnLst/>
            <a:rect r="r" b="b" t="t" l="l"/>
            <a:pathLst>
              <a:path h="3579725" w="2801135">
                <a:moveTo>
                  <a:pt x="0" y="0"/>
                </a:moveTo>
                <a:lnTo>
                  <a:pt x="2801135" y="0"/>
                </a:lnTo>
                <a:lnTo>
                  <a:pt x="2801135" y="3579726"/>
                </a:lnTo>
                <a:lnTo>
                  <a:pt x="0" y="3579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576856" y="6974495"/>
            <a:ext cx="4632657" cy="3109671"/>
          </a:xfrm>
          <a:custGeom>
            <a:avLst/>
            <a:gdLst/>
            <a:ahLst/>
            <a:cxnLst/>
            <a:rect r="r" b="b" t="t" l="l"/>
            <a:pathLst>
              <a:path h="3109671" w="4632657">
                <a:moveTo>
                  <a:pt x="0" y="0"/>
                </a:moveTo>
                <a:lnTo>
                  <a:pt x="4632657" y="0"/>
                </a:lnTo>
                <a:lnTo>
                  <a:pt x="4632657" y="3109671"/>
                </a:lnTo>
                <a:lnTo>
                  <a:pt x="0" y="31096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37053" y="8477143"/>
            <a:ext cx="2323143" cy="1562314"/>
          </a:xfrm>
          <a:custGeom>
            <a:avLst/>
            <a:gdLst/>
            <a:ahLst/>
            <a:cxnLst/>
            <a:rect r="r" b="b" t="t" l="l"/>
            <a:pathLst>
              <a:path h="1562314" w="2323143">
                <a:moveTo>
                  <a:pt x="0" y="0"/>
                </a:moveTo>
                <a:lnTo>
                  <a:pt x="2323143" y="0"/>
                </a:lnTo>
                <a:lnTo>
                  <a:pt x="2323143" y="1562314"/>
                </a:lnTo>
                <a:lnTo>
                  <a:pt x="0" y="1562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596672" y="3266841"/>
            <a:ext cx="2530347" cy="1897760"/>
          </a:xfrm>
          <a:custGeom>
            <a:avLst/>
            <a:gdLst/>
            <a:ahLst/>
            <a:cxnLst/>
            <a:rect r="r" b="b" t="t" l="l"/>
            <a:pathLst>
              <a:path h="1897760" w="2530347">
                <a:moveTo>
                  <a:pt x="0" y="0"/>
                </a:moveTo>
                <a:lnTo>
                  <a:pt x="2530347" y="0"/>
                </a:lnTo>
                <a:lnTo>
                  <a:pt x="2530347" y="1897761"/>
                </a:lnTo>
                <a:lnTo>
                  <a:pt x="0" y="18977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319170" y="3888395"/>
            <a:ext cx="4277934" cy="5289088"/>
          </a:xfrm>
          <a:custGeom>
            <a:avLst/>
            <a:gdLst/>
            <a:ahLst/>
            <a:cxnLst/>
            <a:rect r="r" b="b" t="t" l="l"/>
            <a:pathLst>
              <a:path h="5289088" w="4277934">
                <a:moveTo>
                  <a:pt x="0" y="0"/>
                </a:moveTo>
                <a:lnTo>
                  <a:pt x="4277934" y="0"/>
                </a:lnTo>
                <a:lnTo>
                  <a:pt x="4277934" y="5289088"/>
                </a:lnTo>
                <a:lnTo>
                  <a:pt x="0" y="528908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2892" t="-179628" r="-206675" b="-75787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45326" y="8171028"/>
            <a:ext cx="501623" cy="716604"/>
          </a:xfrm>
          <a:custGeom>
            <a:avLst/>
            <a:gdLst/>
            <a:ahLst/>
            <a:cxnLst/>
            <a:rect r="r" b="b" t="t" l="l"/>
            <a:pathLst>
              <a:path h="716604" w="501623">
                <a:moveTo>
                  <a:pt x="0" y="0"/>
                </a:moveTo>
                <a:lnTo>
                  <a:pt x="501622" y="0"/>
                </a:lnTo>
                <a:lnTo>
                  <a:pt x="501622" y="716604"/>
                </a:lnTo>
                <a:lnTo>
                  <a:pt x="0" y="7166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228882" y="4269947"/>
            <a:ext cx="501623" cy="1003245"/>
          </a:xfrm>
          <a:custGeom>
            <a:avLst/>
            <a:gdLst/>
            <a:ahLst/>
            <a:cxnLst/>
            <a:rect r="r" b="b" t="t" l="l"/>
            <a:pathLst>
              <a:path h="1003245" w="501623">
                <a:moveTo>
                  <a:pt x="0" y="0"/>
                </a:moveTo>
                <a:lnTo>
                  <a:pt x="501623" y="0"/>
                </a:lnTo>
                <a:lnTo>
                  <a:pt x="501623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215451" y="4112261"/>
            <a:ext cx="6198859" cy="2114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Pin with right sides together and stitch the seam at 5/8” backstitching the beginning and end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37053" y="2903119"/>
            <a:ext cx="9237257" cy="125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1"/>
              </a:lnSpc>
            </a:pPr>
            <a:r>
              <a:rPr lang="en-US" sz="7078" b="true">
                <a:solidFill>
                  <a:srgbClr val="382B28"/>
                </a:solidFill>
                <a:latin typeface="Agrandir Bold"/>
                <a:ea typeface="Agrandir Bold"/>
                <a:cs typeface="Agrandir Bold"/>
                <a:sym typeface="Agrandir Bold"/>
              </a:rPr>
              <a:t>Stitch Gather Down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10800000">
            <a:off x="5883724" y="8720315"/>
            <a:ext cx="230922" cy="634838"/>
          </a:xfrm>
          <a:custGeom>
            <a:avLst/>
            <a:gdLst/>
            <a:ahLst/>
            <a:cxnLst/>
            <a:rect r="r" b="b" t="t" l="l"/>
            <a:pathLst>
              <a:path h="634838" w="230922">
                <a:moveTo>
                  <a:pt x="0" y="0"/>
                </a:moveTo>
                <a:lnTo>
                  <a:pt x="230922" y="0"/>
                </a:lnTo>
                <a:lnTo>
                  <a:pt x="230922" y="634839"/>
                </a:lnTo>
                <a:lnTo>
                  <a:pt x="0" y="63483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0800000">
            <a:off x="4886404" y="8790320"/>
            <a:ext cx="230922" cy="634838"/>
          </a:xfrm>
          <a:custGeom>
            <a:avLst/>
            <a:gdLst/>
            <a:ahLst/>
            <a:cxnLst/>
            <a:rect r="r" b="b" t="t" l="l"/>
            <a:pathLst>
              <a:path h="634838" w="230922">
                <a:moveTo>
                  <a:pt x="0" y="0"/>
                </a:moveTo>
                <a:lnTo>
                  <a:pt x="230922" y="0"/>
                </a:lnTo>
                <a:lnTo>
                  <a:pt x="230922" y="634839"/>
                </a:lnTo>
                <a:lnTo>
                  <a:pt x="0" y="63483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10800000">
            <a:off x="3052374" y="8720315"/>
            <a:ext cx="230922" cy="634838"/>
          </a:xfrm>
          <a:custGeom>
            <a:avLst/>
            <a:gdLst/>
            <a:ahLst/>
            <a:cxnLst/>
            <a:rect r="r" b="b" t="t" l="l"/>
            <a:pathLst>
              <a:path h="634838" w="230922">
                <a:moveTo>
                  <a:pt x="0" y="0"/>
                </a:moveTo>
                <a:lnTo>
                  <a:pt x="230923" y="0"/>
                </a:lnTo>
                <a:lnTo>
                  <a:pt x="230923" y="634839"/>
                </a:lnTo>
                <a:lnTo>
                  <a:pt x="0" y="63483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0800000">
            <a:off x="3969389" y="8720315"/>
            <a:ext cx="230922" cy="634838"/>
          </a:xfrm>
          <a:custGeom>
            <a:avLst/>
            <a:gdLst/>
            <a:ahLst/>
            <a:cxnLst/>
            <a:rect r="r" b="b" t="t" l="l"/>
            <a:pathLst>
              <a:path h="634838" w="230922">
                <a:moveTo>
                  <a:pt x="0" y="0"/>
                </a:moveTo>
                <a:lnTo>
                  <a:pt x="230922" y="0"/>
                </a:lnTo>
                <a:lnTo>
                  <a:pt x="230922" y="634839"/>
                </a:lnTo>
                <a:lnTo>
                  <a:pt x="0" y="63483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DAHIuIiopUk</dc:identifier>
  <dcterms:modified xsi:type="dcterms:W3CDTF">2011-08-01T06:04:30Z</dcterms:modified>
  <cp:revision>1</cp:revision>
  <dc:title>Gathering </dc:title>
</cp:coreProperties>
</file>