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69" r:id="rId16"/>
  </p:sldIdLst>
  <p:sldSz cx="9144000" cy="5143500" type="screen16x9"/>
  <p:notesSz cx="6858000" cy="9144000"/>
  <p:embeddedFontLst>
    <p:embeddedFont>
      <p:font typeface="DM Sans" pitchFamily="2" charset="77"/>
      <p:regular r:id="rId18"/>
      <p:bold r:id="rId19"/>
      <p:italic r:id="rId20"/>
      <p:boldItalic r:id="rId21"/>
    </p:embeddedFont>
    <p:embeddedFont>
      <p:font typeface="DM Sans Light" pitchFamily="2" charset="77"/>
      <p:regular r:id="rId22"/>
      <p:bold r:id="rId23"/>
      <p:italic r:id="rId24"/>
      <p:boldItalic r:id="rId25"/>
    </p:embeddedFont>
    <p:embeddedFont>
      <p:font typeface="DM Sans SemiBold" pitchFamily="2" charset="77"/>
      <p:regular r:id="rId26"/>
      <p:bold r:id="rId27"/>
      <p:italic r:id="rId28"/>
      <p:boldItalic r:id="rId29"/>
    </p:embeddedFont>
    <p:embeddedFont>
      <p:font typeface="Indie Flower" panose="02000000000000000000" pitchFamily="2" charset="0"/>
      <p:regular r:id="rId30"/>
    </p:embeddedFont>
    <p:embeddedFont>
      <p:font typeface="Newsreader" panose="02000000000000000000" pitchFamily="2" charset="77"/>
      <p:regular r:id="rId31"/>
      <p:bold r:id="rId32"/>
      <p:italic r:id="rId33"/>
      <p:boldItalic r:id="rId34"/>
    </p:embeddedFont>
    <p:embeddedFont>
      <p:font typeface="Newsreader SemiBold" panose="02000000000000000000" pitchFamily="2" charset="77"/>
      <p:regular r:id="rId35"/>
      <p:bold r:id="rId36"/>
      <p:italic r:id="rId37"/>
      <p:boldItalic r:id="rId38"/>
    </p:embeddedFont>
    <p:embeddedFont>
      <p:font typeface="Nunito Sans" pitchFamily="2" charset="77"/>
      <p:regular r:id="rId39"/>
      <p:bold r:id="rId40"/>
      <p:italic r:id="rId41"/>
      <p:boldItalic r:id="rId42"/>
    </p:embeddedFont>
    <p:embeddedFont>
      <p:font typeface="Poppins SemiBold" panose="020B0604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63"/>
  </p:normalViewPr>
  <p:slideViewPr>
    <p:cSldViewPr snapToGrid="0">
      <p:cViewPr varScale="1">
        <p:scale>
          <a:sx n="132" d="100"/>
          <a:sy n="132" d="100"/>
        </p:scale>
        <p:origin x="8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e302becc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e302becc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e302becc87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e302becc87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if you’re using IV simulator you can start an IV, place a foley catheter in the manikin, etc.  If not, simulators can be placed on a table or student desk and draped (if using).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e302becc87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e302becc87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allows students to practice their therapeutic communication skills.  You may want to do some role playing at this point if time permits.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e302becc87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e302becc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we will stop slides to do the c-section on the simulator that we made during part 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e302becc87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e302becc87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performing the c-section, we will debrief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dfa1729e81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dfa1729e81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e302becc87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e302becc87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e302becc87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e302becc87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 my sim after a visit from Rick Horne, ST instructor at SCC.  We focused primarily on the surgical aspect of the c-section-gowning, gloving, draping, 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e302becc87_0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e302becc8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e302becc87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e302becc87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depend on how many students you have and how involved you want them to be.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e302becc87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e302becc87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e302becc87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e302becc87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doing as part of a MCH unit, you would focus on and discuss the fetal findings.  Ask:  Is 80 low for FHR?  What do late decels mean?  Minimal variability?  What happens when the cervix stalls?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e302becc87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e302becc87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get varied answers.  The focus is not on being correct, but on thinking things through.  Depending on what unit you are attaching this to, they may have more context to develop answers.  For example, if they’ve been learning about MCH they may recognize the decelerations and stalled cervix</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e302becc87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e302becc87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e302becc87_0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e302becc87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61975" y="957403"/>
            <a:ext cx="56274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11" name="Google Shape;11;p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big ideas - Alt 1">
  <p:cSld name="BLANK_1_1_1_1_1_1_1_1_1_1_1_1_1_1_1_2">
    <p:bg>
      <p:bgPr>
        <a:solidFill>
          <a:schemeClr val="lt1"/>
        </a:solid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1"/>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00" name="Google Shape;100;p11"/>
          <p:cNvSpPr txBox="1">
            <a:spLocks noGrp="1"/>
          </p:cNvSpPr>
          <p:nvPr>
            <p:ph type="body" idx="2"/>
          </p:nvPr>
        </p:nvSpPr>
        <p:spPr>
          <a:xfrm>
            <a:off x="7130875"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1" name="Google Shape;101;p11"/>
          <p:cNvSpPr txBox="1">
            <a:spLocks noGrp="1"/>
          </p:cNvSpPr>
          <p:nvPr>
            <p:ph type="subTitle" idx="3"/>
          </p:nvPr>
        </p:nvSpPr>
        <p:spPr>
          <a:xfrm>
            <a:off x="7130875"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2" name="Google Shape;102;p11"/>
          <p:cNvSpPr txBox="1">
            <a:spLocks noGrp="1"/>
          </p:cNvSpPr>
          <p:nvPr>
            <p:ph type="subTitle" idx="4"/>
          </p:nvPr>
        </p:nvSpPr>
        <p:spPr>
          <a:xfrm>
            <a:off x="7130875"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3" name="Google Shape;103;p11"/>
          <p:cNvSpPr txBox="1">
            <a:spLocks noGrp="1"/>
          </p:cNvSpPr>
          <p:nvPr>
            <p:ph type="body" idx="5"/>
          </p:nvPr>
        </p:nvSpPr>
        <p:spPr>
          <a:xfrm>
            <a:off x="4892138"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4" name="Google Shape;104;p11"/>
          <p:cNvSpPr txBox="1">
            <a:spLocks noGrp="1"/>
          </p:cNvSpPr>
          <p:nvPr>
            <p:ph type="subTitle" idx="6"/>
          </p:nvPr>
        </p:nvSpPr>
        <p:spPr>
          <a:xfrm>
            <a:off x="4892138"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5" name="Google Shape;105;p11"/>
          <p:cNvSpPr txBox="1">
            <a:spLocks noGrp="1"/>
          </p:cNvSpPr>
          <p:nvPr>
            <p:ph type="subTitle" idx="7"/>
          </p:nvPr>
        </p:nvSpPr>
        <p:spPr>
          <a:xfrm>
            <a:off x="4892138"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6" name="Google Shape;106;p11"/>
          <p:cNvSpPr txBox="1">
            <a:spLocks noGrp="1"/>
          </p:cNvSpPr>
          <p:nvPr>
            <p:ph type="body" idx="8"/>
          </p:nvPr>
        </p:nvSpPr>
        <p:spPr>
          <a:xfrm>
            <a:off x="2607050" y="3628800"/>
            <a:ext cx="1645800" cy="6801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7" name="Google Shape;107;p11"/>
          <p:cNvSpPr txBox="1">
            <a:spLocks noGrp="1"/>
          </p:cNvSpPr>
          <p:nvPr>
            <p:ph type="subTitle" idx="9"/>
          </p:nvPr>
        </p:nvSpPr>
        <p:spPr>
          <a:xfrm>
            <a:off x="2607050"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8" name="Google Shape;108;p11"/>
          <p:cNvSpPr txBox="1">
            <a:spLocks noGrp="1"/>
          </p:cNvSpPr>
          <p:nvPr>
            <p:ph type="subTitle" idx="13"/>
          </p:nvPr>
        </p:nvSpPr>
        <p:spPr>
          <a:xfrm>
            <a:off x="2607050"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9" name="Google Shape;109;p11"/>
          <p:cNvSpPr txBox="1">
            <a:spLocks noGrp="1"/>
          </p:cNvSpPr>
          <p:nvPr>
            <p:ph type="body" idx="14"/>
          </p:nvPr>
        </p:nvSpPr>
        <p:spPr>
          <a:xfrm>
            <a:off x="361975"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10" name="Google Shape;110;p11"/>
          <p:cNvSpPr txBox="1">
            <a:spLocks noGrp="1"/>
          </p:cNvSpPr>
          <p:nvPr>
            <p:ph type="subTitle" idx="15"/>
          </p:nvPr>
        </p:nvSpPr>
        <p:spPr>
          <a:xfrm>
            <a:off x="361975"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11" name="Google Shape;111;p11"/>
          <p:cNvSpPr txBox="1">
            <a:spLocks noGrp="1"/>
          </p:cNvSpPr>
          <p:nvPr>
            <p:ph type="subTitle" idx="16"/>
          </p:nvPr>
        </p:nvSpPr>
        <p:spPr>
          <a:xfrm>
            <a:off x="361975"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12" name="Google Shape;112;p11"/>
          <p:cNvSpPr txBox="1">
            <a:spLocks noGrp="1"/>
          </p:cNvSpPr>
          <p:nvPr>
            <p:ph type="subTitle" idx="17"/>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a:endParaRPr/>
          </a:p>
        </p:txBody>
      </p:sp>
      <p:sp>
        <p:nvSpPr>
          <p:cNvPr id="113" name="Google Shape;113;p11"/>
          <p:cNvSpPr txBox="1">
            <a:spLocks noGrp="1"/>
          </p:cNvSpPr>
          <p:nvPr>
            <p:ph type="title"/>
          </p:nvPr>
        </p:nvSpPr>
        <p:spPr>
          <a:xfrm>
            <a:off x="1406600" y="988557"/>
            <a:ext cx="6330900" cy="5877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2200">
                <a:solidFill>
                  <a:schemeClr val="dk1"/>
                </a:solidFill>
              </a:defRPr>
            </a:lvl1pPr>
            <a:lvl2pPr lvl="1" algn="ctr">
              <a:lnSpc>
                <a:spcPct val="90000"/>
              </a:lnSpc>
              <a:spcBef>
                <a:spcPts val="0"/>
              </a:spcBef>
              <a:spcAft>
                <a:spcPts val="0"/>
              </a:spcAft>
              <a:buNone/>
              <a:defRPr sz="2200">
                <a:solidFill>
                  <a:schemeClr val="dk1"/>
                </a:solidFill>
              </a:defRPr>
            </a:lvl2pPr>
            <a:lvl3pPr lvl="2" algn="ctr">
              <a:lnSpc>
                <a:spcPct val="90000"/>
              </a:lnSpc>
              <a:spcBef>
                <a:spcPts val="0"/>
              </a:spcBef>
              <a:spcAft>
                <a:spcPts val="0"/>
              </a:spcAft>
              <a:buNone/>
              <a:defRPr sz="2200">
                <a:solidFill>
                  <a:schemeClr val="dk1"/>
                </a:solidFill>
              </a:defRPr>
            </a:lvl3pPr>
            <a:lvl4pPr lvl="3" algn="ctr">
              <a:lnSpc>
                <a:spcPct val="90000"/>
              </a:lnSpc>
              <a:spcBef>
                <a:spcPts val="0"/>
              </a:spcBef>
              <a:spcAft>
                <a:spcPts val="0"/>
              </a:spcAft>
              <a:buNone/>
              <a:defRPr sz="2200">
                <a:solidFill>
                  <a:schemeClr val="dk1"/>
                </a:solidFill>
              </a:defRPr>
            </a:lvl4pPr>
            <a:lvl5pPr lvl="4" algn="ctr">
              <a:lnSpc>
                <a:spcPct val="90000"/>
              </a:lnSpc>
              <a:spcBef>
                <a:spcPts val="0"/>
              </a:spcBef>
              <a:spcAft>
                <a:spcPts val="0"/>
              </a:spcAft>
              <a:buNone/>
              <a:defRPr sz="2200">
                <a:solidFill>
                  <a:schemeClr val="dk1"/>
                </a:solidFill>
              </a:defRPr>
            </a:lvl5pPr>
            <a:lvl6pPr lvl="5" algn="ctr">
              <a:lnSpc>
                <a:spcPct val="90000"/>
              </a:lnSpc>
              <a:spcBef>
                <a:spcPts val="0"/>
              </a:spcBef>
              <a:spcAft>
                <a:spcPts val="0"/>
              </a:spcAft>
              <a:buNone/>
              <a:defRPr sz="2200">
                <a:solidFill>
                  <a:schemeClr val="dk1"/>
                </a:solidFill>
              </a:defRPr>
            </a:lvl6pPr>
            <a:lvl7pPr lvl="6" algn="ctr">
              <a:lnSpc>
                <a:spcPct val="90000"/>
              </a:lnSpc>
              <a:spcBef>
                <a:spcPts val="0"/>
              </a:spcBef>
              <a:spcAft>
                <a:spcPts val="0"/>
              </a:spcAft>
              <a:buNone/>
              <a:defRPr sz="2200">
                <a:solidFill>
                  <a:schemeClr val="dk1"/>
                </a:solidFill>
              </a:defRPr>
            </a:lvl7pPr>
            <a:lvl8pPr lvl="7" algn="ctr">
              <a:lnSpc>
                <a:spcPct val="90000"/>
              </a:lnSpc>
              <a:spcBef>
                <a:spcPts val="0"/>
              </a:spcBef>
              <a:spcAft>
                <a:spcPts val="0"/>
              </a:spcAft>
              <a:buNone/>
              <a:defRPr sz="2200">
                <a:solidFill>
                  <a:schemeClr val="dk1"/>
                </a:solidFill>
              </a:defRPr>
            </a:lvl8pPr>
            <a:lvl9pPr lvl="8" algn="ctr">
              <a:lnSpc>
                <a:spcPct val="90000"/>
              </a:lnSpc>
              <a:spcBef>
                <a:spcPts val="0"/>
              </a:spcBef>
              <a:spcAft>
                <a:spcPts val="0"/>
              </a:spcAft>
              <a:buNone/>
              <a:defRPr sz="22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cSld name="CUSTOM_7_1_1_1_1_1_1_1_1_1_1_1_1_1_1_1_1">
    <p:bg>
      <p:bgPr>
        <a:solidFill>
          <a:schemeClr val="lt1"/>
        </a:solidFill>
        <a:effectLst/>
      </p:bgPr>
    </p:bg>
    <p:spTree>
      <p:nvGrpSpPr>
        <p:cNvPr id="1" name="Shape 114"/>
        <p:cNvGrpSpPr/>
        <p:nvPr/>
      </p:nvGrpSpPr>
      <p:grpSpPr>
        <a:xfrm>
          <a:off x="0" y="0"/>
          <a:ext cx="0" cy="0"/>
          <a:chOff x="0" y="0"/>
          <a:chExt cx="0" cy="0"/>
        </a:xfrm>
      </p:grpSpPr>
      <p:sp>
        <p:nvSpPr>
          <p:cNvPr id="115" name="Google Shape;115;p12"/>
          <p:cNvSpPr>
            <a:spLocks noGrp="1"/>
          </p:cNvSpPr>
          <p:nvPr>
            <p:ph type="pic" idx="2"/>
          </p:nvPr>
        </p:nvSpPr>
        <p:spPr>
          <a:xfrm>
            <a:off x="4587725" y="-8750"/>
            <a:ext cx="4572000" cy="5152200"/>
          </a:xfrm>
          <a:prstGeom prst="rect">
            <a:avLst/>
          </a:prstGeom>
          <a:noFill/>
          <a:ln>
            <a:noFill/>
          </a:ln>
        </p:spPr>
      </p:sp>
      <p:sp>
        <p:nvSpPr>
          <p:cNvPr id="116" name="Google Shape;116;p12"/>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None/>
              <a:defRPr sz="4200">
                <a:solidFill>
                  <a:schemeClr val="dk1"/>
                </a:solidFill>
              </a:defRPr>
            </a:lvl1pPr>
            <a:lvl2pPr lvl="1" algn="ctr">
              <a:lnSpc>
                <a:spcPct val="115000"/>
              </a:lnSpc>
              <a:spcBef>
                <a:spcPts val="0"/>
              </a:spcBef>
              <a:spcAft>
                <a:spcPts val="0"/>
              </a:spcAft>
              <a:buNone/>
              <a:defRPr>
                <a:solidFill>
                  <a:schemeClr val="dk1"/>
                </a:solidFill>
              </a:defRPr>
            </a:lvl2pPr>
            <a:lvl3pPr lvl="2" algn="ctr">
              <a:lnSpc>
                <a:spcPct val="115000"/>
              </a:lnSpc>
              <a:spcBef>
                <a:spcPts val="0"/>
              </a:spcBef>
              <a:spcAft>
                <a:spcPts val="0"/>
              </a:spcAft>
              <a:buNone/>
              <a:defRPr>
                <a:solidFill>
                  <a:schemeClr val="dk1"/>
                </a:solidFill>
              </a:defRPr>
            </a:lvl3pPr>
            <a:lvl4pPr lvl="3" algn="ctr">
              <a:lnSpc>
                <a:spcPct val="115000"/>
              </a:lnSpc>
              <a:spcBef>
                <a:spcPts val="0"/>
              </a:spcBef>
              <a:spcAft>
                <a:spcPts val="0"/>
              </a:spcAft>
              <a:buNone/>
              <a:defRPr>
                <a:solidFill>
                  <a:schemeClr val="dk1"/>
                </a:solidFill>
              </a:defRPr>
            </a:lvl4pPr>
            <a:lvl5pPr lvl="4" algn="ctr">
              <a:lnSpc>
                <a:spcPct val="115000"/>
              </a:lnSpc>
              <a:spcBef>
                <a:spcPts val="0"/>
              </a:spcBef>
              <a:spcAft>
                <a:spcPts val="0"/>
              </a:spcAft>
              <a:buNone/>
              <a:defRPr>
                <a:solidFill>
                  <a:schemeClr val="dk1"/>
                </a:solidFill>
              </a:defRPr>
            </a:lvl5pPr>
            <a:lvl6pPr lvl="5" algn="ctr">
              <a:lnSpc>
                <a:spcPct val="115000"/>
              </a:lnSpc>
              <a:spcBef>
                <a:spcPts val="0"/>
              </a:spcBef>
              <a:spcAft>
                <a:spcPts val="0"/>
              </a:spcAft>
              <a:buNone/>
              <a:defRPr>
                <a:solidFill>
                  <a:schemeClr val="dk1"/>
                </a:solidFill>
              </a:defRPr>
            </a:lvl6pPr>
            <a:lvl7pPr lvl="6" algn="ctr">
              <a:lnSpc>
                <a:spcPct val="115000"/>
              </a:lnSpc>
              <a:spcBef>
                <a:spcPts val="0"/>
              </a:spcBef>
              <a:spcAft>
                <a:spcPts val="0"/>
              </a:spcAft>
              <a:buNone/>
              <a:defRPr>
                <a:solidFill>
                  <a:schemeClr val="dk1"/>
                </a:solidFill>
              </a:defRPr>
            </a:lvl7pPr>
            <a:lvl8pPr lvl="7" algn="ctr">
              <a:lnSpc>
                <a:spcPct val="115000"/>
              </a:lnSpc>
              <a:spcBef>
                <a:spcPts val="0"/>
              </a:spcBef>
              <a:spcAft>
                <a:spcPts val="0"/>
              </a:spcAft>
              <a:buNone/>
              <a:defRPr>
                <a:solidFill>
                  <a:schemeClr val="dk1"/>
                </a:solidFill>
              </a:defRPr>
            </a:lvl8pPr>
            <a:lvl9pPr lvl="8" algn="ctr">
              <a:lnSpc>
                <a:spcPct val="115000"/>
              </a:lnSpc>
              <a:spcBef>
                <a:spcPts val="0"/>
              </a:spcBef>
              <a:spcAft>
                <a:spcPts val="0"/>
              </a:spcAft>
              <a:buNone/>
              <a:defRPr>
                <a:solidFill>
                  <a:schemeClr val="dk1"/>
                </a:solidFill>
              </a:defRPr>
            </a:lvl9pPr>
          </a:lstStyle>
          <a:p>
            <a:endParaRPr/>
          </a:p>
        </p:txBody>
      </p:sp>
      <p:sp>
        <p:nvSpPr>
          <p:cNvPr id="117" name="Google Shape;117;p12"/>
          <p:cNvSpPr txBox="1">
            <a:spLocks noGrp="1"/>
          </p:cNvSpPr>
          <p:nvPr>
            <p:ph type="subTitle" idx="1"/>
          </p:nvPr>
        </p:nvSpPr>
        <p:spPr>
          <a:xfrm>
            <a:off x="361975" y="255533"/>
            <a:ext cx="3860100" cy="377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Font typeface="Newsreader"/>
              <a:buNone/>
              <a:defRPr>
                <a:solidFill>
                  <a:schemeClr val="dk1"/>
                </a:solidFill>
              </a:defRPr>
            </a:lvl2pPr>
            <a:lvl3pPr lvl="2">
              <a:spcBef>
                <a:spcPts val="0"/>
              </a:spcBef>
              <a:spcAft>
                <a:spcPts val="0"/>
              </a:spcAft>
              <a:buClr>
                <a:schemeClr val="dk1"/>
              </a:buClr>
              <a:buSzPts val="1400"/>
              <a:buFont typeface="Newsreader"/>
              <a:buNone/>
              <a:defRPr>
                <a:solidFill>
                  <a:schemeClr val="dk1"/>
                </a:solidFill>
              </a:defRPr>
            </a:lvl3pPr>
            <a:lvl4pPr lvl="3">
              <a:spcBef>
                <a:spcPts val="0"/>
              </a:spcBef>
              <a:spcAft>
                <a:spcPts val="0"/>
              </a:spcAft>
              <a:buClr>
                <a:schemeClr val="dk1"/>
              </a:buClr>
              <a:buSzPts val="1400"/>
              <a:buFont typeface="Newsreader"/>
              <a:buNone/>
              <a:defRPr>
                <a:solidFill>
                  <a:schemeClr val="dk1"/>
                </a:solidFill>
              </a:defRPr>
            </a:lvl4pPr>
            <a:lvl5pPr lvl="4">
              <a:spcBef>
                <a:spcPts val="0"/>
              </a:spcBef>
              <a:spcAft>
                <a:spcPts val="0"/>
              </a:spcAft>
              <a:buClr>
                <a:schemeClr val="dk1"/>
              </a:buClr>
              <a:buSzPts val="1400"/>
              <a:buFont typeface="Newsreader"/>
              <a:buNone/>
              <a:defRPr>
                <a:solidFill>
                  <a:schemeClr val="dk1"/>
                </a:solidFill>
              </a:defRPr>
            </a:lvl5pPr>
            <a:lvl6pPr lvl="5">
              <a:spcBef>
                <a:spcPts val="0"/>
              </a:spcBef>
              <a:spcAft>
                <a:spcPts val="0"/>
              </a:spcAft>
              <a:buClr>
                <a:schemeClr val="dk1"/>
              </a:buClr>
              <a:buSzPts val="1400"/>
              <a:buFont typeface="Newsreader"/>
              <a:buNone/>
              <a:defRPr>
                <a:solidFill>
                  <a:schemeClr val="dk1"/>
                </a:solidFill>
              </a:defRPr>
            </a:lvl6pPr>
            <a:lvl7pPr lvl="6">
              <a:spcBef>
                <a:spcPts val="0"/>
              </a:spcBef>
              <a:spcAft>
                <a:spcPts val="0"/>
              </a:spcAft>
              <a:buClr>
                <a:schemeClr val="dk1"/>
              </a:buClr>
              <a:buSzPts val="1400"/>
              <a:buFont typeface="Newsreader"/>
              <a:buNone/>
              <a:defRPr>
                <a:solidFill>
                  <a:schemeClr val="dk1"/>
                </a:solidFill>
              </a:defRPr>
            </a:lvl7pPr>
            <a:lvl8pPr lvl="7">
              <a:spcBef>
                <a:spcPts val="0"/>
              </a:spcBef>
              <a:spcAft>
                <a:spcPts val="0"/>
              </a:spcAft>
              <a:buClr>
                <a:schemeClr val="dk1"/>
              </a:buClr>
              <a:buSzPts val="1400"/>
              <a:buFont typeface="Newsreader"/>
              <a:buNone/>
              <a:defRPr>
                <a:solidFill>
                  <a:schemeClr val="dk1"/>
                </a:solidFill>
              </a:defRPr>
            </a:lvl8pPr>
            <a:lvl9pPr lvl="8">
              <a:spcBef>
                <a:spcPts val="0"/>
              </a:spcBef>
              <a:spcAft>
                <a:spcPts val="0"/>
              </a:spcAft>
              <a:buClr>
                <a:schemeClr val="dk1"/>
              </a:buClr>
              <a:buSzPts val="1400"/>
              <a:buFont typeface="Newsreader"/>
              <a:buNone/>
              <a:defRPr>
                <a:solidFill>
                  <a:schemeClr val="dk1"/>
                </a:solidFill>
              </a:defRPr>
            </a:lvl9pPr>
          </a:lstStyle>
          <a:p>
            <a:endParaRPr/>
          </a:p>
        </p:txBody>
      </p:sp>
      <p:sp>
        <p:nvSpPr>
          <p:cNvPr id="118" name="Google Shape;118;p12"/>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lvl1pPr marL="457200" lvl="0" indent="-292100" algn="ctr">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gn="ctr">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Four steps">
  <p:cSld name="CUSTOM_7_1_1_1_1_1_1_1_1_1_1_1_1_1_1_1_1_1_2">
    <p:bg>
      <p:bgPr>
        <a:solidFill>
          <a:schemeClr val="lt1"/>
        </a:solidFill>
        <a:effectLst/>
      </p:bgPr>
    </p:bg>
    <p:spTree>
      <p:nvGrpSpPr>
        <p:cNvPr id="1" name="Shape 119"/>
        <p:cNvGrpSpPr/>
        <p:nvPr/>
      </p:nvGrpSpPr>
      <p:grpSpPr>
        <a:xfrm>
          <a:off x="0" y="0"/>
          <a:ext cx="0" cy="0"/>
          <a:chOff x="0" y="0"/>
          <a:chExt cx="0" cy="0"/>
        </a:xfrm>
      </p:grpSpPr>
      <p:sp>
        <p:nvSpPr>
          <p:cNvPr id="120" name="Google Shape;120;p1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22" name="Google Shape;122;p13"/>
          <p:cNvSpPr/>
          <p:nvPr/>
        </p:nvSpPr>
        <p:spPr>
          <a:xfrm>
            <a:off x="50" y="2785800"/>
            <a:ext cx="2294400" cy="23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3" name="Google Shape;123;p13"/>
          <p:cNvSpPr/>
          <p:nvPr/>
        </p:nvSpPr>
        <p:spPr>
          <a:xfrm>
            <a:off x="2286125" y="2068875"/>
            <a:ext cx="2294400" cy="3074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4" name="Google Shape;124;p13"/>
          <p:cNvSpPr/>
          <p:nvPr/>
        </p:nvSpPr>
        <p:spPr>
          <a:xfrm>
            <a:off x="4565475" y="1495326"/>
            <a:ext cx="2294400" cy="36483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5" name="Google Shape;125;p13"/>
          <p:cNvSpPr/>
          <p:nvPr/>
        </p:nvSpPr>
        <p:spPr>
          <a:xfrm>
            <a:off x="6849550" y="732775"/>
            <a:ext cx="2294400" cy="44106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6" name="Google Shape;126;p13"/>
          <p:cNvSpPr txBox="1"/>
          <p:nvPr/>
        </p:nvSpPr>
        <p:spPr>
          <a:xfrm>
            <a:off x="375350"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01</a:t>
            </a:r>
            <a:endParaRPr sz="3000">
              <a:solidFill>
                <a:schemeClr val="lt1"/>
              </a:solidFill>
              <a:latin typeface="Newsreader"/>
              <a:ea typeface="Newsreader"/>
              <a:cs typeface="Newsreader"/>
              <a:sym typeface="Newsreader"/>
            </a:endParaRPr>
          </a:p>
        </p:txBody>
      </p:sp>
      <p:sp>
        <p:nvSpPr>
          <p:cNvPr id="127" name="Google Shape;127;p13"/>
          <p:cNvSpPr txBox="1"/>
          <p:nvPr/>
        </p:nvSpPr>
        <p:spPr>
          <a:xfrm>
            <a:off x="2665113"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dk1"/>
                </a:solidFill>
                <a:latin typeface="Newsreader"/>
                <a:ea typeface="Newsreader"/>
                <a:cs typeface="Newsreader"/>
                <a:sym typeface="Newsreader"/>
              </a:rPr>
              <a:t>02</a:t>
            </a:r>
            <a:endParaRPr sz="3000">
              <a:solidFill>
                <a:schemeClr val="dk1"/>
              </a:solidFill>
              <a:latin typeface="Newsreader"/>
              <a:ea typeface="Newsreader"/>
              <a:cs typeface="Newsreader"/>
              <a:sym typeface="Newsreader"/>
            </a:endParaRPr>
          </a:p>
        </p:txBody>
      </p:sp>
      <p:sp>
        <p:nvSpPr>
          <p:cNvPr id="128" name="Google Shape;128;p13"/>
          <p:cNvSpPr txBox="1"/>
          <p:nvPr/>
        </p:nvSpPr>
        <p:spPr>
          <a:xfrm>
            <a:off x="4937688"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03</a:t>
            </a:r>
            <a:endParaRPr sz="3000">
              <a:solidFill>
                <a:schemeClr val="lt1"/>
              </a:solidFill>
              <a:latin typeface="Newsreader"/>
              <a:ea typeface="Newsreader"/>
              <a:cs typeface="Newsreader"/>
              <a:sym typeface="Newsreader"/>
            </a:endParaRPr>
          </a:p>
        </p:txBody>
      </p:sp>
      <p:sp>
        <p:nvSpPr>
          <p:cNvPr id="129" name="Google Shape;129;p13"/>
          <p:cNvSpPr txBox="1"/>
          <p:nvPr/>
        </p:nvSpPr>
        <p:spPr>
          <a:xfrm>
            <a:off x="7230513"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04</a:t>
            </a:r>
            <a:endParaRPr sz="3000">
              <a:solidFill>
                <a:schemeClr val="lt1"/>
              </a:solidFill>
              <a:latin typeface="Newsreader"/>
              <a:ea typeface="Newsreader"/>
              <a:cs typeface="Newsreader"/>
              <a:sym typeface="Newsreader"/>
            </a:endParaRPr>
          </a:p>
        </p:txBody>
      </p:sp>
      <p:sp>
        <p:nvSpPr>
          <p:cNvPr id="130" name="Google Shape;130;p13"/>
          <p:cNvSpPr txBox="1">
            <a:spLocks noGrp="1"/>
          </p:cNvSpPr>
          <p:nvPr>
            <p:ph type="title"/>
          </p:nvPr>
        </p:nvSpPr>
        <p:spPr>
          <a:xfrm>
            <a:off x="361975" y="988782"/>
            <a:ext cx="3231600" cy="7605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200"/>
              <a:buFont typeface="Newsreader"/>
              <a:buNone/>
              <a:defRPr sz="2200">
                <a:solidFill>
                  <a:schemeClr val="dk1"/>
                </a:solidFill>
              </a:defRPr>
            </a:lvl1pPr>
            <a:lvl2pPr lvl="1">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2pPr>
            <a:lvl3pPr lvl="2">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3pPr>
            <a:lvl4pPr lvl="3">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4pPr>
            <a:lvl5pPr lvl="4">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5pPr>
            <a:lvl6pPr lvl="5">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6pPr>
            <a:lvl7pPr lvl="6">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7pPr>
            <a:lvl8pPr lvl="7">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8pPr>
            <a:lvl9pPr lvl="8">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9pPr>
          </a:lstStyle>
          <a:p>
            <a:endParaRPr/>
          </a:p>
        </p:txBody>
      </p:sp>
      <p:sp>
        <p:nvSpPr>
          <p:cNvPr id="131" name="Google Shape;131;p13"/>
          <p:cNvSpPr txBox="1">
            <a:spLocks noGrp="1"/>
          </p:cNvSpPr>
          <p:nvPr>
            <p:ph type="subTitle" idx="2"/>
          </p:nvPr>
        </p:nvSpPr>
        <p:spPr>
          <a:xfrm>
            <a:off x="382691" y="3129231"/>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3"/>
          <p:cNvSpPr txBox="1">
            <a:spLocks noGrp="1"/>
          </p:cNvSpPr>
          <p:nvPr>
            <p:ph type="subTitle" idx="3"/>
          </p:nvPr>
        </p:nvSpPr>
        <p:spPr>
          <a:xfrm>
            <a:off x="377048" y="3344302"/>
            <a:ext cx="1689600" cy="9690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
        <p:nvSpPr>
          <p:cNvPr id="133" name="Google Shape;133;p13"/>
          <p:cNvSpPr txBox="1">
            <a:spLocks noGrp="1"/>
          </p:cNvSpPr>
          <p:nvPr>
            <p:ph type="subTitle" idx="4"/>
          </p:nvPr>
        </p:nvSpPr>
        <p:spPr>
          <a:xfrm>
            <a:off x="2671462" y="2450249"/>
            <a:ext cx="12573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34" name="Google Shape;134;p13"/>
          <p:cNvSpPr txBox="1">
            <a:spLocks noGrp="1"/>
          </p:cNvSpPr>
          <p:nvPr>
            <p:ph type="subTitle" idx="5"/>
          </p:nvPr>
        </p:nvSpPr>
        <p:spPr>
          <a:xfrm>
            <a:off x="2665825" y="2665171"/>
            <a:ext cx="1689600" cy="14232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35" name="Google Shape;135;p13"/>
          <p:cNvSpPr txBox="1">
            <a:spLocks noGrp="1"/>
          </p:cNvSpPr>
          <p:nvPr>
            <p:ph type="subTitle" idx="6"/>
          </p:nvPr>
        </p:nvSpPr>
        <p:spPr>
          <a:xfrm>
            <a:off x="4943337" y="1884672"/>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3"/>
          <p:cNvSpPr txBox="1">
            <a:spLocks noGrp="1"/>
          </p:cNvSpPr>
          <p:nvPr>
            <p:ph type="subTitle" idx="7"/>
          </p:nvPr>
        </p:nvSpPr>
        <p:spPr>
          <a:xfrm>
            <a:off x="4937700" y="2099593"/>
            <a:ext cx="1689600" cy="16206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
        <p:nvSpPr>
          <p:cNvPr id="137" name="Google Shape;137;p13"/>
          <p:cNvSpPr txBox="1">
            <a:spLocks noGrp="1"/>
          </p:cNvSpPr>
          <p:nvPr>
            <p:ph type="subTitle" idx="8"/>
          </p:nvPr>
        </p:nvSpPr>
        <p:spPr>
          <a:xfrm>
            <a:off x="7238787" y="1057472"/>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3"/>
          <p:cNvSpPr txBox="1">
            <a:spLocks noGrp="1"/>
          </p:cNvSpPr>
          <p:nvPr>
            <p:ph type="subTitle" idx="9"/>
          </p:nvPr>
        </p:nvSpPr>
        <p:spPr>
          <a:xfrm>
            <a:off x="7233150" y="1272358"/>
            <a:ext cx="1689600" cy="21960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 Light">
  <p:cSld name="CUSTOM_7_1_1_1_1_1_1_1_1_1_1_1_1_1_1_1_1_1_1_1">
    <p:spTree>
      <p:nvGrpSpPr>
        <p:cNvPr id="1" name="Shape 139"/>
        <p:cNvGrpSpPr/>
        <p:nvPr/>
      </p:nvGrpSpPr>
      <p:grpSpPr>
        <a:xfrm>
          <a:off x="0" y="0"/>
          <a:ext cx="0" cy="0"/>
          <a:chOff x="0" y="0"/>
          <a:chExt cx="0" cy="0"/>
        </a:xfrm>
      </p:grpSpPr>
      <p:sp>
        <p:nvSpPr>
          <p:cNvPr id="140" name="Google Shape;140;p1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14"/>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4"/>
          <p:cNvSpPr txBox="1">
            <a:spLocks noGrp="1"/>
          </p:cNvSpPr>
          <p:nvPr>
            <p:ph type="title"/>
          </p:nvPr>
        </p:nvSpPr>
        <p:spPr>
          <a:xfrm>
            <a:off x="1453650" y="1325938"/>
            <a:ext cx="6236700" cy="2011800"/>
          </a:xfrm>
          <a:prstGeom prst="rect">
            <a:avLst/>
          </a:prstGeom>
        </p:spPr>
        <p:txBody>
          <a:bodyPr spcFirstLastPara="1" wrap="square" lIns="0" tIns="0" rIns="0" bIns="0" anchor="t" anchorCtr="0">
            <a:noAutofit/>
          </a:bodyPr>
          <a:lstStyle>
            <a:lvl1pPr lvl="0">
              <a:spcBef>
                <a:spcPts val="0"/>
              </a:spcBef>
              <a:spcAft>
                <a:spcPts val="0"/>
              </a:spcAft>
              <a:buNone/>
              <a:defRPr sz="2500"/>
            </a:lvl1pPr>
            <a:lvl2pPr lvl="1">
              <a:spcBef>
                <a:spcPts val="0"/>
              </a:spcBef>
              <a:spcAft>
                <a:spcPts val="0"/>
              </a:spcAft>
              <a:buNone/>
              <a:defRPr sz="2500"/>
            </a:lvl2pPr>
            <a:lvl3pPr lvl="2">
              <a:spcBef>
                <a:spcPts val="0"/>
              </a:spcBef>
              <a:spcAft>
                <a:spcPts val="0"/>
              </a:spcAft>
              <a:buNone/>
              <a:defRPr sz="2500"/>
            </a:lvl3pPr>
            <a:lvl4pPr lvl="3">
              <a:spcBef>
                <a:spcPts val="0"/>
              </a:spcBef>
              <a:spcAft>
                <a:spcPts val="0"/>
              </a:spcAft>
              <a:buNone/>
              <a:defRPr sz="2500"/>
            </a:lvl4pPr>
            <a:lvl5pPr lvl="4">
              <a:spcBef>
                <a:spcPts val="0"/>
              </a:spcBef>
              <a:spcAft>
                <a:spcPts val="0"/>
              </a:spcAft>
              <a:buNone/>
              <a:defRPr sz="2500"/>
            </a:lvl5pPr>
            <a:lvl6pPr lvl="5">
              <a:spcBef>
                <a:spcPts val="0"/>
              </a:spcBef>
              <a:spcAft>
                <a:spcPts val="0"/>
              </a:spcAft>
              <a:buNone/>
              <a:defRPr sz="2500"/>
            </a:lvl6pPr>
            <a:lvl7pPr lvl="6">
              <a:spcBef>
                <a:spcPts val="0"/>
              </a:spcBef>
              <a:spcAft>
                <a:spcPts val="0"/>
              </a:spcAft>
              <a:buNone/>
              <a:defRPr sz="2500"/>
            </a:lvl7pPr>
            <a:lvl8pPr lvl="7">
              <a:spcBef>
                <a:spcPts val="0"/>
              </a:spcBef>
              <a:spcAft>
                <a:spcPts val="0"/>
              </a:spcAft>
              <a:buNone/>
              <a:defRPr sz="2500"/>
            </a:lvl8pPr>
            <a:lvl9pPr lvl="8">
              <a:spcBef>
                <a:spcPts val="0"/>
              </a:spcBef>
              <a:spcAft>
                <a:spcPts val="0"/>
              </a:spcAft>
              <a:buNone/>
              <a:defRPr sz="2500"/>
            </a:lvl9pPr>
          </a:lstStyle>
          <a:p>
            <a:endParaRPr/>
          </a:p>
        </p:txBody>
      </p:sp>
      <p:sp>
        <p:nvSpPr>
          <p:cNvPr id="143" name="Google Shape;143;p14"/>
          <p:cNvSpPr>
            <a:spLocks noGrp="1"/>
          </p:cNvSpPr>
          <p:nvPr>
            <p:ph type="pic" idx="2"/>
          </p:nvPr>
        </p:nvSpPr>
        <p:spPr>
          <a:xfrm>
            <a:off x="1442350" y="3492500"/>
            <a:ext cx="408900" cy="408900"/>
          </a:xfrm>
          <a:prstGeom prst="ellipse">
            <a:avLst/>
          </a:prstGeom>
          <a:noFill/>
          <a:ln>
            <a:noFill/>
          </a:ln>
        </p:spPr>
      </p:sp>
      <p:sp>
        <p:nvSpPr>
          <p:cNvPr id="144" name="Google Shape;144;p14"/>
          <p:cNvSpPr txBox="1">
            <a:spLocks noGrp="1"/>
          </p:cNvSpPr>
          <p:nvPr>
            <p:ph type="subTitle" idx="3"/>
          </p:nvPr>
        </p:nvSpPr>
        <p:spPr>
          <a:xfrm>
            <a:off x="1957375" y="3536000"/>
            <a:ext cx="2661600" cy="187800"/>
          </a:xfrm>
          <a:prstGeom prst="rect">
            <a:avLst/>
          </a:prstGeom>
        </p:spPr>
        <p:txBody>
          <a:bodyPr spcFirstLastPara="1" wrap="square" lIns="0" tIns="0" rIns="0" bIns="0" anchor="ctr"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000"/>
              <a:buFont typeface="DM Sans SemiBold"/>
              <a:buNone/>
              <a:defRPr sz="1000">
                <a:latin typeface="DM Sans SemiBold"/>
                <a:ea typeface="DM Sans SemiBold"/>
                <a:cs typeface="DM Sans SemiBold"/>
                <a:sym typeface="DM Sans SemiBold"/>
              </a:defRPr>
            </a:lvl2pPr>
            <a:lvl3pPr lvl="2">
              <a:spcBef>
                <a:spcPts val="0"/>
              </a:spcBef>
              <a:spcAft>
                <a:spcPts val="0"/>
              </a:spcAft>
              <a:buSzPts val="1000"/>
              <a:buFont typeface="DM Sans SemiBold"/>
              <a:buNone/>
              <a:defRPr sz="1000">
                <a:latin typeface="DM Sans SemiBold"/>
                <a:ea typeface="DM Sans SemiBold"/>
                <a:cs typeface="DM Sans SemiBold"/>
                <a:sym typeface="DM Sans SemiBold"/>
              </a:defRPr>
            </a:lvl3pPr>
            <a:lvl4pPr lvl="3">
              <a:spcBef>
                <a:spcPts val="0"/>
              </a:spcBef>
              <a:spcAft>
                <a:spcPts val="0"/>
              </a:spcAft>
              <a:buSzPts val="1000"/>
              <a:buFont typeface="DM Sans SemiBold"/>
              <a:buNone/>
              <a:defRPr sz="1000">
                <a:latin typeface="DM Sans SemiBold"/>
                <a:ea typeface="DM Sans SemiBold"/>
                <a:cs typeface="DM Sans SemiBold"/>
                <a:sym typeface="DM Sans SemiBold"/>
              </a:defRPr>
            </a:lvl4pPr>
            <a:lvl5pPr lvl="4">
              <a:spcBef>
                <a:spcPts val="0"/>
              </a:spcBef>
              <a:spcAft>
                <a:spcPts val="0"/>
              </a:spcAft>
              <a:buSzPts val="1000"/>
              <a:buFont typeface="DM Sans SemiBold"/>
              <a:buNone/>
              <a:defRPr sz="1000">
                <a:latin typeface="DM Sans SemiBold"/>
                <a:ea typeface="DM Sans SemiBold"/>
                <a:cs typeface="DM Sans SemiBold"/>
                <a:sym typeface="DM Sans SemiBold"/>
              </a:defRPr>
            </a:lvl5pPr>
            <a:lvl6pPr lvl="5">
              <a:spcBef>
                <a:spcPts val="0"/>
              </a:spcBef>
              <a:spcAft>
                <a:spcPts val="0"/>
              </a:spcAft>
              <a:buSzPts val="1000"/>
              <a:buFont typeface="DM Sans SemiBold"/>
              <a:buNone/>
              <a:defRPr sz="1000">
                <a:latin typeface="DM Sans SemiBold"/>
                <a:ea typeface="DM Sans SemiBold"/>
                <a:cs typeface="DM Sans SemiBold"/>
                <a:sym typeface="DM Sans SemiBold"/>
              </a:defRPr>
            </a:lvl6pPr>
            <a:lvl7pPr lvl="6">
              <a:spcBef>
                <a:spcPts val="0"/>
              </a:spcBef>
              <a:spcAft>
                <a:spcPts val="0"/>
              </a:spcAft>
              <a:buSzPts val="1000"/>
              <a:buFont typeface="DM Sans SemiBold"/>
              <a:buNone/>
              <a:defRPr sz="1000">
                <a:latin typeface="DM Sans SemiBold"/>
                <a:ea typeface="DM Sans SemiBold"/>
                <a:cs typeface="DM Sans SemiBold"/>
                <a:sym typeface="DM Sans SemiBold"/>
              </a:defRPr>
            </a:lvl7pPr>
            <a:lvl8pPr lvl="7">
              <a:spcBef>
                <a:spcPts val="0"/>
              </a:spcBef>
              <a:spcAft>
                <a:spcPts val="0"/>
              </a:spcAft>
              <a:buSzPts val="1000"/>
              <a:buFont typeface="DM Sans SemiBold"/>
              <a:buNone/>
              <a:defRPr sz="1000">
                <a:latin typeface="DM Sans SemiBold"/>
                <a:ea typeface="DM Sans SemiBold"/>
                <a:cs typeface="DM Sans SemiBold"/>
                <a:sym typeface="DM Sans SemiBold"/>
              </a:defRPr>
            </a:lvl8pPr>
            <a:lvl9pPr lvl="8">
              <a:spcBef>
                <a:spcPts val="0"/>
              </a:spcBef>
              <a:spcAft>
                <a:spcPts val="0"/>
              </a:spcAft>
              <a:buSzPts val="1000"/>
              <a:buFont typeface="DM Sans SemiBold"/>
              <a:buNone/>
              <a:defRPr sz="1000">
                <a:latin typeface="DM Sans SemiBold"/>
                <a:ea typeface="DM Sans SemiBold"/>
                <a:cs typeface="DM Sans SemiBold"/>
                <a:sym typeface="DM Sans SemiBold"/>
              </a:defRPr>
            </a:lvl9pPr>
          </a:lstStyle>
          <a:p>
            <a:endParaRPr/>
          </a:p>
        </p:txBody>
      </p:sp>
      <p:sp>
        <p:nvSpPr>
          <p:cNvPr id="145" name="Google Shape;145;p14"/>
          <p:cNvSpPr txBox="1">
            <a:spLocks noGrp="1"/>
          </p:cNvSpPr>
          <p:nvPr>
            <p:ph type="subTitle" idx="4"/>
          </p:nvPr>
        </p:nvSpPr>
        <p:spPr>
          <a:xfrm>
            <a:off x="1957375" y="3678443"/>
            <a:ext cx="2661600" cy="187800"/>
          </a:xfrm>
          <a:prstGeom prst="rect">
            <a:avLst/>
          </a:prstGeom>
        </p:spPr>
        <p:txBody>
          <a:bodyPr spcFirstLastPara="1" wrap="square" lIns="0" tIns="0" rIns="0" bIns="0" anchor="ctr"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 Dark">
  <p:cSld name="CUSTOM_7_1_1_1_1_1_1_1_1_1_1_1_1_1_1_1_1_1_1_1_1">
    <p:bg>
      <p:bgPr>
        <a:solidFill>
          <a:schemeClr val="lt1"/>
        </a:solidFill>
        <a:effectLst/>
      </p:bgPr>
    </p:bg>
    <p:spTree>
      <p:nvGrpSpPr>
        <p:cNvPr id="1" name="Shape 146"/>
        <p:cNvGrpSpPr/>
        <p:nvPr/>
      </p:nvGrpSpPr>
      <p:grpSpPr>
        <a:xfrm>
          <a:off x="0" y="0"/>
          <a:ext cx="0" cy="0"/>
          <a:chOff x="0" y="0"/>
          <a:chExt cx="0" cy="0"/>
        </a:xfrm>
      </p:grpSpPr>
      <p:sp>
        <p:nvSpPr>
          <p:cNvPr id="147" name="Google Shape;147;p1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15"/>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49" name="Google Shape;149;p15"/>
          <p:cNvSpPr txBox="1">
            <a:spLocks noGrp="1"/>
          </p:cNvSpPr>
          <p:nvPr>
            <p:ph type="title"/>
          </p:nvPr>
        </p:nvSpPr>
        <p:spPr>
          <a:xfrm>
            <a:off x="1453650" y="1325938"/>
            <a:ext cx="6236700" cy="2011800"/>
          </a:xfrm>
          <a:prstGeom prst="rect">
            <a:avLst/>
          </a:prstGeom>
        </p:spPr>
        <p:txBody>
          <a:bodyPr spcFirstLastPara="1" wrap="square" lIns="0" tIns="0" rIns="0" bIns="0" anchor="t" anchorCtr="0">
            <a:noAutofit/>
          </a:bodyPr>
          <a:lstStyle>
            <a:lvl1pPr lvl="0">
              <a:spcBef>
                <a:spcPts val="0"/>
              </a:spcBef>
              <a:spcAft>
                <a:spcPts val="0"/>
              </a:spcAft>
              <a:buNone/>
              <a:defRPr sz="2500">
                <a:solidFill>
                  <a:schemeClr val="dk1"/>
                </a:solidFill>
              </a:defRPr>
            </a:lvl1pPr>
            <a:lvl2pPr lvl="1">
              <a:spcBef>
                <a:spcPts val="0"/>
              </a:spcBef>
              <a:spcAft>
                <a:spcPts val="0"/>
              </a:spcAft>
              <a:buNone/>
              <a:defRPr sz="2500">
                <a:solidFill>
                  <a:schemeClr val="dk1"/>
                </a:solidFill>
              </a:defRPr>
            </a:lvl2pPr>
            <a:lvl3pPr lvl="2">
              <a:spcBef>
                <a:spcPts val="0"/>
              </a:spcBef>
              <a:spcAft>
                <a:spcPts val="0"/>
              </a:spcAft>
              <a:buNone/>
              <a:defRPr sz="2500">
                <a:solidFill>
                  <a:schemeClr val="dk1"/>
                </a:solidFill>
              </a:defRPr>
            </a:lvl3pPr>
            <a:lvl4pPr lvl="3">
              <a:spcBef>
                <a:spcPts val="0"/>
              </a:spcBef>
              <a:spcAft>
                <a:spcPts val="0"/>
              </a:spcAft>
              <a:buNone/>
              <a:defRPr sz="2500">
                <a:solidFill>
                  <a:schemeClr val="dk1"/>
                </a:solidFill>
              </a:defRPr>
            </a:lvl4pPr>
            <a:lvl5pPr lvl="4">
              <a:spcBef>
                <a:spcPts val="0"/>
              </a:spcBef>
              <a:spcAft>
                <a:spcPts val="0"/>
              </a:spcAft>
              <a:buNone/>
              <a:defRPr sz="2500">
                <a:solidFill>
                  <a:schemeClr val="dk1"/>
                </a:solidFill>
              </a:defRPr>
            </a:lvl5pPr>
            <a:lvl6pPr lvl="5">
              <a:spcBef>
                <a:spcPts val="0"/>
              </a:spcBef>
              <a:spcAft>
                <a:spcPts val="0"/>
              </a:spcAft>
              <a:buNone/>
              <a:defRPr sz="2500">
                <a:solidFill>
                  <a:schemeClr val="dk1"/>
                </a:solidFill>
              </a:defRPr>
            </a:lvl6pPr>
            <a:lvl7pPr lvl="6">
              <a:spcBef>
                <a:spcPts val="0"/>
              </a:spcBef>
              <a:spcAft>
                <a:spcPts val="0"/>
              </a:spcAft>
              <a:buNone/>
              <a:defRPr sz="2500">
                <a:solidFill>
                  <a:schemeClr val="dk1"/>
                </a:solidFill>
              </a:defRPr>
            </a:lvl7pPr>
            <a:lvl8pPr lvl="7">
              <a:spcBef>
                <a:spcPts val="0"/>
              </a:spcBef>
              <a:spcAft>
                <a:spcPts val="0"/>
              </a:spcAft>
              <a:buNone/>
              <a:defRPr sz="2500">
                <a:solidFill>
                  <a:schemeClr val="dk1"/>
                </a:solidFill>
              </a:defRPr>
            </a:lvl8pPr>
            <a:lvl9pPr lvl="8">
              <a:spcBef>
                <a:spcPts val="0"/>
              </a:spcBef>
              <a:spcAft>
                <a:spcPts val="0"/>
              </a:spcAft>
              <a:buNone/>
              <a:defRPr sz="2500">
                <a:solidFill>
                  <a:schemeClr val="dk1"/>
                </a:solidFill>
              </a:defRPr>
            </a:lvl9pPr>
          </a:lstStyle>
          <a:p>
            <a:endParaRPr/>
          </a:p>
        </p:txBody>
      </p:sp>
      <p:sp>
        <p:nvSpPr>
          <p:cNvPr id="150" name="Google Shape;150;p15"/>
          <p:cNvSpPr>
            <a:spLocks noGrp="1"/>
          </p:cNvSpPr>
          <p:nvPr>
            <p:ph type="pic" idx="2"/>
          </p:nvPr>
        </p:nvSpPr>
        <p:spPr>
          <a:xfrm>
            <a:off x="1442350" y="3492500"/>
            <a:ext cx="408900" cy="408900"/>
          </a:xfrm>
          <a:prstGeom prst="ellipse">
            <a:avLst/>
          </a:prstGeom>
          <a:noFill/>
          <a:ln>
            <a:noFill/>
          </a:ln>
        </p:spPr>
      </p:sp>
      <p:sp>
        <p:nvSpPr>
          <p:cNvPr id="151" name="Google Shape;151;p15"/>
          <p:cNvSpPr txBox="1">
            <a:spLocks noGrp="1"/>
          </p:cNvSpPr>
          <p:nvPr>
            <p:ph type="subTitle" idx="3"/>
          </p:nvPr>
        </p:nvSpPr>
        <p:spPr>
          <a:xfrm>
            <a:off x="1957375" y="3536000"/>
            <a:ext cx="2661600" cy="1878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2pPr>
            <a:lvl3pPr lvl="2">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3pPr>
            <a:lvl4pPr lvl="3">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4pPr>
            <a:lvl5pPr lvl="4">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5pPr>
            <a:lvl6pPr lvl="5">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6pPr>
            <a:lvl7pPr lvl="6">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7pPr>
            <a:lvl8pPr lvl="7">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8pPr>
            <a:lvl9pPr lvl="8">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9pPr>
          </a:lstStyle>
          <a:p>
            <a:endParaRPr/>
          </a:p>
        </p:txBody>
      </p:sp>
      <p:sp>
        <p:nvSpPr>
          <p:cNvPr id="152" name="Google Shape;152;p15"/>
          <p:cNvSpPr txBox="1">
            <a:spLocks noGrp="1"/>
          </p:cNvSpPr>
          <p:nvPr>
            <p:ph type="subTitle" idx="4"/>
          </p:nvPr>
        </p:nvSpPr>
        <p:spPr>
          <a:xfrm>
            <a:off x="1957375" y="3678443"/>
            <a:ext cx="2661600" cy="1878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ve modules">
  <p:cSld name="CUSTOM">
    <p:bg>
      <p:bgPr>
        <a:solidFill>
          <a:schemeClr val="lt1"/>
        </a:soli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55" name="Google Shape;155;p16"/>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56" name="Google Shape;156;p16"/>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57" name="Google Shape;157;p16"/>
          <p:cNvSpPr txBox="1">
            <a:spLocks noGrp="1"/>
          </p:cNvSpPr>
          <p:nvPr>
            <p:ph type="body" idx="3"/>
          </p:nvPr>
        </p:nvSpPr>
        <p:spPr>
          <a:xfrm>
            <a:off x="361975" y="3256513"/>
            <a:ext cx="3860100" cy="13275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58" name="Google Shape;158;p16"/>
          <p:cNvSpPr txBox="1">
            <a:spLocks noGrp="1"/>
          </p:cNvSpPr>
          <p:nvPr>
            <p:ph type="title" idx="4"/>
          </p:nvPr>
        </p:nvSpPr>
        <p:spPr>
          <a:xfrm>
            <a:off x="4800825" y="258072"/>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159" name="Google Shape;159;p16"/>
          <p:cNvSpPr txBox="1">
            <a:spLocks noGrp="1"/>
          </p:cNvSpPr>
          <p:nvPr>
            <p:ph type="title" idx="5"/>
          </p:nvPr>
        </p:nvSpPr>
        <p:spPr>
          <a:xfrm>
            <a:off x="7094925" y="258072"/>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0" name="Google Shape;160;p16"/>
          <p:cNvSpPr txBox="1">
            <a:spLocks noGrp="1"/>
          </p:cNvSpPr>
          <p:nvPr>
            <p:ph type="title" idx="6"/>
          </p:nvPr>
        </p:nvSpPr>
        <p:spPr>
          <a:xfrm>
            <a:off x="4800825" y="1698225"/>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1" name="Google Shape;161;p16"/>
          <p:cNvSpPr txBox="1">
            <a:spLocks noGrp="1"/>
          </p:cNvSpPr>
          <p:nvPr>
            <p:ph type="body" idx="7"/>
          </p:nvPr>
        </p:nvSpPr>
        <p:spPr>
          <a:xfrm>
            <a:off x="4800825" y="4122308"/>
            <a:ext cx="39759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162" name="Google Shape;162;p16"/>
          <p:cNvSpPr txBox="1">
            <a:spLocks noGrp="1"/>
          </p:cNvSpPr>
          <p:nvPr>
            <p:ph type="title" idx="8"/>
          </p:nvPr>
        </p:nvSpPr>
        <p:spPr>
          <a:xfrm>
            <a:off x="4800825" y="3215225"/>
            <a:ext cx="3975900" cy="798900"/>
          </a:xfrm>
          <a:prstGeom prst="rect">
            <a:avLst/>
          </a:prstGeom>
        </p:spPr>
        <p:txBody>
          <a:bodyPr spcFirstLastPara="1" wrap="square" lIns="0" tIns="0" rIns="0" bIns="0" anchor="t" anchorCtr="0">
            <a:noAutofit/>
          </a:bodyPr>
          <a:lstStyle>
            <a:lvl1pPr lvl="0">
              <a:spcBef>
                <a:spcPts val="0"/>
              </a:spcBef>
              <a:spcAft>
                <a:spcPts val="0"/>
              </a:spcAft>
              <a:buNone/>
              <a:defRPr sz="6200"/>
            </a:lvl1pPr>
            <a:lvl2pPr lvl="1">
              <a:spcBef>
                <a:spcPts val="0"/>
              </a:spcBef>
              <a:spcAft>
                <a:spcPts val="0"/>
              </a:spcAft>
              <a:buNone/>
              <a:defRPr sz="2200">
                <a:solidFill>
                  <a:schemeClr val="dk1"/>
                </a:solidFill>
              </a:defRPr>
            </a:lvl2pPr>
            <a:lvl3pPr lvl="2">
              <a:spcBef>
                <a:spcPts val="0"/>
              </a:spcBef>
              <a:spcAft>
                <a:spcPts val="0"/>
              </a:spcAft>
              <a:buNone/>
              <a:defRPr sz="2200">
                <a:solidFill>
                  <a:schemeClr val="dk1"/>
                </a:solidFill>
              </a:defRPr>
            </a:lvl3pPr>
            <a:lvl4pPr lvl="3">
              <a:spcBef>
                <a:spcPts val="0"/>
              </a:spcBef>
              <a:spcAft>
                <a:spcPts val="0"/>
              </a:spcAft>
              <a:buNone/>
              <a:defRPr sz="2200">
                <a:solidFill>
                  <a:schemeClr val="dk1"/>
                </a:solidFill>
              </a:defRPr>
            </a:lvl4pPr>
            <a:lvl5pPr lvl="4">
              <a:spcBef>
                <a:spcPts val="0"/>
              </a:spcBef>
              <a:spcAft>
                <a:spcPts val="0"/>
              </a:spcAft>
              <a:buNone/>
              <a:defRPr sz="2200">
                <a:solidFill>
                  <a:schemeClr val="dk1"/>
                </a:solidFill>
              </a:defRPr>
            </a:lvl5pPr>
            <a:lvl6pPr lvl="5">
              <a:spcBef>
                <a:spcPts val="0"/>
              </a:spcBef>
              <a:spcAft>
                <a:spcPts val="0"/>
              </a:spcAft>
              <a:buNone/>
              <a:defRPr sz="2200">
                <a:solidFill>
                  <a:schemeClr val="dk1"/>
                </a:solidFill>
              </a:defRPr>
            </a:lvl6pPr>
            <a:lvl7pPr lvl="6">
              <a:spcBef>
                <a:spcPts val="0"/>
              </a:spcBef>
              <a:spcAft>
                <a:spcPts val="0"/>
              </a:spcAft>
              <a:buNone/>
              <a:defRPr sz="2200">
                <a:solidFill>
                  <a:schemeClr val="dk1"/>
                </a:solidFill>
              </a:defRPr>
            </a:lvl7pPr>
            <a:lvl8pPr lvl="7">
              <a:spcBef>
                <a:spcPts val="0"/>
              </a:spcBef>
              <a:spcAft>
                <a:spcPts val="0"/>
              </a:spcAft>
              <a:buNone/>
              <a:defRPr sz="2200">
                <a:solidFill>
                  <a:schemeClr val="dk1"/>
                </a:solidFill>
              </a:defRPr>
            </a:lvl8pPr>
            <a:lvl9pPr lvl="8">
              <a:spcBef>
                <a:spcPts val="0"/>
              </a:spcBef>
              <a:spcAft>
                <a:spcPts val="0"/>
              </a:spcAft>
              <a:buNone/>
              <a:defRPr sz="2200">
                <a:solidFill>
                  <a:schemeClr val="dk1"/>
                </a:solidFill>
              </a:defRPr>
            </a:lvl9pPr>
          </a:lstStyle>
          <a:p>
            <a:endParaRPr/>
          </a:p>
        </p:txBody>
      </p:sp>
      <p:sp>
        <p:nvSpPr>
          <p:cNvPr id="163" name="Google Shape;163;p16"/>
          <p:cNvSpPr txBox="1">
            <a:spLocks noGrp="1"/>
          </p:cNvSpPr>
          <p:nvPr>
            <p:ph type="body" idx="9"/>
          </p:nvPr>
        </p:nvSpPr>
        <p:spPr>
          <a:xfrm>
            <a:off x="4800825" y="22687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64" name="Google Shape;164;p16"/>
          <p:cNvSpPr txBox="1">
            <a:spLocks noGrp="1"/>
          </p:cNvSpPr>
          <p:nvPr>
            <p:ph type="body" idx="13"/>
          </p:nvPr>
        </p:nvSpPr>
        <p:spPr>
          <a:xfrm>
            <a:off x="7115650" y="22687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65" name="Google Shape;165;p16"/>
          <p:cNvSpPr txBox="1">
            <a:spLocks noGrp="1"/>
          </p:cNvSpPr>
          <p:nvPr>
            <p:ph type="body" idx="14"/>
          </p:nvPr>
        </p:nvSpPr>
        <p:spPr>
          <a:xfrm>
            <a:off x="4800825" y="8601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modules">
  <p:cSld name="CUSTOM_1">
    <p:bg>
      <p:bgPr>
        <a:solidFill>
          <a:schemeClr val="lt1"/>
        </a:solidFill>
        <a:effectLst/>
      </p:bgPr>
    </p:bg>
    <p:spTree>
      <p:nvGrpSpPr>
        <p:cNvPr id="1" name="Shape 166"/>
        <p:cNvGrpSpPr/>
        <p:nvPr/>
      </p:nvGrpSpPr>
      <p:grpSpPr>
        <a:xfrm>
          <a:off x="0" y="0"/>
          <a:ext cx="0" cy="0"/>
          <a:chOff x="0" y="0"/>
          <a:chExt cx="0" cy="0"/>
        </a:xfrm>
      </p:grpSpPr>
      <p:sp>
        <p:nvSpPr>
          <p:cNvPr id="167" name="Google Shape;167;p17"/>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68" name="Google Shape;168;p17"/>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9" name="Google Shape;169;p17"/>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70" name="Google Shape;170;p17"/>
          <p:cNvSpPr txBox="1">
            <a:spLocks noGrp="1"/>
          </p:cNvSpPr>
          <p:nvPr>
            <p:ph type="body" idx="3"/>
          </p:nvPr>
        </p:nvSpPr>
        <p:spPr>
          <a:xfrm>
            <a:off x="4800825" y="3665600"/>
            <a:ext cx="3975900" cy="1114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1" name="Google Shape;171;p17"/>
          <p:cNvSpPr txBox="1">
            <a:spLocks noGrp="1"/>
          </p:cNvSpPr>
          <p:nvPr>
            <p:ph type="subTitle" idx="4"/>
          </p:nvPr>
        </p:nvSpPr>
        <p:spPr>
          <a:xfrm>
            <a:off x="4800825" y="3285232"/>
            <a:ext cx="39759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2" name="Google Shape;172;p17"/>
          <p:cNvSpPr txBox="1">
            <a:spLocks noGrp="1"/>
          </p:cNvSpPr>
          <p:nvPr>
            <p:ph type="body" idx="5"/>
          </p:nvPr>
        </p:nvSpPr>
        <p:spPr>
          <a:xfrm>
            <a:off x="2611802" y="3665600"/>
            <a:ext cx="1627500" cy="11142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SzPts val="1000"/>
              <a:buFont typeface="DM Sans"/>
              <a:buChar char="●"/>
              <a:defRPr sz="1000"/>
            </a:lvl1pPr>
            <a:lvl2pPr marL="914400" lvl="1" indent="-292100">
              <a:lnSpc>
                <a:spcPct val="100000"/>
              </a:lnSpc>
              <a:spcBef>
                <a:spcPts val="800"/>
              </a:spcBef>
              <a:spcAft>
                <a:spcPts val="0"/>
              </a:spcAft>
              <a:buSzPts val="1000"/>
              <a:buFont typeface="DM Sans"/>
              <a:buChar char="○"/>
              <a:defRPr sz="1000"/>
            </a:lvl2pPr>
            <a:lvl3pPr marL="1371600" lvl="2" indent="-292100">
              <a:lnSpc>
                <a:spcPct val="100000"/>
              </a:lnSpc>
              <a:spcBef>
                <a:spcPts val="800"/>
              </a:spcBef>
              <a:spcAft>
                <a:spcPts val="0"/>
              </a:spcAft>
              <a:buSzPts val="1000"/>
              <a:buFont typeface="DM Sans"/>
              <a:buChar char="■"/>
              <a:defRPr sz="1000"/>
            </a:lvl3pPr>
            <a:lvl4pPr marL="1828800" lvl="3" indent="-292100">
              <a:lnSpc>
                <a:spcPct val="100000"/>
              </a:lnSpc>
              <a:spcBef>
                <a:spcPts val="800"/>
              </a:spcBef>
              <a:spcAft>
                <a:spcPts val="0"/>
              </a:spcAft>
              <a:buSzPts val="1000"/>
              <a:buFont typeface="DM Sans"/>
              <a:buChar char="●"/>
              <a:defRPr sz="1000"/>
            </a:lvl4pPr>
            <a:lvl5pPr marL="2286000" lvl="4" indent="-292100">
              <a:lnSpc>
                <a:spcPct val="100000"/>
              </a:lnSpc>
              <a:spcBef>
                <a:spcPts val="800"/>
              </a:spcBef>
              <a:spcAft>
                <a:spcPts val="0"/>
              </a:spcAft>
              <a:buSzPts val="1000"/>
              <a:buFont typeface="DM Sans"/>
              <a:buChar char="○"/>
              <a:defRPr sz="1000"/>
            </a:lvl5pPr>
            <a:lvl6pPr marL="2743200" lvl="5" indent="-292100">
              <a:lnSpc>
                <a:spcPct val="100000"/>
              </a:lnSpc>
              <a:spcBef>
                <a:spcPts val="800"/>
              </a:spcBef>
              <a:spcAft>
                <a:spcPts val="0"/>
              </a:spcAft>
              <a:buSzPts val="1000"/>
              <a:buFont typeface="DM Sans"/>
              <a:buChar char="■"/>
              <a:defRPr sz="1000"/>
            </a:lvl6pPr>
            <a:lvl7pPr marL="3200400" lvl="6" indent="-292100">
              <a:lnSpc>
                <a:spcPct val="100000"/>
              </a:lnSpc>
              <a:spcBef>
                <a:spcPts val="800"/>
              </a:spcBef>
              <a:spcAft>
                <a:spcPts val="0"/>
              </a:spcAft>
              <a:buSzPts val="1000"/>
              <a:buFont typeface="DM Sans"/>
              <a:buChar char="●"/>
              <a:defRPr sz="1000"/>
            </a:lvl7pPr>
            <a:lvl8pPr marL="3657600" lvl="7" indent="-292100">
              <a:lnSpc>
                <a:spcPct val="100000"/>
              </a:lnSpc>
              <a:spcBef>
                <a:spcPts val="800"/>
              </a:spcBef>
              <a:spcAft>
                <a:spcPts val="0"/>
              </a:spcAft>
              <a:buSzPts val="1000"/>
              <a:buFont typeface="DM Sans"/>
              <a:buChar char="○"/>
              <a:defRPr sz="1000"/>
            </a:lvl8pPr>
            <a:lvl9pPr marL="4114800" lvl="8" indent="-292100">
              <a:lnSpc>
                <a:spcPct val="100000"/>
              </a:lnSpc>
              <a:spcBef>
                <a:spcPts val="800"/>
              </a:spcBef>
              <a:spcAft>
                <a:spcPts val="800"/>
              </a:spcAft>
              <a:buSzPts val="1000"/>
              <a:buFont typeface="DM Sans"/>
              <a:buChar char="■"/>
              <a:defRPr sz="1000"/>
            </a:lvl9pPr>
          </a:lstStyle>
          <a:p>
            <a:endParaRPr/>
          </a:p>
        </p:txBody>
      </p:sp>
      <p:sp>
        <p:nvSpPr>
          <p:cNvPr id="173" name="Google Shape;173;p17"/>
          <p:cNvSpPr txBox="1">
            <a:spLocks noGrp="1"/>
          </p:cNvSpPr>
          <p:nvPr>
            <p:ph type="subTitle" idx="6"/>
          </p:nvPr>
        </p:nvSpPr>
        <p:spPr>
          <a:xfrm>
            <a:off x="2611802" y="3285232"/>
            <a:ext cx="1627500" cy="187800"/>
          </a:xfrm>
          <a:prstGeom prst="rect">
            <a:avLst/>
          </a:prstGeom>
        </p:spPr>
        <p:txBody>
          <a:bodyPr spcFirstLastPara="1" wrap="square" lIns="0" tIns="0" rIns="0" bIns="0" anchor="t" anchorCtr="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74" name="Google Shape;174;p17"/>
          <p:cNvSpPr txBox="1">
            <a:spLocks noGrp="1"/>
          </p:cNvSpPr>
          <p:nvPr>
            <p:ph type="body" idx="7"/>
          </p:nvPr>
        </p:nvSpPr>
        <p:spPr>
          <a:xfrm>
            <a:off x="361977" y="3665600"/>
            <a:ext cx="1627500" cy="1114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5" name="Google Shape;175;p17"/>
          <p:cNvSpPr txBox="1">
            <a:spLocks noGrp="1"/>
          </p:cNvSpPr>
          <p:nvPr>
            <p:ph type="subTitle" idx="8"/>
          </p:nvPr>
        </p:nvSpPr>
        <p:spPr>
          <a:xfrm>
            <a:off x="361977" y="3285232"/>
            <a:ext cx="16275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6" name="Google Shape;176;p17"/>
          <p:cNvSpPr txBox="1">
            <a:spLocks noGrp="1"/>
          </p:cNvSpPr>
          <p:nvPr>
            <p:ph type="body" idx="9"/>
          </p:nvPr>
        </p:nvSpPr>
        <p:spPr>
          <a:xfrm>
            <a:off x="4900725" y="1196103"/>
            <a:ext cx="1627500" cy="1385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7" name="Google Shape;177;p17"/>
          <p:cNvSpPr txBox="1">
            <a:spLocks noGrp="1"/>
          </p:cNvSpPr>
          <p:nvPr>
            <p:ph type="subTitle" idx="13"/>
          </p:nvPr>
        </p:nvSpPr>
        <p:spPr>
          <a:xfrm>
            <a:off x="4900725" y="706863"/>
            <a:ext cx="16275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8" name="Google Shape;178;p17"/>
          <p:cNvSpPr txBox="1">
            <a:spLocks noGrp="1"/>
          </p:cNvSpPr>
          <p:nvPr>
            <p:ph type="body" idx="14"/>
          </p:nvPr>
        </p:nvSpPr>
        <p:spPr>
          <a:xfrm>
            <a:off x="7149175" y="1196103"/>
            <a:ext cx="1627500" cy="1385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179" name="Google Shape;179;p17"/>
          <p:cNvSpPr txBox="1">
            <a:spLocks noGrp="1"/>
          </p:cNvSpPr>
          <p:nvPr>
            <p:ph type="subTitle" idx="15"/>
          </p:nvPr>
        </p:nvSpPr>
        <p:spPr>
          <a:xfrm>
            <a:off x="7149175" y="706863"/>
            <a:ext cx="1627500" cy="187800"/>
          </a:xfrm>
          <a:prstGeom prst="rect">
            <a:avLst/>
          </a:prstGeom>
        </p:spPr>
        <p:txBody>
          <a:bodyPr spcFirstLastPara="1" wrap="square" lIns="0" tIns="0" rIns="0" bIns="0" anchor="t" anchorCtr="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80" name="Google Shape;180;p17"/>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modules">
  <p:cSld name="CUSTOM_1_1">
    <p:bg>
      <p:bgPr>
        <a:solidFill>
          <a:schemeClr val="lt1"/>
        </a:solidFill>
        <a:effectLst/>
      </p:bgPr>
    </p:bg>
    <p:spTree>
      <p:nvGrpSpPr>
        <p:cNvPr id="1" name="Shape 181"/>
        <p:cNvGrpSpPr/>
        <p:nvPr/>
      </p:nvGrpSpPr>
      <p:grpSpPr>
        <a:xfrm>
          <a:off x="0" y="0"/>
          <a:ext cx="0" cy="0"/>
          <a:chOff x="0" y="0"/>
          <a:chExt cx="0" cy="0"/>
        </a:xfrm>
      </p:grpSpPr>
      <p:sp>
        <p:nvSpPr>
          <p:cNvPr id="182" name="Google Shape;182;p18"/>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83" name="Google Shape;183;p18"/>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84" name="Google Shape;184;p1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18"/>
          <p:cNvSpPr txBox="1">
            <a:spLocks noGrp="1"/>
          </p:cNvSpPr>
          <p:nvPr>
            <p:ph type="title"/>
          </p:nvPr>
        </p:nvSpPr>
        <p:spPr>
          <a:xfrm>
            <a:off x="5796575" y="2351325"/>
            <a:ext cx="9895200" cy="7104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6200">
                <a:solidFill>
                  <a:schemeClr val="dk1"/>
                </a:solidFill>
              </a:defRPr>
            </a:lvl1pPr>
            <a:lvl2pPr lvl="1">
              <a:lnSpc>
                <a:spcPct val="90000"/>
              </a:lnSpc>
              <a:spcBef>
                <a:spcPts val="0"/>
              </a:spcBef>
              <a:spcAft>
                <a:spcPts val="0"/>
              </a:spcAft>
              <a:buNone/>
              <a:defRPr sz="6200">
                <a:solidFill>
                  <a:schemeClr val="dk1"/>
                </a:solidFill>
              </a:defRPr>
            </a:lvl2pPr>
            <a:lvl3pPr lvl="2">
              <a:lnSpc>
                <a:spcPct val="90000"/>
              </a:lnSpc>
              <a:spcBef>
                <a:spcPts val="0"/>
              </a:spcBef>
              <a:spcAft>
                <a:spcPts val="0"/>
              </a:spcAft>
              <a:buNone/>
              <a:defRPr sz="6200">
                <a:solidFill>
                  <a:schemeClr val="dk1"/>
                </a:solidFill>
              </a:defRPr>
            </a:lvl3pPr>
            <a:lvl4pPr lvl="3">
              <a:lnSpc>
                <a:spcPct val="90000"/>
              </a:lnSpc>
              <a:spcBef>
                <a:spcPts val="0"/>
              </a:spcBef>
              <a:spcAft>
                <a:spcPts val="0"/>
              </a:spcAft>
              <a:buNone/>
              <a:defRPr sz="6200">
                <a:solidFill>
                  <a:schemeClr val="dk1"/>
                </a:solidFill>
              </a:defRPr>
            </a:lvl4pPr>
            <a:lvl5pPr lvl="4">
              <a:lnSpc>
                <a:spcPct val="90000"/>
              </a:lnSpc>
              <a:spcBef>
                <a:spcPts val="0"/>
              </a:spcBef>
              <a:spcAft>
                <a:spcPts val="0"/>
              </a:spcAft>
              <a:buNone/>
              <a:defRPr sz="6200">
                <a:solidFill>
                  <a:schemeClr val="dk1"/>
                </a:solidFill>
              </a:defRPr>
            </a:lvl5pPr>
            <a:lvl6pPr lvl="5">
              <a:lnSpc>
                <a:spcPct val="90000"/>
              </a:lnSpc>
              <a:spcBef>
                <a:spcPts val="0"/>
              </a:spcBef>
              <a:spcAft>
                <a:spcPts val="0"/>
              </a:spcAft>
              <a:buNone/>
              <a:defRPr sz="6200">
                <a:solidFill>
                  <a:schemeClr val="dk1"/>
                </a:solidFill>
              </a:defRPr>
            </a:lvl6pPr>
            <a:lvl7pPr lvl="6">
              <a:lnSpc>
                <a:spcPct val="90000"/>
              </a:lnSpc>
              <a:spcBef>
                <a:spcPts val="0"/>
              </a:spcBef>
              <a:spcAft>
                <a:spcPts val="0"/>
              </a:spcAft>
              <a:buNone/>
              <a:defRPr sz="6200">
                <a:solidFill>
                  <a:schemeClr val="dk1"/>
                </a:solidFill>
              </a:defRPr>
            </a:lvl7pPr>
            <a:lvl8pPr lvl="7">
              <a:lnSpc>
                <a:spcPct val="90000"/>
              </a:lnSpc>
              <a:spcBef>
                <a:spcPts val="0"/>
              </a:spcBef>
              <a:spcAft>
                <a:spcPts val="0"/>
              </a:spcAft>
              <a:buNone/>
              <a:defRPr sz="6200">
                <a:solidFill>
                  <a:schemeClr val="dk1"/>
                </a:solidFill>
              </a:defRPr>
            </a:lvl8pPr>
            <a:lvl9pPr lvl="8">
              <a:lnSpc>
                <a:spcPct val="90000"/>
              </a:lnSpc>
              <a:spcBef>
                <a:spcPts val="0"/>
              </a:spcBef>
              <a:spcAft>
                <a:spcPts val="0"/>
              </a:spcAft>
              <a:buNone/>
              <a:defRPr sz="6200">
                <a:solidFill>
                  <a:schemeClr val="dk1"/>
                </a:solidFill>
              </a:defRPr>
            </a:lvl9pPr>
          </a:lstStyle>
          <a:p>
            <a:endParaRPr/>
          </a:p>
        </p:txBody>
      </p:sp>
      <p:sp>
        <p:nvSpPr>
          <p:cNvPr id="186" name="Google Shape;186;p18"/>
          <p:cNvSpPr txBox="1">
            <a:spLocks noGrp="1"/>
          </p:cNvSpPr>
          <p:nvPr>
            <p:ph type="title" idx="3"/>
          </p:nvPr>
        </p:nvSpPr>
        <p:spPr>
          <a:xfrm>
            <a:off x="5796575" y="507450"/>
            <a:ext cx="9895200" cy="7104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6200"/>
            </a:lvl1pPr>
            <a:lvl2pPr lvl="1">
              <a:lnSpc>
                <a:spcPct val="90000"/>
              </a:lnSpc>
              <a:spcBef>
                <a:spcPts val="0"/>
              </a:spcBef>
              <a:spcAft>
                <a:spcPts val="0"/>
              </a:spcAft>
              <a:buNone/>
              <a:defRPr sz="6200"/>
            </a:lvl2pPr>
            <a:lvl3pPr lvl="2">
              <a:lnSpc>
                <a:spcPct val="90000"/>
              </a:lnSpc>
              <a:spcBef>
                <a:spcPts val="0"/>
              </a:spcBef>
              <a:spcAft>
                <a:spcPts val="0"/>
              </a:spcAft>
              <a:buNone/>
              <a:defRPr sz="6200"/>
            </a:lvl3pPr>
            <a:lvl4pPr lvl="3">
              <a:lnSpc>
                <a:spcPct val="90000"/>
              </a:lnSpc>
              <a:spcBef>
                <a:spcPts val="0"/>
              </a:spcBef>
              <a:spcAft>
                <a:spcPts val="0"/>
              </a:spcAft>
              <a:buNone/>
              <a:defRPr sz="6200"/>
            </a:lvl4pPr>
            <a:lvl5pPr lvl="4">
              <a:lnSpc>
                <a:spcPct val="90000"/>
              </a:lnSpc>
              <a:spcBef>
                <a:spcPts val="0"/>
              </a:spcBef>
              <a:spcAft>
                <a:spcPts val="0"/>
              </a:spcAft>
              <a:buNone/>
              <a:defRPr sz="6200"/>
            </a:lvl5pPr>
            <a:lvl6pPr lvl="5">
              <a:lnSpc>
                <a:spcPct val="90000"/>
              </a:lnSpc>
              <a:spcBef>
                <a:spcPts val="0"/>
              </a:spcBef>
              <a:spcAft>
                <a:spcPts val="0"/>
              </a:spcAft>
              <a:buNone/>
              <a:defRPr sz="6200"/>
            </a:lvl6pPr>
            <a:lvl7pPr lvl="6">
              <a:lnSpc>
                <a:spcPct val="90000"/>
              </a:lnSpc>
              <a:spcBef>
                <a:spcPts val="0"/>
              </a:spcBef>
              <a:spcAft>
                <a:spcPts val="0"/>
              </a:spcAft>
              <a:buNone/>
              <a:defRPr sz="6200"/>
            </a:lvl7pPr>
            <a:lvl8pPr lvl="7">
              <a:lnSpc>
                <a:spcPct val="90000"/>
              </a:lnSpc>
              <a:spcBef>
                <a:spcPts val="0"/>
              </a:spcBef>
              <a:spcAft>
                <a:spcPts val="0"/>
              </a:spcAft>
              <a:buNone/>
              <a:defRPr sz="6200"/>
            </a:lvl8pPr>
            <a:lvl9pPr lvl="8">
              <a:lnSpc>
                <a:spcPct val="90000"/>
              </a:lnSpc>
              <a:spcBef>
                <a:spcPts val="0"/>
              </a:spcBef>
              <a:spcAft>
                <a:spcPts val="0"/>
              </a:spcAft>
              <a:buNone/>
              <a:defRPr sz="6200"/>
            </a:lvl9pPr>
          </a:lstStyle>
          <a:p>
            <a:endParaRPr/>
          </a:p>
        </p:txBody>
      </p:sp>
      <p:sp>
        <p:nvSpPr>
          <p:cNvPr id="187" name="Google Shape;187;p18"/>
          <p:cNvSpPr txBox="1">
            <a:spLocks noGrp="1"/>
          </p:cNvSpPr>
          <p:nvPr>
            <p:ph type="subTitle" idx="4"/>
          </p:nvPr>
        </p:nvSpPr>
        <p:spPr>
          <a:xfrm>
            <a:off x="5712600" y="4290612"/>
            <a:ext cx="2613300" cy="543900"/>
          </a:xfrm>
          <a:prstGeom prst="rect">
            <a:avLst/>
          </a:prstGeom>
        </p:spPr>
        <p:txBody>
          <a:bodyPr spcFirstLastPara="1" wrap="square" lIns="0" tIns="0" rIns="0" bIns="0" anchor="b" anchorCtr="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188" name="Google Shape;188;p18"/>
          <p:cNvSpPr txBox="1">
            <a:spLocks noGrp="1"/>
          </p:cNvSpPr>
          <p:nvPr>
            <p:ph type="subTitle" idx="5"/>
          </p:nvPr>
        </p:nvSpPr>
        <p:spPr>
          <a:xfrm>
            <a:off x="5712600" y="3243901"/>
            <a:ext cx="2613300" cy="4323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89" name="Google Shape;189;p18"/>
          <p:cNvSpPr txBox="1">
            <a:spLocks noGrp="1"/>
          </p:cNvSpPr>
          <p:nvPr>
            <p:ph type="subTitle" idx="6"/>
          </p:nvPr>
        </p:nvSpPr>
        <p:spPr>
          <a:xfrm>
            <a:off x="5712600" y="1318375"/>
            <a:ext cx="2613300" cy="483000"/>
          </a:xfrm>
          <a:prstGeom prst="rect">
            <a:avLst/>
          </a:prstGeom>
        </p:spPr>
        <p:txBody>
          <a:bodyPr spcFirstLastPara="1" wrap="square" lIns="0" tIns="0" rIns="0" bIns="0" anchor="b" anchorCtr="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modules">
  <p:cSld name="CUSTOM_1_1_1">
    <p:spTree>
      <p:nvGrpSpPr>
        <p:cNvPr id="1" name="Shape 190"/>
        <p:cNvGrpSpPr/>
        <p:nvPr/>
      </p:nvGrpSpPr>
      <p:grpSpPr>
        <a:xfrm>
          <a:off x="0" y="0"/>
          <a:ext cx="0" cy="0"/>
          <a:chOff x="0" y="0"/>
          <a:chExt cx="0" cy="0"/>
        </a:xfrm>
      </p:grpSpPr>
      <p:sp>
        <p:nvSpPr>
          <p:cNvPr id="191" name="Google Shape;191;p19"/>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19"/>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19"/>
          <p:cNvSpPr txBox="1">
            <a:spLocks noGrp="1"/>
          </p:cNvSpPr>
          <p:nvPr>
            <p:ph type="title"/>
          </p:nvPr>
        </p:nvSpPr>
        <p:spPr>
          <a:xfrm>
            <a:off x="361975" y="988557"/>
            <a:ext cx="50184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tement with image - Alt 1">
  <p:cSld name="CUSTOM_2">
    <p:spTree>
      <p:nvGrpSpPr>
        <p:cNvPr id="1" name="Shape 195"/>
        <p:cNvGrpSpPr/>
        <p:nvPr/>
      </p:nvGrpSpPr>
      <p:grpSpPr>
        <a:xfrm>
          <a:off x="0" y="0"/>
          <a:ext cx="0" cy="0"/>
          <a:chOff x="0" y="0"/>
          <a:chExt cx="0" cy="0"/>
        </a:xfrm>
      </p:grpSpPr>
      <p:sp>
        <p:nvSpPr>
          <p:cNvPr id="196" name="Google Shape;196;p20"/>
          <p:cNvSpPr>
            <a:spLocks noGrp="1"/>
          </p:cNvSpPr>
          <p:nvPr>
            <p:ph type="pic" idx="2"/>
          </p:nvPr>
        </p:nvSpPr>
        <p:spPr>
          <a:xfrm>
            <a:off x="6289075" y="1793300"/>
            <a:ext cx="2853300" cy="3350400"/>
          </a:xfrm>
          <a:prstGeom prst="rect">
            <a:avLst/>
          </a:prstGeom>
          <a:noFill/>
          <a:ln>
            <a:noFill/>
          </a:ln>
        </p:spPr>
      </p:sp>
      <p:sp>
        <p:nvSpPr>
          <p:cNvPr id="197" name="Google Shape;197;p20"/>
          <p:cNvSpPr/>
          <p:nvPr/>
        </p:nvSpPr>
        <p:spPr>
          <a:xfrm>
            <a:off x="6289085" y="0"/>
            <a:ext cx="2853300" cy="17931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DM Sans"/>
              <a:ea typeface="DM Sans"/>
              <a:cs typeface="DM Sans"/>
              <a:sym typeface="DM Sans"/>
            </a:endParaRPr>
          </a:p>
        </p:txBody>
      </p:sp>
      <p:sp>
        <p:nvSpPr>
          <p:cNvPr id="198" name="Google Shape;198;p20"/>
          <p:cNvSpPr txBox="1">
            <a:spLocks noGrp="1"/>
          </p:cNvSpPr>
          <p:nvPr>
            <p:ph type="title"/>
          </p:nvPr>
        </p:nvSpPr>
        <p:spPr>
          <a:xfrm>
            <a:off x="361975" y="988550"/>
            <a:ext cx="5356800" cy="2255400"/>
          </a:xfrm>
          <a:prstGeom prst="rect">
            <a:avLst/>
          </a:prstGeom>
        </p:spPr>
        <p:txBody>
          <a:bodyPr spcFirstLastPara="1" wrap="square" lIns="0" tIns="0" rIns="0" bIns="0" anchor="t" anchorCtr="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a:endParaRPr/>
          </a:p>
        </p:txBody>
      </p:sp>
      <p:sp>
        <p:nvSpPr>
          <p:cNvPr id="199" name="Google Shape;199;p20"/>
          <p:cNvSpPr txBox="1">
            <a:spLocks noGrp="1"/>
          </p:cNvSpPr>
          <p:nvPr>
            <p:ph type="body" idx="1"/>
          </p:nvPr>
        </p:nvSpPr>
        <p:spPr>
          <a:xfrm>
            <a:off x="361975" y="3541582"/>
            <a:ext cx="3777000" cy="10443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00" name="Google Shape;200;p2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20"/>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BLANK_1_1_1_1_3">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1975" y="957403"/>
            <a:ext cx="56274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15" name="Google Shape;15;p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17" name="Google Shape;17;p3"/>
          <p:cNvSpPr txBox="1">
            <a:spLocks noGrp="1"/>
          </p:cNvSpPr>
          <p:nvPr>
            <p:ph type="subTitle" idx="2"/>
          </p:nvPr>
        </p:nvSpPr>
        <p:spPr>
          <a:xfrm>
            <a:off x="362125"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3"/>
          </p:nvPr>
        </p:nvSpPr>
        <p:spPr>
          <a:xfrm>
            <a:off x="3154650"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4"/>
          </p:nvPr>
        </p:nvSpPr>
        <p:spPr>
          <a:xfrm>
            <a:off x="6216650"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5"/>
          </p:nvPr>
        </p:nvSpPr>
        <p:spPr>
          <a:xfrm>
            <a:off x="362125" y="2206700"/>
            <a:ext cx="2575800" cy="12483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tement with image - Alt 2">
  <p:cSld name="CUSTOM_2_1">
    <p:spTree>
      <p:nvGrpSpPr>
        <p:cNvPr id="1" name="Shape 202"/>
        <p:cNvGrpSpPr/>
        <p:nvPr/>
      </p:nvGrpSpPr>
      <p:grpSpPr>
        <a:xfrm>
          <a:off x="0" y="0"/>
          <a:ext cx="0" cy="0"/>
          <a:chOff x="0" y="0"/>
          <a:chExt cx="0" cy="0"/>
        </a:xfrm>
      </p:grpSpPr>
      <p:sp>
        <p:nvSpPr>
          <p:cNvPr id="203" name="Google Shape;203;p2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21"/>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1"/>
          <p:cNvSpPr txBox="1">
            <a:spLocks noGrp="1"/>
          </p:cNvSpPr>
          <p:nvPr>
            <p:ph type="body" idx="2"/>
          </p:nvPr>
        </p:nvSpPr>
        <p:spPr>
          <a:xfrm>
            <a:off x="1957800" y="4195275"/>
            <a:ext cx="5228400" cy="390600"/>
          </a:xfrm>
          <a:prstGeom prst="rect">
            <a:avLst/>
          </a:prstGeom>
        </p:spPr>
        <p:txBody>
          <a:bodyPr spcFirstLastPara="1" wrap="square" lIns="0" tIns="0" rIns="0" bIns="0" anchor="b" anchorCtr="0">
            <a:noAutofit/>
          </a:bodyPr>
          <a:lstStyle>
            <a:lvl1pPr marL="457200" lvl="0" indent="-292100" algn="ctr">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lgn="ctr">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06" name="Google Shape;206;p21"/>
          <p:cNvSpPr txBox="1">
            <a:spLocks noGrp="1"/>
          </p:cNvSpPr>
          <p:nvPr>
            <p:ph type="subTitle" idx="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07" name="Google Shape;207;p21"/>
          <p:cNvSpPr txBox="1">
            <a:spLocks noGrp="1"/>
          </p:cNvSpPr>
          <p:nvPr>
            <p:ph type="title"/>
          </p:nvPr>
        </p:nvSpPr>
        <p:spPr>
          <a:xfrm>
            <a:off x="719400" y="988550"/>
            <a:ext cx="7705200" cy="587700"/>
          </a:xfrm>
          <a:prstGeom prst="rect">
            <a:avLst/>
          </a:prstGeom>
        </p:spPr>
        <p:txBody>
          <a:bodyPr spcFirstLastPara="1" wrap="square" lIns="0" tIns="0" rIns="0" bIns="0" anchor="t" anchorCtr="0">
            <a:spAutoFit/>
          </a:bodyPr>
          <a:lstStyle>
            <a:lvl1pPr lvl="0" algn="ctr">
              <a:lnSpc>
                <a:spcPct val="90000"/>
              </a:lnSpc>
              <a:spcBef>
                <a:spcPts val="0"/>
              </a:spcBef>
              <a:spcAft>
                <a:spcPts val="0"/>
              </a:spcAft>
              <a:buNone/>
              <a:defRPr sz="2200"/>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a:endParaRPr/>
          </a:p>
        </p:txBody>
      </p:sp>
      <p:sp>
        <p:nvSpPr>
          <p:cNvPr id="208" name="Google Shape;208;p21"/>
          <p:cNvSpPr>
            <a:spLocks noGrp="1"/>
          </p:cNvSpPr>
          <p:nvPr>
            <p:ph type="pic" idx="4"/>
          </p:nvPr>
        </p:nvSpPr>
        <p:spPr>
          <a:xfrm>
            <a:off x="3982589" y="2427948"/>
            <a:ext cx="1179600" cy="1417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with image - Alt 3">
  <p:cSld name="CUSTOM_2_1_2">
    <p:bg>
      <p:bgPr>
        <a:solidFill>
          <a:schemeClr val="accent1"/>
        </a:solidFill>
        <a:effectLst/>
      </p:bgPr>
    </p:bg>
    <p:spTree>
      <p:nvGrpSpPr>
        <p:cNvPr id="1" name="Shape 209"/>
        <p:cNvGrpSpPr/>
        <p:nvPr/>
      </p:nvGrpSpPr>
      <p:grpSpPr>
        <a:xfrm>
          <a:off x="0" y="0"/>
          <a:ext cx="0" cy="0"/>
          <a:chOff x="0" y="0"/>
          <a:chExt cx="0" cy="0"/>
        </a:xfrm>
      </p:grpSpPr>
      <p:sp>
        <p:nvSpPr>
          <p:cNvPr id="210" name="Google Shape;210;p2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2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2"/>
          <p:cNvSpPr txBox="1">
            <a:spLocks noGrp="1"/>
          </p:cNvSpPr>
          <p:nvPr>
            <p:ph type="subTitle" idx="2"/>
          </p:nvPr>
        </p:nvSpPr>
        <p:spPr>
          <a:xfrm>
            <a:off x="3154650" y="1051772"/>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213" name="Google Shape;213;p22"/>
          <p:cNvSpPr txBox="1">
            <a:spLocks noGrp="1"/>
          </p:cNvSpPr>
          <p:nvPr>
            <p:ph type="title"/>
          </p:nvPr>
        </p:nvSpPr>
        <p:spPr>
          <a:xfrm>
            <a:off x="3154650" y="1801500"/>
            <a:ext cx="5622000" cy="28320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2800"/>
            </a:lvl1pPr>
            <a:lvl2pPr lvl="1">
              <a:lnSpc>
                <a:spcPct val="90000"/>
              </a:lnSpc>
              <a:spcBef>
                <a:spcPts val="0"/>
              </a:spcBef>
              <a:spcAft>
                <a:spcPts val="0"/>
              </a:spcAft>
              <a:buNone/>
              <a:defRPr sz="2800"/>
            </a:lvl2pPr>
            <a:lvl3pPr lvl="2">
              <a:lnSpc>
                <a:spcPct val="90000"/>
              </a:lnSpc>
              <a:spcBef>
                <a:spcPts val="0"/>
              </a:spcBef>
              <a:spcAft>
                <a:spcPts val="0"/>
              </a:spcAft>
              <a:buNone/>
              <a:defRPr sz="2800"/>
            </a:lvl3pPr>
            <a:lvl4pPr lvl="3">
              <a:lnSpc>
                <a:spcPct val="90000"/>
              </a:lnSpc>
              <a:spcBef>
                <a:spcPts val="0"/>
              </a:spcBef>
              <a:spcAft>
                <a:spcPts val="0"/>
              </a:spcAft>
              <a:buNone/>
              <a:defRPr sz="2800"/>
            </a:lvl4pPr>
            <a:lvl5pPr lvl="4">
              <a:lnSpc>
                <a:spcPct val="90000"/>
              </a:lnSpc>
              <a:spcBef>
                <a:spcPts val="0"/>
              </a:spcBef>
              <a:spcAft>
                <a:spcPts val="0"/>
              </a:spcAft>
              <a:buNone/>
              <a:defRPr sz="2800"/>
            </a:lvl5pPr>
            <a:lvl6pPr lvl="5">
              <a:lnSpc>
                <a:spcPct val="90000"/>
              </a:lnSpc>
              <a:spcBef>
                <a:spcPts val="0"/>
              </a:spcBef>
              <a:spcAft>
                <a:spcPts val="0"/>
              </a:spcAft>
              <a:buNone/>
              <a:defRPr sz="2800"/>
            </a:lvl6pPr>
            <a:lvl7pPr lvl="6">
              <a:lnSpc>
                <a:spcPct val="90000"/>
              </a:lnSpc>
              <a:spcBef>
                <a:spcPts val="0"/>
              </a:spcBef>
              <a:spcAft>
                <a:spcPts val="0"/>
              </a:spcAft>
              <a:buNone/>
              <a:defRPr sz="2800"/>
            </a:lvl7pPr>
            <a:lvl8pPr lvl="7">
              <a:lnSpc>
                <a:spcPct val="90000"/>
              </a:lnSpc>
              <a:spcBef>
                <a:spcPts val="0"/>
              </a:spcBef>
              <a:spcAft>
                <a:spcPts val="0"/>
              </a:spcAft>
              <a:buNone/>
              <a:defRPr sz="2800"/>
            </a:lvl8pPr>
            <a:lvl9pPr lvl="8">
              <a:lnSpc>
                <a:spcPct val="90000"/>
              </a:lnSpc>
              <a:spcBef>
                <a:spcPts val="0"/>
              </a:spcBef>
              <a:spcAft>
                <a:spcPts val="0"/>
              </a:spcAft>
              <a:buNone/>
              <a:defRPr sz="2800"/>
            </a:lvl9pPr>
          </a:lstStyle>
          <a:p>
            <a:endParaRPr/>
          </a:p>
        </p:txBody>
      </p:sp>
      <p:sp>
        <p:nvSpPr>
          <p:cNvPr id="214" name="Google Shape;214;p22"/>
          <p:cNvSpPr>
            <a:spLocks noGrp="1"/>
          </p:cNvSpPr>
          <p:nvPr>
            <p:ph type="pic" idx="3"/>
          </p:nvPr>
        </p:nvSpPr>
        <p:spPr>
          <a:xfrm>
            <a:off x="361975" y="1066100"/>
            <a:ext cx="1967700" cy="1311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section header">
  <p:cSld name="CUSTOM_2_1_2_1_2">
    <p:bg>
      <p:bgPr>
        <a:solidFill>
          <a:schemeClr val="lt1"/>
        </a:solidFill>
        <a:effectLst/>
      </p:bgPr>
    </p:bg>
    <p:spTree>
      <p:nvGrpSpPr>
        <p:cNvPr id="1" name="Shape 215"/>
        <p:cNvGrpSpPr/>
        <p:nvPr/>
      </p:nvGrpSpPr>
      <p:grpSpPr>
        <a:xfrm>
          <a:off x="0" y="0"/>
          <a:ext cx="0" cy="0"/>
          <a:chOff x="0" y="0"/>
          <a:chExt cx="0" cy="0"/>
        </a:xfrm>
      </p:grpSpPr>
      <p:sp>
        <p:nvSpPr>
          <p:cNvPr id="216" name="Google Shape;216;p23"/>
          <p:cNvSpPr>
            <a:spLocks noGrp="1"/>
          </p:cNvSpPr>
          <p:nvPr>
            <p:ph type="pic" idx="2"/>
          </p:nvPr>
        </p:nvSpPr>
        <p:spPr>
          <a:xfrm>
            <a:off x="361975" y="781775"/>
            <a:ext cx="2872800" cy="3783300"/>
          </a:xfrm>
          <a:prstGeom prst="rect">
            <a:avLst/>
          </a:prstGeom>
          <a:noFill/>
          <a:ln>
            <a:noFill/>
          </a:ln>
        </p:spPr>
      </p:sp>
      <p:sp>
        <p:nvSpPr>
          <p:cNvPr id="217" name="Google Shape;217;p2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2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19" name="Google Shape;219;p23"/>
          <p:cNvSpPr txBox="1">
            <a:spLocks noGrp="1"/>
          </p:cNvSpPr>
          <p:nvPr>
            <p:ph type="subTitle" idx="3"/>
          </p:nvPr>
        </p:nvSpPr>
        <p:spPr>
          <a:xfrm>
            <a:off x="3657600" y="1051772"/>
            <a:ext cx="4163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220" name="Google Shape;220;p23"/>
          <p:cNvSpPr txBox="1">
            <a:spLocks noGrp="1"/>
          </p:cNvSpPr>
          <p:nvPr>
            <p:ph type="title"/>
          </p:nvPr>
        </p:nvSpPr>
        <p:spPr>
          <a:xfrm>
            <a:off x="3657600" y="1555450"/>
            <a:ext cx="5622000" cy="17505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2800">
                <a:solidFill>
                  <a:schemeClr val="dk1"/>
                </a:solidFill>
              </a:defRPr>
            </a:lvl1pPr>
            <a:lvl2pPr lvl="1">
              <a:lnSpc>
                <a:spcPct val="90000"/>
              </a:lnSpc>
              <a:spcBef>
                <a:spcPts val="0"/>
              </a:spcBef>
              <a:spcAft>
                <a:spcPts val="0"/>
              </a:spcAft>
              <a:buNone/>
              <a:defRPr sz="2800">
                <a:solidFill>
                  <a:schemeClr val="dk1"/>
                </a:solidFill>
              </a:defRPr>
            </a:lvl2pPr>
            <a:lvl3pPr lvl="2">
              <a:lnSpc>
                <a:spcPct val="90000"/>
              </a:lnSpc>
              <a:spcBef>
                <a:spcPts val="0"/>
              </a:spcBef>
              <a:spcAft>
                <a:spcPts val="0"/>
              </a:spcAft>
              <a:buNone/>
              <a:defRPr sz="2800">
                <a:solidFill>
                  <a:schemeClr val="dk1"/>
                </a:solidFill>
              </a:defRPr>
            </a:lvl3pPr>
            <a:lvl4pPr lvl="3">
              <a:lnSpc>
                <a:spcPct val="90000"/>
              </a:lnSpc>
              <a:spcBef>
                <a:spcPts val="0"/>
              </a:spcBef>
              <a:spcAft>
                <a:spcPts val="0"/>
              </a:spcAft>
              <a:buNone/>
              <a:defRPr sz="2800">
                <a:solidFill>
                  <a:schemeClr val="dk1"/>
                </a:solidFill>
              </a:defRPr>
            </a:lvl4pPr>
            <a:lvl5pPr lvl="4">
              <a:lnSpc>
                <a:spcPct val="90000"/>
              </a:lnSpc>
              <a:spcBef>
                <a:spcPts val="0"/>
              </a:spcBef>
              <a:spcAft>
                <a:spcPts val="0"/>
              </a:spcAft>
              <a:buNone/>
              <a:defRPr sz="2800">
                <a:solidFill>
                  <a:schemeClr val="dk1"/>
                </a:solidFill>
              </a:defRPr>
            </a:lvl5pPr>
            <a:lvl6pPr lvl="5">
              <a:lnSpc>
                <a:spcPct val="90000"/>
              </a:lnSpc>
              <a:spcBef>
                <a:spcPts val="0"/>
              </a:spcBef>
              <a:spcAft>
                <a:spcPts val="0"/>
              </a:spcAft>
              <a:buNone/>
              <a:defRPr sz="2800">
                <a:solidFill>
                  <a:schemeClr val="dk1"/>
                </a:solidFill>
              </a:defRPr>
            </a:lvl6pPr>
            <a:lvl7pPr lvl="6">
              <a:lnSpc>
                <a:spcPct val="90000"/>
              </a:lnSpc>
              <a:spcBef>
                <a:spcPts val="0"/>
              </a:spcBef>
              <a:spcAft>
                <a:spcPts val="0"/>
              </a:spcAft>
              <a:buNone/>
              <a:defRPr sz="2800">
                <a:solidFill>
                  <a:schemeClr val="dk1"/>
                </a:solidFill>
              </a:defRPr>
            </a:lvl7pPr>
            <a:lvl8pPr lvl="7">
              <a:lnSpc>
                <a:spcPct val="90000"/>
              </a:lnSpc>
              <a:spcBef>
                <a:spcPts val="0"/>
              </a:spcBef>
              <a:spcAft>
                <a:spcPts val="0"/>
              </a:spcAft>
              <a:buNone/>
              <a:defRPr sz="2800">
                <a:solidFill>
                  <a:schemeClr val="dk1"/>
                </a:solidFill>
              </a:defRPr>
            </a:lvl8pPr>
            <a:lvl9pPr lvl="8">
              <a:lnSpc>
                <a:spcPct val="90000"/>
              </a:lnSpc>
              <a:spcBef>
                <a:spcPts val="0"/>
              </a:spcBef>
              <a:spcAft>
                <a:spcPts val="0"/>
              </a:spcAft>
              <a:buNone/>
              <a:defRPr sz="2800">
                <a:solidFill>
                  <a:schemeClr val="dk1"/>
                </a:solidFill>
              </a:defRPr>
            </a:lvl9pPr>
          </a:lstStyle>
          <a:p>
            <a:endParaRPr/>
          </a:p>
        </p:txBody>
      </p:sp>
      <p:sp>
        <p:nvSpPr>
          <p:cNvPr id="221" name="Google Shape;221;p23"/>
          <p:cNvSpPr txBox="1">
            <a:spLocks noGrp="1"/>
          </p:cNvSpPr>
          <p:nvPr>
            <p:ph type="body" idx="4"/>
          </p:nvPr>
        </p:nvSpPr>
        <p:spPr>
          <a:xfrm>
            <a:off x="3657600" y="3556575"/>
            <a:ext cx="3554400" cy="1029300"/>
          </a:xfrm>
          <a:prstGeom prst="rect">
            <a:avLst/>
          </a:prstGeom>
        </p:spPr>
        <p:txBody>
          <a:bodyPr spcFirstLastPara="1" wrap="square" lIns="0" tIns="0" rIns="0" bIns="0" anchor="b" anchorCtr="0">
            <a:sp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tement with image - Alt 5">
  <p:cSld name="CUSTOM_2_1_2_1_1">
    <p:bg>
      <p:bgPr>
        <a:solidFill>
          <a:schemeClr val="accent2"/>
        </a:solidFill>
        <a:effectLst/>
      </p:bgPr>
    </p:bg>
    <p:spTree>
      <p:nvGrpSpPr>
        <p:cNvPr id="1" name="Shape 222"/>
        <p:cNvGrpSpPr/>
        <p:nvPr/>
      </p:nvGrpSpPr>
      <p:grpSpPr>
        <a:xfrm>
          <a:off x="0" y="0"/>
          <a:ext cx="0" cy="0"/>
          <a:chOff x="0" y="0"/>
          <a:chExt cx="0" cy="0"/>
        </a:xfrm>
      </p:grpSpPr>
      <p:pic>
        <p:nvPicPr>
          <p:cNvPr id="223" name="Google Shape;223;p24" descr="The reflective glass facade of a skyscraper. "/>
          <p:cNvPicPr preferRelativeResize="0"/>
          <p:nvPr/>
        </p:nvPicPr>
        <p:blipFill rotWithShape="1">
          <a:blip r:embed="rId2">
            <a:alphaModFix amt="14000"/>
          </a:blip>
          <a:srcRect b="15605"/>
          <a:stretch/>
        </p:blipFill>
        <p:spPr>
          <a:xfrm>
            <a:off x="0" y="-8150"/>
            <a:ext cx="9144003" cy="5143501"/>
          </a:xfrm>
          <a:prstGeom prst="rect">
            <a:avLst/>
          </a:prstGeom>
          <a:noFill/>
          <a:ln>
            <a:noFill/>
          </a:ln>
        </p:spPr>
      </p:pic>
      <p:sp>
        <p:nvSpPr>
          <p:cNvPr id="224" name="Google Shape;224;p2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24"/>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24"/>
          <p:cNvSpPr txBox="1">
            <a:spLocks noGrp="1"/>
          </p:cNvSpPr>
          <p:nvPr>
            <p:ph type="body" idx="2"/>
          </p:nvPr>
        </p:nvSpPr>
        <p:spPr>
          <a:xfrm>
            <a:off x="1957800" y="4195275"/>
            <a:ext cx="5228400" cy="390600"/>
          </a:xfrm>
          <a:prstGeom prst="rect">
            <a:avLst/>
          </a:prstGeom>
        </p:spPr>
        <p:txBody>
          <a:bodyPr spcFirstLastPara="1" wrap="square" lIns="0" tIns="0" rIns="0" bIns="0" anchor="b" anchorCtr="0">
            <a:noAutofit/>
          </a:bodyPr>
          <a:lstStyle>
            <a:lvl1pPr marL="457200" lvl="0" indent="-292100" algn="ctr">
              <a:spcBef>
                <a:spcPts val="0"/>
              </a:spcBef>
              <a:spcAft>
                <a:spcPts val="0"/>
              </a:spcAft>
              <a:buClr>
                <a:schemeClr val="lt1"/>
              </a:buClr>
              <a:buSzPts val="1000"/>
              <a:buFont typeface="DM Sans"/>
              <a:buChar char="●"/>
              <a:defRPr sz="1000"/>
            </a:lvl1pPr>
            <a:lvl2pPr marL="914400" lvl="1" indent="-292100" algn="ctr">
              <a:spcBef>
                <a:spcPts val="800"/>
              </a:spcBef>
              <a:spcAft>
                <a:spcPts val="0"/>
              </a:spcAft>
              <a:buClr>
                <a:schemeClr val="lt1"/>
              </a:buClr>
              <a:buSzPts val="1000"/>
              <a:buFont typeface="DM Sans"/>
              <a:buChar char="○"/>
              <a:defRPr sz="1000"/>
            </a:lvl2pPr>
            <a:lvl3pPr marL="1371600" lvl="2" indent="-292100" algn="ctr">
              <a:spcBef>
                <a:spcPts val="800"/>
              </a:spcBef>
              <a:spcAft>
                <a:spcPts val="0"/>
              </a:spcAft>
              <a:buClr>
                <a:schemeClr val="lt1"/>
              </a:buClr>
              <a:buSzPts val="1000"/>
              <a:buFont typeface="DM Sans"/>
              <a:buChar char="■"/>
              <a:defRPr sz="1000"/>
            </a:lvl3pPr>
            <a:lvl4pPr marL="1828800" lvl="3" indent="-292100" algn="ctr">
              <a:spcBef>
                <a:spcPts val="800"/>
              </a:spcBef>
              <a:spcAft>
                <a:spcPts val="0"/>
              </a:spcAft>
              <a:buClr>
                <a:schemeClr val="lt1"/>
              </a:buClr>
              <a:buSzPts val="1000"/>
              <a:buFont typeface="DM Sans"/>
              <a:buChar char="●"/>
              <a:defRPr sz="1000"/>
            </a:lvl4pPr>
            <a:lvl5pPr marL="2286000" lvl="4" indent="-292100" algn="ctr">
              <a:spcBef>
                <a:spcPts val="800"/>
              </a:spcBef>
              <a:spcAft>
                <a:spcPts val="0"/>
              </a:spcAft>
              <a:buClr>
                <a:schemeClr val="lt1"/>
              </a:buClr>
              <a:buSzPts val="1000"/>
              <a:buFont typeface="DM Sans"/>
              <a:buChar char="○"/>
              <a:defRPr sz="1000"/>
            </a:lvl5pPr>
            <a:lvl6pPr marL="2743200" lvl="5" indent="-292100" algn="ctr">
              <a:spcBef>
                <a:spcPts val="800"/>
              </a:spcBef>
              <a:spcAft>
                <a:spcPts val="0"/>
              </a:spcAft>
              <a:buClr>
                <a:schemeClr val="lt1"/>
              </a:buClr>
              <a:buSzPts val="1000"/>
              <a:buFont typeface="DM Sans"/>
              <a:buChar char="■"/>
              <a:defRPr sz="1000"/>
            </a:lvl6pPr>
            <a:lvl7pPr marL="3200400" lvl="6" indent="-292100" algn="ctr">
              <a:spcBef>
                <a:spcPts val="800"/>
              </a:spcBef>
              <a:spcAft>
                <a:spcPts val="0"/>
              </a:spcAft>
              <a:buClr>
                <a:schemeClr val="lt1"/>
              </a:buClr>
              <a:buSzPts val="1000"/>
              <a:buFont typeface="DM Sans"/>
              <a:buChar char="●"/>
              <a:defRPr sz="1000"/>
            </a:lvl7pPr>
            <a:lvl8pPr marL="3657600" lvl="7" indent="-292100" algn="ctr">
              <a:spcBef>
                <a:spcPts val="800"/>
              </a:spcBef>
              <a:spcAft>
                <a:spcPts val="0"/>
              </a:spcAft>
              <a:buClr>
                <a:schemeClr val="lt1"/>
              </a:buClr>
              <a:buSzPts val="1000"/>
              <a:buFont typeface="DM Sans"/>
              <a:buChar char="○"/>
              <a:defRPr sz="1000"/>
            </a:lvl8pPr>
            <a:lvl9pPr marL="4114800" lvl="8" indent="-292100" algn="ctr">
              <a:spcBef>
                <a:spcPts val="800"/>
              </a:spcBef>
              <a:spcAft>
                <a:spcPts val="800"/>
              </a:spcAft>
              <a:buClr>
                <a:schemeClr val="lt1"/>
              </a:buClr>
              <a:buSzPts val="1000"/>
              <a:buFont typeface="DM Sans"/>
              <a:buChar char="■"/>
              <a:defRPr sz="1000"/>
            </a:lvl9pPr>
          </a:lstStyle>
          <a:p>
            <a:endParaRPr/>
          </a:p>
        </p:txBody>
      </p:sp>
      <p:sp>
        <p:nvSpPr>
          <p:cNvPr id="227" name="Google Shape;227;p24"/>
          <p:cNvSpPr txBox="1">
            <a:spLocks noGrp="1"/>
          </p:cNvSpPr>
          <p:nvPr>
            <p:ph type="subTitle" idx="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28" name="Google Shape;228;p24"/>
          <p:cNvSpPr txBox="1">
            <a:spLocks noGrp="1"/>
          </p:cNvSpPr>
          <p:nvPr>
            <p:ph type="title"/>
          </p:nvPr>
        </p:nvSpPr>
        <p:spPr>
          <a:xfrm>
            <a:off x="719400" y="988550"/>
            <a:ext cx="7705200" cy="587700"/>
          </a:xfrm>
          <a:prstGeom prst="rect">
            <a:avLst/>
          </a:prstGeom>
        </p:spPr>
        <p:txBody>
          <a:bodyPr spcFirstLastPara="1" wrap="square" lIns="0" tIns="0" rIns="0" bIns="0" anchor="t" anchorCtr="0">
            <a:spAutoFit/>
          </a:bodyPr>
          <a:lstStyle>
            <a:lvl1pPr lvl="0" algn="ctr">
              <a:lnSpc>
                <a:spcPct val="90000"/>
              </a:lnSpc>
              <a:spcBef>
                <a:spcPts val="0"/>
              </a:spcBef>
              <a:spcAft>
                <a:spcPts val="0"/>
              </a:spcAft>
              <a:buNone/>
              <a:defRPr/>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a:endParaRPr/>
          </a:p>
        </p:txBody>
      </p:sp>
      <p:sp>
        <p:nvSpPr>
          <p:cNvPr id="229" name="Google Shape;229;p24"/>
          <p:cNvSpPr>
            <a:spLocks noGrp="1"/>
          </p:cNvSpPr>
          <p:nvPr>
            <p:ph type="pic" idx="4"/>
          </p:nvPr>
        </p:nvSpPr>
        <p:spPr>
          <a:xfrm>
            <a:off x="3588150" y="2027104"/>
            <a:ext cx="1967700" cy="1311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ement - Alt 2">
  <p:cSld name="CUSTOM_2_1_1_1">
    <p:bg>
      <p:bgPr>
        <a:solidFill>
          <a:schemeClr val="accent1"/>
        </a:solidFill>
        <a:effectLst/>
      </p:bgPr>
    </p:bg>
    <p:spTree>
      <p:nvGrpSpPr>
        <p:cNvPr id="1" name="Shape 230"/>
        <p:cNvGrpSpPr/>
        <p:nvPr/>
      </p:nvGrpSpPr>
      <p:grpSpPr>
        <a:xfrm>
          <a:off x="0" y="0"/>
          <a:ext cx="0" cy="0"/>
          <a:chOff x="0" y="0"/>
          <a:chExt cx="0" cy="0"/>
        </a:xfrm>
      </p:grpSpPr>
      <p:pic>
        <p:nvPicPr>
          <p:cNvPr id="231" name="Google Shape;231;p25" descr="A modern glass skyscraper. "/>
          <p:cNvPicPr preferRelativeResize="0"/>
          <p:nvPr/>
        </p:nvPicPr>
        <p:blipFill rotWithShape="1">
          <a:blip r:embed="rId2">
            <a:alphaModFix amt="14000"/>
          </a:blip>
          <a:srcRect b="15605"/>
          <a:stretch/>
        </p:blipFill>
        <p:spPr>
          <a:xfrm>
            <a:off x="0" y="-8150"/>
            <a:ext cx="9144003" cy="5143501"/>
          </a:xfrm>
          <a:prstGeom prst="rect">
            <a:avLst/>
          </a:prstGeom>
          <a:noFill/>
          <a:ln>
            <a:noFill/>
          </a:ln>
        </p:spPr>
      </p:pic>
      <p:sp>
        <p:nvSpPr>
          <p:cNvPr id="232" name="Google Shape;232;p2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25"/>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25"/>
          <p:cNvSpPr txBox="1">
            <a:spLocks noGrp="1"/>
          </p:cNvSpPr>
          <p:nvPr>
            <p:ph type="subTitle" idx="2"/>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35" name="Google Shape;235;p25"/>
          <p:cNvSpPr txBox="1">
            <a:spLocks noGrp="1"/>
          </p:cNvSpPr>
          <p:nvPr>
            <p:ph type="title"/>
          </p:nvPr>
        </p:nvSpPr>
        <p:spPr>
          <a:xfrm>
            <a:off x="1128900" y="1430400"/>
            <a:ext cx="6886200" cy="2282700"/>
          </a:xfrm>
          <a:prstGeom prst="rect">
            <a:avLst/>
          </a:prstGeom>
        </p:spPr>
        <p:txBody>
          <a:bodyPr spcFirstLastPara="1" wrap="square" lIns="0" tIns="0" rIns="0" bIns="0" anchor="ctr" anchorCtr="0">
            <a:noAutofit/>
          </a:bodyPr>
          <a:lstStyle>
            <a:lvl1pPr lvl="0" algn="ctr">
              <a:spcBef>
                <a:spcPts val="0"/>
              </a:spcBef>
              <a:spcAft>
                <a:spcPts val="0"/>
              </a:spcAft>
              <a:buNone/>
              <a:defRPr sz="2800"/>
            </a:lvl1pPr>
            <a:lvl2pPr lvl="1" algn="ctr">
              <a:lnSpc>
                <a:spcPct val="115000"/>
              </a:lnSpc>
              <a:spcBef>
                <a:spcPts val="0"/>
              </a:spcBef>
              <a:spcAft>
                <a:spcPts val="0"/>
              </a:spcAft>
              <a:buNone/>
              <a:defRPr/>
            </a:lvl2pPr>
            <a:lvl3pPr lvl="2" algn="ctr">
              <a:lnSpc>
                <a:spcPct val="115000"/>
              </a:lnSpc>
              <a:spcBef>
                <a:spcPts val="0"/>
              </a:spcBef>
              <a:spcAft>
                <a:spcPts val="0"/>
              </a:spcAft>
              <a:buNone/>
              <a:defRPr/>
            </a:lvl3pPr>
            <a:lvl4pPr lvl="3" algn="ctr">
              <a:lnSpc>
                <a:spcPct val="115000"/>
              </a:lnSpc>
              <a:spcBef>
                <a:spcPts val="0"/>
              </a:spcBef>
              <a:spcAft>
                <a:spcPts val="0"/>
              </a:spcAft>
              <a:buNone/>
              <a:defRPr/>
            </a:lvl4pPr>
            <a:lvl5pPr lvl="4" algn="ctr">
              <a:lnSpc>
                <a:spcPct val="115000"/>
              </a:lnSpc>
              <a:spcBef>
                <a:spcPts val="0"/>
              </a:spcBef>
              <a:spcAft>
                <a:spcPts val="0"/>
              </a:spcAft>
              <a:buNone/>
              <a:defRPr/>
            </a:lvl5pPr>
            <a:lvl6pPr lvl="5" algn="ctr">
              <a:lnSpc>
                <a:spcPct val="115000"/>
              </a:lnSpc>
              <a:spcBef>
                <a:spcPts val="0"/>
              </a:spcBef>
              <a:spcAft>
                <a:spcPts val="0"/>
              </a:spcAft>
              <a:buNone/>
              <a:defRPr/>
            </a:lvl6pPr>
            <a:lvl7pPr lvl="6" algn="ctr">
              <a:lnSpc>
                <a:spcPct val="115000"/>
              </a:lnSpc>
              <a:spcBef>
                <a:spcPts val="0"/>
              </a:spcBef>
              <a:spcAft>
                <a:spcPts val="0"/>
              </a:spcAft>
              <a:buNone/>
              <a:defRPr/>
            </a:lvl7pPr>
            <a:lvl8pPr lvl="7" algn="ctr">
              <a:lnSpc>
                <a:spcPct val="115000"/>
              </a:lnSpc>
              <a:spcBef>
                <a:spcPts val="0"/>
              </a:spcBef>
              <a:spcAft>
                <a:spcPts val="0"/>
              </a:spcAft>
              <a:buNone/>
              <a:defRPr/>
            </a:lvl8pPr>
            <a:lvl9pPr lvl="8" algn="ctr">
              <a:lnSpc>
                <a:spcPct val="115000"/>
              </a:lnSpc>
              <a:spcBef>
                <a:spcPts val="0"/>
              </a:spcBef>
              <a:spcAft>
                <a:spcPts val="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overview - Six modules">
  <p:cSld name="CUSTOM_3">
    <p:bg>
      <p:bgPr>
        <a:solidFill>
          <a:schemeClr val="lt1"/>
        </a:solidFill>
        <a:effectLst/>
      </p:bgPr>
    </p:bg>
    <p:spTree>
      <p:nvGrpSpPr>
        <p:cNvPr id="1" name="Shape 236"/>
        <p:cNvGrpSpPr/>
        <p:nvPr/>
      </p:nvGrpSpPr>
      <p:grpSpPr>
        <a:xfrm>
          <a:off x="0" y="0"/>
          <a:ext cx="0" cy="0"/>
          <a:chOff x="0" y="0"/>
          <a:chExt cx="0" cy="0"/>
        </a:xfrm>
      </p:grpSpPr>
      <p:cxnSp>
        <p:nvCxnSpPr>
          <p:cNvPr id="237" name="Google Shape;237;p26"/>
          <p:cNvCxnSpPr/>
          <p:nvPr/>
        </p:nvCxnSpPr>
        <p:spPr>
          <a:xfrm>
            <a:off x="6096087" y="1794800"/>
            <a:ext cx="0" cy="275520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26"/>
          <p:cNvCxnSpPr/>
          <p:nvPr/>
        </p:nvCxnSpPr>
        <p:spPr>
          <a:xfrm>
            <a:off x="3048087" y="1794800"/>
            <a:ext cx="0" cy="2755200"/>
          </a:xfrm>
          <a:prstGeom prst="straightConnector1">
            <a:avLst/>
          </a:prstGeom>
          <a:noFill/>
          <a:ln w="19050" cap="flat" cmpd="sng">
            <a:solidFill>
              <a:schemeClr val="lt1"/>
            </a:solidFill>
            <a:prstDash val="solid"/>
            <a:round/>
            <a:headEnd type="none" w="med" len="med"/>
            <a:tailEnd type="none" w="med" len="med"/>
          </a:ln>
        </p:spPr>
      </p:cxnSp>
      <p:cxnSp>
        <p:nvCxnSpPr>
          <p:cNvPr id="239" name="Google Shape;239;p26"/>
          <p:cNvCxnSpPr/>
          <p:nvPr/>
        </p:nvCxnSpPr>
        <p:spPr>
          <a:xfrm>
            <a:off x="50" y="3174279"/>
            <a:ext cx="9144000" cy="0"/>
          </a:xfrm>
          <a:prstGeom prst="straightConnector1">
            <a:avLst/>
          </a:prstGeom>
          <a:noFill/>
          <a:ln w="19050" cap="flat" cmpd="sng">
            <a:solidFill>
              <a:schemeClr val="lt1"/>
            </a:solidFill>
            <a:prstDash val="solid"/>
            <a:round/>
            <a:headEnd type="none" w="med" len="med"/>
            <a:tailEnd type="none" w="med" len="med"/>
          </a:ln>
        </p:spPr>
      </p:cxnSp>
      <p:sp>
        <p:nvSpPr>
          <p:cNvPr id="240" name="Google Shape;240;p26"/>
          <p:cNvSpPr txBox="1">
            <a:spLocks noGrp="1"/>
          </p:cNvSpPr>
          <p:nvPr>
            <p:ph type="subTitle" idx="1"/>
          </p:nvPr>
        </p:nvSpPr>
        <p:spPr>
          <a:xfrm>
            <a:off x="363200"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1" name="Google Shape;241;p26"/>
          <p:cNvSpPr txBox="1">
            <a:spLocks noGrp="1"/>
          </p:cNvSpPr>
          <p:nvPr>
            <p:ph type="subTitle" idx="2"/>
          </p:nvPr>
        </p:nvSpPr>
        <p:spPr>
          <a:xfrm>
            <a:off x="361975"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2" name="Google Shape;242;p26"/>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26"/>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44" name="Google Shape;244;p26"/>
          <p:cNvSpPr txBox="1">
            <a:spLocks noGrp="1"/>
          </p:cNvSpPr>
          <p:nvPr>
            <p:ph type="title"/>
          </p:nvPr>
        </p:nvSpPr>
        <p:spPr>
          <a:xfrm>
            <a:off x="361975" y="962092"/>
            <a:ext cx="57186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45" name="Google Shape;245;p26"/>
          <p:cNvSpPr txBox="1">
            <a:spLocks noGrp="1"/>
          </p:cNvSpPr>
          <p:nvPr>
            <p:ph type="subTitle" idx="4"/>
          </p:nvPr>
        </p:nvSpPr>
        <p:spPr>
          <a:xfrm>
            <a:off x="3411825"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6" name="Google Shape;246;p26"/>
          <p:cNvSpPr txBox="1">
            <a:spLocks noGrp="1"/>
          </p:cNvSpPr>
          <p:nvPr>
            <p:ph type="subTitle" idx="5"/>
          </p:nvPr>
        </p:nvSpPr>
        <p:spPr>
          <a:xfrm>
            <a:off x="3410600"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7" name="Google Shape;247;p26"/>
          <p:cNvSpPr txBox="1">
            <a:spLocks noGrp="1"/>
          </p:cNvSpPr>
          <p:nvPr>
            <p:ph type="subTitle" idx="6"/>
          </p:nvPr>
        </p:nvSpPr>
        <p:spPr>
          <a:xfrm>
            <a:off x="6460475"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8" name="Google Shape;248;p26"/>
          <p:cNvSpPr txBox="1">
            <a:spLocks noGrp="1"/>
          </p:cNvSpPr>
          <p:nvPr>
            <p:ph type="subTitle" idx="7"/>
          </p:nvPr>
        </p:nvSpPr>
        <p:spPr>
          <a:xfrm>
            <a:off x="6459250"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9" name="Google Shape;249;p26"/>
          <p:cNvSpPr txBox="1">
            <a:spLocks noGrp="1"/>
          </p:cNvSpPr>
          <p:nvPr>
            <p:ph type="subTitle" idx="8"/>
          </p:nvPr>
        </p:nvSpPr>
        <p:spPr>
          <a:xfrm>
            <a:off x="363200"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0" name="Google Shape;250;p26"/>
          <p:cNvSpPr txBox="1">
            <a:spLocks noGrp="1"/>
          </p:cNvSpPr>
          <p:nvPr>
            <p:ph type="subTitle" idx="9"/>
          </p:nvPr>
        </p:nvSpPr>
        <p:spPr>
          <a:xfrm>
            <a:off x="361975"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51" name="Google Shape;251;p26"/>
          <p:cNvSpPr txBox="1">
            <a:spLocks noGrp="1"/>
          </p:cNvSpPr>
          <p:nvPr>
            <p:ph type="subTitle" idx="13"/>
          </p:nvPr>
        </p:nvSpPr>
        <p:spPr>
          <a:xfrm>
            <a:off x="3411825"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2" name="Google Shape;252;p26"/>
          <p:cNvSpPr txBox="1">
            <a:spLocks noGrp="1"/>
          </p:cNvSpPr>
          <p:nvPr>
            <p:ph type="subTitle" idx="14"/>
          </p:nvPr>
        </p:nvSpPr>
        <p:spPr>
          <a:xfrm>
            <a:off x="3410600"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53" name="Google Shape;253;p26"/>
          <p:cNvSpPr txBox="1">
            <a:spLocks noGrp="1"/>
          </p:cNvSpPr>
          <p:nvPr>
            <p:ph type="subTitle" idx="15"/>
          </p:nvPr>
        </p:nvSpPr>
        <p:spPr>
          <a:xfrm>
            <a:off x="6460475"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4" name="Google Shape;254;p26"/>
          <p:cNvSpPr txBox="1">
            <a:spLocks noGrp="1"/>
          </p:cNvSpPr>
          <p:nvPr>
            <p:ph type="subTitle" idx="16"/>
          </p:nvPr>
        </p:nvSpPr>
        <p:spPr>
          <a:xfrm>
            <a:off x="6459250"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udience - Alt 1">
  <p:cSld name="CUSTOM_4">
    <p:spTree>
      <p:nvGrpSpPr>
        <p:cNvPr id="1" name="Shape 255"/>
        <p:cNvGrpSpPr/>
        <p:nvPr/>
      </p:nvGrpSpPr>
      <p:grpSpPr>
        <a:xfrm>
          <a:off x="0" y="0"/>
          <a:ext cx="0" cy="0"/>
          <a:chOff x="0" y="0"/>
          <a:chExt cx="0" cy="0"/>
        </a:xfrm>
      </p:grpSpPr>
      <p:sp>
        <p:nvSpPr>
          <p:cNvPr id="256" name="Google Shape;256;p27"/>
          <p:cNvSpPr txBox="1">
            <a:spLocks noGrp="1"/>
          </p:cNvSpPr>
          <p:nvPr>
            <p:ph type="subTitle" idx="1"/>
          </p:nvPr>
        </p:nvSpPr>
        <p:spPr>
          <a:xfrm>
            <a:off x="742900" y="2158550"/>
            <a:ext cx="3213000" cy="1386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57" name="Google Shape;257;p27"/>
          <p:cNvSpPr txBox="1">
            <a:spLocks noGrp="1"/>
          </p:cNvSpPr>
          <p:nvPr>
            <p:ph type="body" idx="2"/>
          </p:nvPr>
        </p:nvSpPr>
        <p:spPr>
          <a:xfrm>
            <a:off x="742900" y="2381875"/>
            <a:ext cx="3213000" cy="461700"/>
          </a:xfrm>
          <a:prstGeom prst="rect">
            <a:avLst/>
          </a:prstGeom>
          <a:noFill/>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58" name="Google Shape;258;p27"/>
          <p:cNvSpPr>
            <a:spLocks noGrp="1"/>
          </p:cNvSpPr>
          <p:nvPr>
            <p:ph type="pic" idx="3"/>
          </p:nvPr>
        </p:nvSpPr>
        <p:spPr>
          <a:xfrm>
            <a:off x="5402575" y="0"/>
            <a:ext cx="3739800" cy="3129600"/>
          </a:xfrm>
          <a:prstGeom prst="rect">
            <a:avLst/>
          </a:prstGeom>
          <a:noFill/>
          <a:ln w="9525" cap="flat" cmpd="sng">
            <a:solidFill>
              <a:schemeClr val="accent6"/>
            </a:solidFill>
            <a:prstDash val="solid"/>
            <a:round/>
            <a:headEnd type="none" w="sm" len="sm"/>
            <a:tailEnd type="none" w="sm" len="sm"/>
          </a:ln>
        </p:spPr>
      </p:sp>
      <p:sp>
        <p:nvSpPr>
          <p:cNvPr id="259" name="Google Shape;259;p27"/>
          <p:cNvSpPr txBox="1">
            <a:spLocks noGrp="1"/>
          </p:cNvSpPr>
          <p:nvPr>
            <p:ph type="title"/>
          </p:nvPr>
        </p:nvSpPr>
        <p:spPr>
          <a:xfrm>
            <a:off x="361975" y="988550"/>
            <a:ext cx="4297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260" name="Google Shape;260;p27"/>
          <p:cNvSpPr txBox="1">
            <a:spLocks noGrp="1"/>
          </p:cNvSpPr>
          <p:nvPr>
            <p:ph type="subTitle" idx="4"/>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27"/>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27"/>
          <p:cNvSpPr txBox="1">
            <a:spLocks noGrp="1"/>
          </p:cNvSpPr>
          <p:nvPr>
            <p:ph type="subTitle" idx="5"/>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27"/>
          <p:cNvSpPr txBox="1">
            <a:spLocks noGrp="1"/>
          </p:cNvSpPr>
          <p:nvPr>
            <p:ph type="subTitle" idx="6"/>
          </p:nvPr>
        </p:nvSpPr>
        <p:spPr>
          <a:xfrm>
            <a:off x="5785175" y="3335324"/>
            <a:ext cx="2991600" cy="2772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64" name="Google Shape;264;p27"/>
          <p:cNvSpPr txBox="1">
            <a:spLocks noGrp="1"/>
          </p:cNvSpPr>
          <p:nvPr>
            <p:ph type="subTitle" idx="7"/>
          </p:nvPr>
        </p:nvSpPr>
        <p:spPr>
          <a:xfrm>
            <a:off x="742900" y="3910855"/>
            <a:ext cx="3213000" cy="138600"/>
          </a:xfrm>
          <a:prstGeom prst="rect">
            <a:avLst/>
          </a:prstGeom>
          <a:noFill/>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65" name="Google Shape;265;p27"/>
          <p:cNvSpPr txBox="1">
            <a:spLocks noGrp="1"/>
          </p:cNvSpPr>
          <p:nvPr>
            <p:ph type="body" idx="8"/>
          </p:nvPr>
        </p:nvSpPr>
        <p:spPr>
          <a:xfrm>
            <a:off x="742900" y="4134180"/>
            <a:ext cx="3213000" cy="4617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66" name="Google Shape;266;p27"/>
          <p:cNvSpPr txBox="1">
            <a:spLocks noGrp="1"/>
          </p:cNvSpPr>
          <p:nvPr>
            <p:ph type="subTitle" idx="9"/>
          </p:nvPr>
        </p:nvSpPr>
        <p:spPr>
          <a:xfrm>
            <a:off x="742900" y="3050778"/>
            <a:ext cx="3213000" cy="138600"/>
          </a:xfrm>
          <a:prstGeom prst="rect">
            <a:avLst/>
          </a:prstGeom>
          <a:noFill/>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67" name="Google Shape;267;p27"/>
          <p:cNvSpPr txBox="1">
            <a:spLocks noGrp="1"/>
          </p:cNvSpPr>
          <p:nvPr>
            <p:ph type="body" idx="13"/>
          </p:nvPr>
        </p:nvSpPr>
        <p:spPr>
          <a:xfrm>
            <a:off x="742900" y="3274103"/>
            <a:ext cx="3213000" cy="461700"/>
          </a:xfrm>
          <a:prstGeom prst="rect">
            <a:avLst/>
          </a:prstGeom>
          <a:noFill/>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68" name="Google Shape;268;p27"/>
          <p:cNvSpPr txBox="1">
            <a:spLocks noGrp="1"/>
          </p:cNvSpPr>
          <p:nvPr>
            <p:ph type="body" idx="14"/>
          </p:nvPr>
        </p:nvSpPr>
        <p:spPr>
          <a:xfrm>
            <a:off x="5785175" y="4134175"/>
            <a:ext cx="2991600" cy="461700"/>
          </a:xfrm>
          <a:prstGeom prst="rect">
            <a:avLst/>
          </a:prstGeom>
        </p:spPr>
        <p:txBody>
          <a:bodyPr spcFirstLastPara="1" wrap="square" lIns="0" tIns="0" rIns="0" bIns="0" anchor="b" anchorCtr="0">
            <a:noAutofit/>
          </a:bodyPr>
          <a:lstStyle>
            <a:lvl1pPr marL="457200" lvl="0" indent="-292100">
              <a:spcBef>
                <a:spcPts val="0"/>
              </a:spcBef>
              <a:spcAft>
                <a:spcPts val="0"/>
              </a:spcAft>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udience - Alt 2">
  <p:cSld name="CUSTOM_4_1">
    <p:spTree>
      <p:nvGrpSpPr>
        <p:cNvPr id="1" name="Shape 269"/>
        <p:cNvGrpSpPr/>
        <p:nvPr/>
      </p:nvGrpSpPr>
      <p:grpSpPr>
        <a:xfrm>
          <a:off x="0" y="0"/>
          <a:ext cx="0" cy="0"/>
          <a:chOff x="0" y="0"/>
          <a:chExt cx="0" cy="0"/>
        </a:xfrm>
      </p:grpSpPr>
      <p:sp>
        <p:nvSpPr>
          <p:cNvPr id="270" name="Google Shape;270;p28"/>
          <p:cNvSpPr>
            <a:spLocks noGrp="1"/>
          </p:cNvSpPr>
          <p:nvPr>
            <p:ph type="pic" idx="2"/>
          </p:nvPr>
        </p:nvSpPr>
        <p:spPr>
          <a:xfrm>
            <a:off x="75" y="0"/>
            <a:ext cx="2853300" cy="2436600"/>
          </a:xfrm>
          <a:prstGeom prst="rect">
            <a:avLst/>
          </a:prstGeom>
          <a:noFill/>
          <a:ln>
            <a:noFill/>
          </a:ln>
        </p:spPr>
      </p:sp>
      <p:sp>
        <p:nvSpPr>
          <p:cNvPr id="271" name="Google Shape;271;p2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28"/>
          <p:cNvSpPr txBox="1">
            <a:spLocks noGrp="1"/>
          </p:cNvSpPr>
          <p:nvPr>
            <p:ph type="subTitle" idx="1"/>
          </p:nvPr>
        </p:nvSpPr>
        <p:spPr>
          <a:xfrm>
            <a:off x="361975" y="2614325"/>
            <a:ext cx="2061600" cy="2772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 Four members">
  <p:cSld name="CUSTOM_5">
    <p:bg>
      <p:bgPr>
        <a:solidFill>
          <a:schemeClr val="lt1"/>
        </a:solidFill>
        <a:effectLst/>
      </p:bgPr>
    </p:bg>
    <p:spTree>
      <p:nvGrpSpPr>
        <p:cNvPr id="1" name="Shape 273"/>
        <p:cNvGrpSpPr/>
        <p:nvPr/>
      </p:nvGrpSpPr>
      <p:grpSpPr>
        <a:xfrm>
          <a:off x="0" y="0"/>
          <a:ext cx="0" cy="0"/>
          <a:chOff x="0" y="0"/>
          <a:chExt cx="0" cy="0"/>
        </a:xfrm>
      </p:grpSpPr>
      <p:sp>
        <p:nvSpPr>
          <p:cNvPr id="274" name="Google Shape;274;p29"/>
          <p:cNvSpPr txBox="1">
            <a:spLocks noGrp="1"/>
          </p:cNvSpPr>
          <p:nvPr>
            <p:ph type="body" idx="1"/>
          </p:nvPr>
        </p:nvSpPr>
        <p:spPr>
          <a:xfrm>
            <a:off x="352800"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5" name="Google Shape;275;p29"/>
          <p:cNvSpPr txBox="1">
            <a:spLocks noGrp="1"/>
          </p:cNvSpPr>
          <p:nvPr>
            <p:ph type="body" idx="2"/>
          </p:nvPr>
        </p:nvSpPr>
        <p:spPr>
          <a:xfrm>
            <a:off x="7187875"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6" name="Google Shape;276;p29"/>
          <p:cNvSpPr txBox="1">
            <a:spLocks noGrp="1"/>
          </p:cNvSpPr>
          <p:nvPr>
            <p:ph type="body" idx="3"/>
          </p:nvPr>
        </p:nvSpPr>
        <p:spPr>
          <a:xfrm>
            <a:off x="4924400"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7" name="Google Shape;277;p29"/>
          <p:cNvSpPr txBox="1">
            <a:spLocks noGrp="1"/>
          </p:cNvSpPr>
          <p:nvPr>
            <p:ph type="body" idx="4"/>
          </p:nvPr>
        </p:nvSpPr>
        <p:spPr>
          <a:xfrm>
            <a:off x="2643063"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8" name="Google Shape;278;p29"/>
          <p:cNvSpPr>
            <a:spLocks noGrp="1"/>
          </p:cNvSpPr>
          <p:nvPr>
            <p:ph type="pic" idx="5"/>
          </p:nvPr>
        </p:nvSpPr>
        <p:spPr>
          <a:xfrm>
            <a:off x="2941550" y="1923334"/>
            <a:ext cx="991800" cy="991800"/>
          </a:xfrm>
          <a:prstGeom prst="rect">
            <a:avLst/>
          </a:prstGeom>
          <a:noFill/>
          <a:ln>
            <a:noFill/>
          </a:ln>
        </p:spPr>
      </p:sp>
      <p:sp>
        <p:nvSpPr>
          <p:cNvPr id="279" name="Google Shape;279;p29"/>
          <p:cNvSpPr>
            <a:spLocks noGrp="1"/>
          </p:cNvSpPr>
          <p:nvPr>
            <p:ph type="pic" idx="6"/>
          </p:nvPr>
        </p:nvSpPr>
        <p:spPr>
          <a:xfrm>
            <a:off x="5227063" y="1923334"/>
            <a:ext cx="991800" cy="991800"/>
          </a:xfrm>
          <a:prstGeom prst="rect">
            <a:avLst/>
          </a:prstGeom>
          <a:noFill/>
          <a:ln>
            <a:noFill/>
          </a:ln>
        </p:spPr>
      </p:sp>
      <p:sp>
        <p:nvSpPr>
          <p:cNvPr id="280" name="Google Shape;280;p29"/>
          <p:cNvSpPr>
            <a:spLocks noGrp="1"/>
          </p:cNvSpPr>
          <p:nvPr>
            <p:ph type="pic" idx="7"/>
          </p:nvPr>
        </p:nvSpPr>
        <p:spPr>
          <a:xfrm>
            <a:off x="7495263" y="1923334"/>
            <a:ext cx="991800" cy="991800"/>
          </a:xfrm>
          <a:prstGeom prst="rect">
            <a:avLst/>
          </a:prstGeom>
          <a:noFill/>
          <a:ln>
            <a:noFill/>
          </a:ln>
        </p:spPr>
      </p:sp>
      <p:cxnSp>
        <p:nvCxnSpPr>
          <p:cNvPr id="281" name="Google Shape;281;p29"/>
          <p:cNvCxnSpPr/>
          <p:nvPr/>
        </p:nvCxnSpPr>
        <p:spPr>
          <a:xfrm>
            <a:off x="2286125" y="1801500"/>
            <a:ext cx="0" cy="3342000"/>
          </a:xfrm>
          <a:prstGeom prst="straightConnector1">
            <a:avLst/>
          </a:prstGeom>
          <a:noFill/>
          <a:ln w="19050" cap="flat" cmpd="sng">
            <a:solidFill>
              <a:schemeClr val="lt1"/>
            </a:solidFill>
            <a:prstDash val="solid"/>
            <a:round/>
            <a:headEnd type="none" w="med" len="med"/>
            <a:tailEnd type="none" w="med" len="med"/>
          </a:ln>
        </p:spPr>
      </p:cxnSp>
      <p:cxnSp>
        <p:nvCxnSpPr>
          <p:cNvPr id="282" name="Google Shape;282;p29"/>
          <p:cNvCxnSpPr/>
          <p:nvPr/>
        </p:nvCxnSpPr>
        <p:spPr>
          <a:xfrm>
            <a:off x="4580525" y="1801500"/>
            <a:ext cx="0" cy="3342000"/>
          </a:xfrm>
          <a:prstGeom prst="straightConnector1">
            <a:avLst/>
          </a:prstGeom>
          <a:noFill/>
          <a:ln w="19050" cap="flat" cmpd="sng">
            <a:solidFill>
              <a:schemeClr val="lt1"/>
            </a:solidFill>
            <a:prstDash val="solid"/>
            <a:round/>
            <a:headEnd type="none" w="med" len="med"/>
            <a:tailEnd type="none" w="med" len="med"/>
          </a:ln>
        </p:spPr>
      </p:cxnSp>
      <p:cxnSp>
        <p:nvCxnSpPr>
          <p:cNvPr id="283" name="Google Shape;283;p29"/>
          <p:cNvCxnSpPr/>
          <p:nvPr/>
        </p:nvCxnSpPr>
        <p:spPr>
          <a:xfrm>
            <a:off x="6857075" y="1801500"/>
            <a:ext cx="0" cy="3342000"/>
          </a:xfrm>
          <a:prstGeom prst="straightConnector1">
            <a:avLst/>
          </a:prstGeom>
          <a:noFill/>
          <a:ln w="19050" cap="flat" cmpd="sng">
            <a:solidFill>
              <a:schemeClr val="lt1"/>
            </a:solidFill>
            <a:prstDash val="solid"/>
            <a:round/>
            <a:headEnd type="none" w="med" len="med"/>
            <a:tailEnd type="none" w="med" len="med"/>
          </a:ln>
        </p:spPr>
      </p:cxnSp>
      <p:sp>
        <p:nvSpPr>
          <p:cNvPr id="284" name="Google Shape;284;p29"/>
          <p:cNvSpPr>
            <a:spLocks noGrp="1"/>
          </p:cNvSpPr>
          <p:nvPr>
            <p:ph type="pic" idx="8"/>
          </p:nvPr>
        </p:nvSpPr>
        <p:spPr>
          <a:xfrm>
            <a:off x="651288" y="1923334"/>
            <a:ext cx="991800" cy="991800"/>
          </a:xfrm>
          <a:prstGeom prst="rect">
            <a:avLst/>
          </a:prstGeom>
          <a:noFill/>
          <a:ln>
            <a:noFill/>
          </a:ln>
        </p:spPr>
      </p:sp>
      <p:sp>
        <p:nvSpPr>
          <p:cNvPr id="285" name="Google Shape;285;p29"/>
          <p:cNvSpPr txBox="1">
            <a:spLocks noGrp="1"/>
          </p:cNvSpPr>
          <p:nvPr>
            <p:ph type="title"/>
          </p:nvPr>
        </p:nvSpPr>
        <p:spPr>
          <a:xfrm>
            <a:off x="361975" y="962092"/>
            <a:ext cx="57186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86" name="Google Shape;286;p2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p29"/>
          <p:cNvSpPr txBox="1">
            <a:spLocks noGrp="1"/>
          </p:cNvSpPr>
          <p:nvPr>
            <p:ph type="subTitle" idx="9"/>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88" name="Google Shape;288;p29"/>
          <p:cNvSpPr txBox="1">
            <a:spLocks noGrp="1"/>
          </p:cNvSpPr>
          <p:nvPr>
            <p:ph type="subTitle" idx="13"/>
          </p:nvPr>
        </p:nvSpPr>
        <p:spPr>
          <a:xfrm>
            <a:off x="353250"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89" name="Google Shape;289;p29"/>
          <p:cNvSpPr txBox="1">
            <a:spLocks noGrp="1"/>
          </p:cNvSpPr>
          <p:nvPr>
            <p:ph type="subTitle" idx="14"/>
          </p:nvPr>
        </p:nvSpPr>
        <p:spPr>
          <a:xfrm>
            <a:off x="353250"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0" name="Google Shape;290;p29"/>
          <p:cNvSpPr txBox="1">
            <a:spLocks noGrp="1"/>
          </p:cNvSpPr>
          <p:nvPr>
            <p:ph type="subTitle" idx="15"/>
          </p:nvPr>
        </p:nvSpPr>
        <p:spPr>
          <a:xfrm>
            <a:off x="353250"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1" name="Google Shape;291;p29"/>
          <p:cNvSpPr txBox="1">
            <a:spLocks noGrp="1"/>
          </p:cNvSpPr>
          <p:nvPr>
            <p:ph type="subTitle" idx="16"/>
          </p:nvPr>
        </p:nvSpPr>
        <p:spPr>
          <a:xfrm>
            <a:off x="7188325"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2" name="Google Shape;292;p29"/>
          <p:cNvSpPr txBox="1">
            <a:spLocks noGrp="1"/>
          </p:cNvSpPr>
          <p:nvPr>
            <p:ph type="subTitle" idx="17"/>
          </p:nvPr>
        </p:nvSpPr>
        <p:spPr>
          <a:xfrm>
            <a:off x="7188325"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3" name="Google Shape;293;p29"/>
          <p:cNvSpPr txBox="1">
            <a:spLocks noGrp="1"/>
          </p:cNvSpPr>
          <p:nvPr>
            <p:ph type="subTitle" idx="18"/>
          </p:nvPr>
        </p:nvSpPr>
        <p:spPr>
          <a:xfrm>
            <a:off x="7188325"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4" name="Google Shape;294;p29"/>
          <p:cNvSpPr txBox="1">
            <a:spLocks noGrp="1"/>
          </p:cNvSpPr>
          <p:nvPr>
            <p:ph type="subTitle" idx="19"/>
          </p:nvPr>
        </p:nvSpPr>
        <p:spPr>
          <a:xfrm>
            <a:off x="4924850"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5" name="Google Shape;295;p29"/>
          <p:cNvSpPr txBox="1">
            <a:spLocks noGrp="1"/>
          </p:cNvSpPr>
          <p:nvPr>
            <p:ph type="subTitle" idx="20"/>
          </p:nvPr>
        </p:nvSpPr>
        <p:spPr>
          <a:xfrm>
            <a:off x="4924850"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6" name="Google Shape;296;p29"/>
          <p:cNvSpPr txBox="1">
            <a:spLocks noGrp="1"/>
          </p:cNvSpPr>
          <p:nvPr>
            <p:ph type="subTitle" idx="21"/>
          </p:nvPr>
        </p:nvSpPr>
        <p:spPr>
          <a:xfrm>
            <a:off x="4924850"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7" name="Google Shape;297;p29"/>
          <p:cNvSpPr txBox="1">
            <a:spLocks noGrp="1"/>
          </p:cNvSpPr>
          <p:nvPr>
            <p:ph type="subTitle" idx="22"/>
          </p:nvPr>
        </p:nvSpPr>
        <p:spPr>
          <a:xfrm>
            <a:off x="2643513"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8" name="Google Shape;298;p29"/>
          <p:cNvSpPr txBox="1">
            <a:spLocks noGrp="1"/>
          </p:cNvSpPr>
          <p:nvPr>
            <p:ph type="subTitle" idx="23"/>
          </p:nvPr>
        </p:nvSpPr>
        <p:spPr>
          <a:xfrm>
            <a:off x="2643513"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9" name="Google Shape;299;p29"/>
          <p:cNvSpPr txBox="1">
            <a:spLocks noGrp="1"/>
          </p:cNvSpPr>
          <p:nvPr>
            <p:ph type="subTitle" idx="24"/>
          </p:nvPr>
        </p:nvSpPr>
        <p:spPr>
          <a:xfrm>
            <a:off x="2643513"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 Eight members">
  <p:cSld name="CUSTOM_6">
    <p:spTree>
      <p:nvGrpSpPr>
        <p:cNvPr id="1" name="Shape 300"/>
        <p:cNvGrpSpPr/>
        <p:nvPr/>
      </p:nvGrpSpPr>
      <p:grpSpPr>
        <a:xfrm>
          <a:off x="0" y="0"/>
          <a:ext cx="0" cy="0"/>
          <a:chOff x="0" y="0"/>
          <a:chExt cx="0" cy="0"/>
        </a:xfrm>
      </p:grpSpPr>
      <p:sp>
        <p:nvSpPr>
          <p:cNvPr id="301" name="Google Shape;301;p30"/>
          <p:cNvSpPr txBox="1">
            <a:spLocks noGrp="1"/>
          </p:cNvSpPr>
          <p:nvPr>
            <p:ph type="subTitle" idx="1"/>
          </p:nvPr>
        </p:nvSpPr>
        <p:spPr>
          <a:xfrm>
            <a:off x="6750600" y="1283963"/>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02" name="Google Shape;302;p30"/>
          <p:cNvSpPr txBox="1">
            <a:spLocks noGrp="1"/>
          </p:cNvSpPr>
          <p:nvPr>
            <p:ph type="subTitle" idx="2"/>
          </p:nvPr>
        </p:nvSpPr>
        <p:spPr>
          <a:xfrm>
            <a:off x="6750600" y="1054750"/>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03" name="Google Shape;303;p30"/>
          <p:cNvSpPr txBox="1">
            <a:spLocks noGrp="1"/>
          </p:cNvSpPr>
          <p:nvPr>
            <p:ph type="subTitle" idx="3"/>
          </p:nvPr>
        </p:nvSpPr>
        <p:spPr>
          <a:xfrm>
            <a:off x="6750600" y="1427900"/>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04" name="Google Shape;304;p30"/>
          <p:cNvSpPr>
            <a:spLocks noGrp="1"/>
          </p:cNvSpPr>
          <p:nvPr>
            <p:ph type="pic" idx="4"/>
          </p:nvPr>
        </p:nvSpPr>
        <p:spPr>
          <a:xfrm>
            <a:off x="6080709" y="1066100"/>
            <a:ext cx="530400" cy="530400"/>
          </a:xfrm>
          <a:prstGeom prst="rect">
            <a:avLst/>
          </a:prstGeom>
          <a:noFill/>
          <a:ln>
            <a:noFill/>
          </a:ln>
        </p:spPr>
      </p:sp>
      <p:sp>
        <p:nvSpPr>
          <p:cNvPr id="305" name="Google Shape;305;p30"/>
          <p:cNvSpPr txBox="1">
            <a:spLocks noGrp="1"/>
          </p:cNvSpPr>
          <p:nvPr>
            <p:ph type="subTitle" idx="5"/>
          </p:nvPr>
        </p:nvSpPr>
        <p:spPr>
          <a:xfrm>
            <a:off x="3824550" y="1283963"/>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06" name="Google Shape;306;p30"/>
          <p:cNvSpPr txBox="1">
            <a:spLocks noGrp="1"/>
          </p:cNvSpPr>
          <p:nvPr>
            <p:ph type="subTitle" idx="6"/>
          </p:nvPr>
        </p:nvSpPr>
        <p:spPr>
          <a:xfrm>
            <a:off x="3824550" y="1054750"/>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07" name="Google Shape;307;p30"/>
          <p:cNvSpPr txBox="1">
            <a:spLocks noGrp="1"/>
          </p:cNvSpPr>
          <p:nvPr>
            <p:ph type="subTitle" idx="7"/>
          </p:nvPr>
        </p:nvSpPr>
        <p:spPr>
          <a:xfrm>
            <a:off x="3824550" y="1427900"/>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08" name="Google Shape;308;p30"/>
          <p:cNvSpPr>
            <a:spLocks noGrp="1"/>
          </p:cNvSpPr>
          <p:nvPr>
            <p:ph type="pic" idx="8"/>
          </p:nvPr>
        </p:nvSpPr>
        <p:spPr>
          <a:xfrm>
            <a:off x="3154659" y="1066100"/>
            <a:ext cx="530400" cy="530400"/>
          </a:xfrm>
          <a:prstGeom prst="rect">
            <a:avLst/>
          </a:prstGeom>
          <a:noFill/>
          <a:ln>
            <a:noFill/>
          </a:ln>
        </p:spPr>
      </p:sp>
      <p:sp>
        <p:nvSpPr>
          <p:cNvPr id="309" name="Google Shape;309;p30"/>
          <p:cNvSpPr txBox="1">
            <a:spLocks noGrp="1"/>
          </p:cNvSpPr>
          <p:nvPr>
            <p:ph type="subTitle" idx="9"/>
          </p:nvPr>
        </p:nvSpPr>
        <p:spPr>
          <a:xfrm>
            <a:off x="6750600" y="2193728"/>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0" name="Google Shape;310;p30"/>
          <p:cNvSpPr txBox="1">
            <a:spLocks noGrp="1"/>
          </p:cNvSpPr>
          <p:nvPr>
            <p:ph type="subTitle" idx="13"/>
          </p:nvPr>
        </p:nvSpPr>
        <p:spPr>
          <a:xfrm>
            <a:off x="6750600" y="1964514"/>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1" name="Google Shape;311;p30"/>
          <p:cNvSpPr txBox="1">
            <a:spLocks noGrp="1"/>
          </p:cNvSpPr>
          <p:nvPr>
            <p:ph type="subTitle" idx="14"/>
          </p:nvPr>
        </p:nvSpPr>
        <p:spPr>
          <a:xfrm>
            <a:off x="6750600" y="2337664"/>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12" name="Google Shape;312;p30"/>
          <p:cNvSpPr>
            <a:spLocks noGrp="1"/>
          </p:cNvSpPr>
          <p:nvPr>
            <p:ph type="pic" idx="15"/>
          </p:nvPr>
        </p:nvSpPr>
        <p:spPr>
          <a:xfrm>
            <a:off x="6080709" y="1975864"/>
            <a:ext cx="530400" cy="530400"/>
          </a:xfrm>
          <a:prstGeom prst="rect">
            <a:avLst/>
          </a:prstGeom>
          <a:noFill/>
          <a:ln>
            <a:noFill/>
          </a:ln>
        </p:spPr>
      </p:sp>
      <p:sp>
        <p:nvSpPr>
          <p:cNvPr id="313" name="Google Shape;313;p30"/>
          <p:cNvSpPr txBox="1">
            <a:spLocks noGrp="1"/>
          </p:cNvSpPr>
          <p:nvPr>
            <p:ph type="subTitle" idx="16"/>
          </p:nvPr>
        </p:nvSpPr>
        <p:spPr>
          <a:xfrm>
            <a:off x="3824550" y="2193728"/>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4" name="Google Shape;314;p30"/>
          <p:cNvSpPr txBox="1">
            <a:spLocks noGrp="1"/>
          </p:cNvSpPr>
          <p:nvPr>
            <p:ph type="subTitle" idx="17"/>
          </p:nvPr>
        </p:nvSpPr>
        <p:spPr>
          <a:xfrm>
            <a:off x="3824550" y="1964514"/>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5" name="Google Shape;315;p30"/>
          <p:cNvSpPr txBox="1">
            <a:spLocks noGrp="1"/>
          </p:cNvSpPr>
          <p:nvPr>
            <p:ph type="subTitle" idx="18"/>
          </p:nvPr>
        </p:nvSpPr>
        <p:spPr>
          <a:xfrm>
            <a:off x="3824550" y="2337664"/>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16" name="Google Shape;316;p30"/>
          <p:cNvSpPr>
            <a:spLocks noGrp="1"/>
          </p:cNvSpPr>
          <p:nvPr>
            <p:ph type="pic" idx="19"/>
          </p:nvPr>
        </p:nvSpPr>
        <p:spPr>
          <a:xfrm>
            <a:off x="3154659" y="1975864"/>
            <a:ext cx="530400" cy="530400"/>
          </a:xfrm>
          <a:prstGeom prst="rect">
            <a:avLst/>
          </a:prstGeom>
          <a:noFill/>
          <a:ln>
            <a:noFill/>
          </a:ln>
        </p:spPr>
      </p:sp>
      <p:sp>
        <p:nvSpPr>
          <p:cNvPr id="317" name="Google Shape;317;p30"/>
          <p:cNvSpPr txBox="1">
            <a:spLocks noGrp="1"/>
          </p:cNvSpPr>
          <p:nvPr>
            <p:ph type="subTitle" idx="20"/>
          </p:nvPr>
        </p:nvSpPr>
        <p:spPr>
          <a:xfrm>
            <a:off x="6750600" y="3101715"/>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8" name="Google Shape;318;p30"/>
          <p:cNvSpPr txBox="1">
            <a:spLocks noGrp="1"/>
          </p:cNvSpPr>
          <p:nvPr>
            <p:ph type="subTitle" idx="21"/>
          </p:nvPr>
        </p:nvSpPr>
        <p:spPr>
          <a:xfrm>
            <a:off x="6750600" y="2872502"/>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9" name="Google Shape;319;p30"/>
          <p:cNvSpPr txBox="1">
            <a:spLocks noGrp="1"/>
          </p:cNvSpPr>
          <p:nvPr>
            <p:ph type="subTitle" idx="22"/>
          </p:nvPr>
        </p:nvSpPr>
        <p:spPr>
          <a:xfrm>
            <a:off x="6750600" y="3245652"/>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0" name="Google Shape;320;p30"/>
          <p:cNvSpPr>
            <a:spLocks noGrp="1"/>
          </p:cNvSpPr>
          <p:nvPr>
            <p:ph type="pic" idx="23"/>
          </p:nvPr>
        </p:nvSpPr>
        <p:spPr>
          <a:xfrm>
            <a:off x="6080709" y="2883852"/>
            <a:ext cx="530400" cy="530400"/>
          </a:xfrm>
          <a:prstGeom prst="rect">
            <a:avLst/>
          </a:prstGeom>
          <a:noFill/>
          <a:ln>
            <a:noFill/>
          </a:ln>
        </p:spPr>
      </p:sp>
      <p:sp>
        <p:nvSpPr>
          <p:cNvPr id="321" name="Google Shape;321;p30"/>
          <p:cNvSpPr txBox="1">
            <a:spLocks noGrp="1"/>
          </p:cNvSpPr>
          <p:nvPr>
            <p:ph type="subTitle" idx="24"/>
          </p:nvPr>
        </p:nvSpPr>
        <p:spPr>
          <a:xfrm>
            <a:off x="3824550" y="3101715"/>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22" name="Google Shape;322;p30"/>
          <p:cNvSpPr txBox="1">
            <a:spLocks noGrp="1"/>
          </p:cNvSpPr>
          <p:nvPr>
            <p:ph type="subTitle" idx="25"/>
          </p:nvPr>
        </p:nvSpPr>
        <p:spPr>
          <a:xfrm>
            <a:off x="3824550" y="2872502"/>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3" name="Google Shape;323;p30"/>
          <p:cNvSpPr txBox="1">
            <a:spLocks noGrp="1"/>
          </p:cNvSpPr>
          <p:nvPr>
            <p:ph type="subTitle" idx="26"/>
          </p:nvPr>
        </p:nvSpPr>
        <p:spPr>
          <a:xfrm>
            <a:off x="3824550" y="3245652"/>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4" name="Google Shape;324;p30"/>
          <p:cNvSpPr>
            <a:spLocks noGrp="1"/>
          </p:cNvSpPr>
          <p:nvPr>
            <p:ph type="pic" idx="27"/>
          </p:nvPr>
        </p:nvSpPr>
        <p:spPr>
          <a:xfrm>
            <a:off x="3154659" y="2883852"/>
            <a:ext cx="530400" cy="530400"/>
          </a:xfrm>
          <a:prstGeom prst="rect">
            <a:avLst/>
          </a:prstGeom>
          <a:noFill/>
          <a:ln>
            <a:noFill/>
          </a:ln>
        </p:spPr>
      </p:sp>
      <p:sp>
        <p:nvSpPr>
          <p:cNvPr id="325" name="Google Shape;325;p30"/>
          <p:cNvSpPr txBox="1">
            <a:spLocks noGrp="1"/>
          </p:cNvSpPr>
          <p:nvPr>
            <p:ph type="subTitle" idx="28"/>
          </p:nvPr>
        </p:nvSpPr>
        <p:spPr>
          <a:xfrm>
            <a:off x="6750600" y="4022919"/>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26" name="Google Shape;326;p30"/>
          <p:cNvSpPr txBox="1">
            <a:spLocks noGrp="1"/>
          </p:cNvSpPr>
          <p:nvPr>
            <p:ph type="subTitle" idx="29"/>
          </p:nvPr>
        </p:nvSpPr>
        <p:spPr>
          <a:xfrm>
            <a:off x="6750600" y="3793706"/>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7" name="Google Shape;327;p30"/>
          <p:cNvSpPr txBox="1">
            <a:spLocks noGrp="1"/>
          </p:cNvSpPr>
          <p:nvPr>
            <p:ph type="subTitle" idx="30"/>
          </p:nvPr>
        </p:nvSpPr>
        <p:spPr>
          <a:xfrm>
            <a:off x="6750600" y="4166856"/>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8" name="Google Shape;328;p30"/>
          <p:cNvSpPr>
            <a:spLocks noGrp="1"/>
          </p:cNvSpPr>
          <p:nvPr>
            <p:ph type="pic" idx="31"/>
          </p:nvPr>
        </p:nvSpPr>
        <p:spPr>
          <a:xfrm>
            <a:off x="6080709" y="3805056"/>
            <a:ext cx="530400" cy="530400"/>
          </a:xfrm>
          <a:prstGeom prst="rect">
            <a:avLst/>
          </a:prstGeom>
          <a:noFill/>
          <a:ln>
            <a:noFill/>
          </a:ln>
        </p:spPr>
      </p:sp>
      <p:sp>
        <p:nvSpPr>
          <p:cNvPr id="329" name="Google Shape;329;p30"/>
          <p:cNvSpPr txBox="1">
            <a:spLocks noGrp="1"/>
          </p:cNvSpPr>
          <p:nvPr>
            <p:ph type="subTitle" idx="32"/>
          </p:nvPr>
        </p:nvSpPr>
        <p:spPr>
          <a:xfrm>
            <a:off x="3824550" y="4022919"/>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30" name="Google Shape;330;p30"/>
          <p:cNvSpPr txBox="1">
            <a:spLocks noGrp="1"/>
          </p:cNvSpPr>
          <p:nvPr>
            <p:ph type="subTitle" idx="33"/>
          </p:nvPr>
        </p:nvSpPr>
        <p:spPr>
          <a:xfrm>
            <a:off x="3824550" y="3793706"/>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31" name="Google Shape;331;p30"/>
          <p:cNvSpPr txBox="1">
            <a:spLocks noGrp="1"/>
          </p:cNvSpPr>
          <p:nvPr>
            <p:ph type="subTitle" idx="34"/>
          </p:nvPr>
        </p:nvSpPr>
        <p:spPr>
          <a:xfrm>
            <a:off x="3824550" y="4166856"/>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32" name="Google Shape;332;p30"/>
          <p:cNvSpPr>
            <a:spLocks noGrp="1"/>
          </p:cNvSpPr>
          <p:nvPr>
            <p:ph type="pic" idx="35"/>
          </p:nvPr>
        </p:nvSpPr>
        <p:spPr>
          <a:xfrm>
            <a:off x="3154659" y="3805056"/>
            <a:ext cx="530400" cy="530400"/>
          </a:xfrm>
          <a:prstGeom prst="rect">
            <a:avLst/>
          </a:prstGeom>
          <a:noFill/>
          <a:ln>
            <a:noFill/>
          </a:ln>
        </p:spPr>
      </p:sp>
      <p:sp>
        <p:nvSpPr>
          <p:cNvPr id="333" name="Google Shape;333;p30"/>
          <p:cNvSpPr txBox="1">
            <a:spLocks noGrp="1"/>
          </p:cNvSpPr>
          <p:nvPr>
            <p:ph type="title"/>
          </p:nvPr>
        </p:nvSpPr>
        <p:spPr>
          <a:xfrm>
            <a:off x="361975" y="962100"/>
            <a:ext cx="24507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a:endParaRPr/>
          </a:p>
        </p:txBody>
      </p:sp>
      <p:sp>
        <p:nvSpPr>
          <p:cNvPr id="334" name="Google Shape;334;p3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35" name="Google Shape;335;p30"/>
          <p:cNvSpPr txBox="1">
            <a:spLocks noGrp="1"/>
          </p:cNvSpPr>
          <p:nvPr>
            <p:ph type="subTitle" idx="36"/>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eyebrow ">
  <p:cSld name="BLANK_1_1_1_1_2_1">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txBox="1">
            <a:spLocks noGrp="1"/>
          </p:cNvSpPr>
          <p:nvPr>
            <p:ph type="title"/>
          </p:nvPr>
        </p:nvSpPr>
        <p:spPr>
          <a:xfrm>
            <a:off x="361975" y="988557"/>
            <a:ext cx="50184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24" name="Google Shape;24;p4"/>
          <p:cNvSpPr txBox="1">
            <a:spLocks noGrp="1"/>
          </p:cNvSpPr>
          <p:nvPr>
            <p:ph type="subTitle" idx="1"/>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2"/>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potlight - Alt 2">
  <p:cSld name="CUSTOM_7_1">
    <p:bg>
      <p:bgPr>
        <a:solidFill>
          <a:schemeClr val="accent2"/>
        </a:solidFill>
        <a:effectLst/>
      </p:bgPr>
    </p:bg>
    <p:spTree>
      <p:nvGrpSpPr>
        <p:cNvPr id="1" name="Shape 336"/>
        <p:cNvGrpSpPr/>
        <p:nvPr/>
      </p:nvGrpSpPr>
      <p:grpSpPr>
        <a:xfrm>
          <a:off x="0" y="0"/>
          <a:ext cx="0" cy="0"/>
          <a:chOff x="0" y="0"/>
          <a:chExt cx="0" cy="0"/>
        </a:xfrm>
      </p:grpSpPr>
      <p:sp>
        <p:nvSpPr>
          <p:cNvPr id="337" name="Google Shape;337;p31"/>
          <p:cNvSpPr/>
          <p:nvPr/>
        </p:nvSpPr>
        <p:spPr>
          <a:xfrm>
            <a:off x="0" y="0"/>
            <a:ext cx="4567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338" name="Google Shape;338;p31"/>
          <p:cNvSpPr txBox="1">
            <a:spLocks noGrp="1"/>
          </p:cNvSpPr>
          <p:nvPr>
            <p:ph type="title"/>
          </p:nvPr>
        </p:nvSpPr>
        <p:spPr>
          <a:xfrm>
            <a:off x="4975925" y="989088"/>
            <a:ext cx="37836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a:endParaRPr/>
          </a:p>
        </p:txBody>
      </p:sp>
      <p:sp>
        <p:nvSpPr>
          <p:cNvPr id="339" name="Google Shape;339;p31"/>
          <p:cNvSpPr>
            <a:spLocks noGrp="1"/>
          </p:cNvSpPr>
          <p:nvPr>
            <p:ph type="pic" idx="2"/>
          </p:nvPr>
        </p:nvSpPr>
        <p:spPr>
          <a:xfrm flipH="1">
            <a:off x="953803" y="1066100"/>
            <a:ext cx="2664300" cy="3002700"/>
          </a:xfrm>
          <a:prstGeom prst="rect">
            <a:avLst/>
          </a:prstGeom>
          <a:noFill/>
          <a:ln>
            <a:noFill/>
          </a:ln>
        </p:spPr>
      </p:sp>
      <p:sp>
        <p:nvSpPr>
          <p:cNvPr id="340" name="Google Shape;340;p31"/>
          <p:cNvSpPr txBox="1">
            <a:spLocks noGrp="1"/>
          </p:cNvSpPr>
          <p:nvPr>
            <p:ph type="body" idx="1"/>
          </p:nvPr>
        </p:nvSpPr>
        <p:spPr>
          <a:xfrm>
            <a:off x="4975925" y="4125662"/>
            <a:ext cx="3783600" cy="461700"/>
          </a:xfrm>
          <a:prstGeom prst="rect">
            <a:avLst/>
          </a:prstGeom>
          <a:noFill/>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341" name="Google Shape;341;p3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31"/>
          <p:cNvSpPr txBox="1">
            <a:spLocks noGrp="1"/>
          </p:cNvSpPr>
          <p:nvPr>
            <p:ph type="body" idx="3"/>
          </p:nvPr>
        </p:nvSpPr>
        <p:spPr>
          <a:xfrm>
            <a:off x="4975925" y="1943891"/>
            <a:ext cx="3783600" cy="1243200"/>
          </a:xfrm>
          <a:prstGeom prst="rect">
            <a:avLst/>
          </a:prstGeom>
          <a:noFill/>
        </p:spPr>
        <p:txBody>
          <a:bodyPr spcFirstLastPara="1" wrap="square" lIns="0" tIns="0" rIns="0" bIns="0" anchor="t" anchorCtr="0">
            <a:noAutofit/>
          </a:bodyPr>
          <a:lstStyle>
            <a:lvl1pPr marL="457200" lvl="0"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1pPr>
            <a:lvl2pPr marL="914400" lvl="1"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2pPr>
            <a:lvl3pPr marL="1371600" lvl="2"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3pPr>
            <a:lvl4pPr marL="1828800" lvl="3"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4pPr>
            <a:lvl5pPr marL="2286000" lvl="4"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5pPr>
            <a:lvl6pPr marL="2743200" lvl="5"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6pPr>
            <a:lvl7pPr marL="3200400" lvl="6"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7pPr>
            <a:lvl8pPr marL="3657600" lvl="7"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8pPr>
            <a:lvl9pPr marL="4114800" lvl="8"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9pPr>
          </a:lstStyle>
          <a:p>
            <a:endParaRPr/>
          </a:p>
        </p:txBody>
      </p:sp>
      <p:sp>
        <p:nvSpPr>
          <p:cNvPr id="343" name="Google Shape;343;p31"/>
          <p:cNvSpPr txBox="1">
            <a:spLocks noGrp="1"/>
          </p:cNvSpPr>
          <p:nvPr>
            <p:ph type="subTitle" idx="4"/>
          </p:nvPr>
        </p:nvSpPr>
        <p:spPr>
          <a:xfrm>
            <a:off x="4975925" y="732775"/>
            <a:ext cx="37836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344" name="Google Shape;344;p31"/>
          <p:cNvSpPr txBox="1">
            <a:spLocks noGrp="1"/>
          </p:cNvSpPr>
          <p:nvPr>
            <p:ph type="subTitle" idx="5"/>
          </p:nvPr>
        </p:nvSpPr>
        <p:spPr>
          <a:xfrm>
            <a:off x="4975925" y="1647132"/>
            <a:ext cx="3783600" cy="138600"/>
          </a:xfrm>
          <a:prstGeom prst="rect">
            <a:avLst/>
          </a:prstGeom>
        </p:spPr>
        <p:txBody>
          <a:bodyPr spcFirstLastPara="1" wrap="square" lIns="0" tIns="0" rIns="0" bIns="0" anchor="t" anchorCtr="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345" name="Google Shape;345;p31"/>
          <p:cNvSpPr txBox="1">
            <a:spLocks noGrp="1"/>
          </p:cNvSpPr>
          <p:nvPr>
            <p:ph type="subTitle" idx="6"/>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r chart background">
  <p:cSld name="CUSTOM_8">
    <p:spTree>
      <p:nvGrpSpPr>
        <p:cNvPr id="1" name="Shape 346"/>
        <p:cNvGrpSpPr/>
        <p:nvPr/>
      </p:nvGrpSpPr>
      <p:grpSpPr>
        <a:xfrm>
          <a:off x="0" y="0"/>
          <a:ext cx="0" cy="0"/>
          <a:chOff x="0" y="0"/>
          <a:chExt cx="0" cy="0"/>
        </a:xfrm>
      </p:grpSpPr>
      <p:grpSp>
        <p:nvGrpSpPr>
          <p:cNvPr id="347" name="Google Shape;347;p32"/>
          <p:cNvGrpSpPr/>
          <p:nvPr/>
        </p:nvGrpSpPr>
        <p:grpSpPr>
          <a:xfrm>
            <a:off x="49" y="514398"/>
            <a:ext cx="9144297" cy="4115162"/>
            <a:chOff x="-18500" y="514395"/>
            <a:chExt cx="9219900" cy="4115162"/>
          </a:xfrm>
        </p:grpSpPr>
        <p:cxnSp>
          <p:nvCxnSpPr>
            <p:cNvPr id="348" name="Google Shape;348;p32"/>
            <p:cNvCxnSpPr/>
            <p:nvPr/>
          </p:nvCxnSpPr>
          <p:spPr>
            <a:xfrm>
              <a:off x="-18500" y="1028790"/>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49" name="Google Shape;349;p32"/>
            <p:cNvCxnSpPr/>
            <p:nvPr/>
          </p:nvCxnSpPr>
          <p:spPr>
            <a:xfrm>
              <a:off x="-18500" y="4629557"/>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0" name="Google Shape;350;p32"/>
            <p:cNvCxnSpPr/>
            <p:nvPr/>
          </p:nvCxnSpPr>
          <p:spPr>
            <a:xfrm>
              <a:off x="-18500" y="4115162"/>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1" name="Google Shape;351;p32"/>
            <p:cNvCxnSpPr/>
            <p:nvPr/>
          </p:nvCxnSpPr>
          <p:spPr>
            <a:xfrm>
              <a:off x="-18500" y="3600767"/>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2" name="Google Shape;352;p32"/>
            <p:cNvCxnSpPr/>
            <p:nvPr/>
          </p:nvCxnSpPr>
          <p:spPr>
            <a:xfrm>
              <a:off x="-18500" y="3086371"/>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3" name="Google Shape;353;p32"/>
            <p:cNvCxnSpPr/>
            <p:nvPr/>
          </p:nvCxnSpPr>
          <p:spPr>
            <a:xfrm>
              <a:off x="-18500" y="2571976"/>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4" name="Google Shape;354;p32"/>
            <p:cNvCxnSpPr/>
            <p:nvPr/>
          </p:nvCxnSpPr>
          <p:spPr>
            <a:xfrm>
              <a:off x="-18500" y="2057581"/>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5" name="Google Shape;355;p32"/>
            <p:cNvCxnSpPr/>
            <p:nvPr/>
          </p:nvCxnSpPr>
          <p:spPr>
            <a:xfrm>
              <a:off x="-18500" y="1543186"/>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6" name="Google Shape;356;p32"/>
            <p:cNvCxnSpPr/>
            <p:nvPr/>
          </p:nvCxnSpPr>
          <p:spPr>
            <a:xfrm>
              <a:off x="-18500" y="514395"/>
              <a:ext cx="9219900" cy="0"/>
            </a:xfrm>
            <a:prstGeom prst="straightConnector1">
              <a:avLst/>
            </a:prstGeom>
            <a:noFill/>
            <a:ln w="9525" cap="flat" cmpd="sng">
              <a:solidFill>
                <a:schemeClr val="accent6"/>
              </a:solidFill>
              <a:prstDash val="solid"/>
              <a:round/>
              <a:headEnd type="none" w="med" len="med"/>
              <a:tailEnd type="none" w="med" len="med"/>
            </a:ln>
          </p:spPr>
        </p:cxnSp>
      </p:grpSp>
      <p:sp>
        <p:nvSpPr>
          <p:cNvPr id="357" name="Google Shape;357;p3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3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32"/>
          <p:cNvSpPr txBox="1">
            <a:spLocks noGrp="1"/>
          </p:cNvSpPr>
          <p:nvPr>
            <p:ph type="subTitle" idx="2"/>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slide">
  <p:cSld name="CUSTOM_8_1">
    <p:bg>
      <p:bgPr>
        <a:solidFill>
          <a:schemeClr val="accent2"/>
        </a:solidFill>
        <a:effectLst/>
      </p:bgPr>
    </p:bg>
    <p:spTree>
      <p:nvGrpSpPr>
        <p:cNvPr id="1" name="Shape 360"/>
        <p:cNvGrpSpPr/>
        <p:nvPr/>
      </p:nvGrpSpPr>
      <p:grpSpPr>
        <a:xfrm>
          <a:off x="0" y="0"/>
          <a:ext cx="0" cy="0"/>
          <a:chOff x="0" y="0"/>
          <a:chExt cx="0" cy="0"/>
        </a:xfrm>
      </p:grpSpPr>
      <p:sp>
        <p:nvSpPr>
          <p:cNvPr id="361" name="Google Shape;361;p33"/>
          <p:cNvSpPr/>
          <p:nvPr/>
        </p:nvSpPr>
        <p:spPr>
          <a:xfrm>
            <a:off x="50" y="-300"/>
            <a:ext cx="6708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62" name="Google Shape;362;p33"/>
          <p:cNvSpPr txBox="1">
            <a:spLocks noGrp="1"/>
          </p:cNvSpPr>
          <p:nvPr>
            <p:ph type="title"/>
          </p:nvPr>
        </p:nvSpPr>
        <p:spPr>
          <a:xfrm>
            <a:off x="451472" y="2024100"/>
            <a:ext cx="4163100" cy="13725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4200">
                <a:solidFill>
                  <a:schemeClr val="dk1"/>
                </a:solidFill>
              </a:defRPr>
            </a:lvl2pPr>
            <a:lvl3pPr lvl="2">
              <a:lnSpc>
                <a:spcPct val="90000"/>
              </a:lnSpc>
              <a:spcBef>
                <a:spcPts val="0"/>
              </a:spcBef>
              <a:spcAft>
                <a:spcPts val="0"/>
              </a:spcAft>
              <a:buNone/>
              <a:defRPr sz="4200">
                <a:solidFill>
                  <a:schemeClr val="dk1"/>
                </a:solidFill>
              </a:defRPr>
            </a:lvl3pPr>
            <a:lvl4pPr lvl="3">
              <a:lnSpc>
                <a:spcPct val="90000"/>
              </a:lnSpc>
              <a:spcBef>
                <a:spcPts val="0"/>
              </a:spcBef>
              <a:spcAft>
                <a:spcPts val="0"/>
              </a:spcAft>
              <a:buNone/>
              <a:defRPr sz="4200">
                <a:solidFill>
                  <a:schemeClr val="dk1"/>
                </a:solidFill>
              </a:defRPr>
            </a:lvl4pPr>
            <a:lvl5pPr lvl="4">
              <a:lnSpc>
                <a:spcPct val="90000"/>
              </a:lnSpc>
              <a:spcBef>
                <a:spcPts val="0"/>
              </a:spcBef>
              <a:spcAft>
                <a:spcPts val="0"/>
              </a:spcAft>
              <a:buNone/>
              <a:defRPr sz="4200">
                <a:solidFill>
                  <a:schemeClr val="dk1"/>
                </a:solidFill>
              </a:defRPr>
            </a:lvl5pPr>
            <a:lvl6pPr lvl="5">
              <a:lnSpc>
                <a:spcPct val="90000"/>
              </a:lnSpc>
              <a:spcBef>
                <a:spcPts val="0"/>
              </a:spcBef>
              <a:spcAft>
                <a:spcPts val="0"/>
              </a:spcAft>
              <a:buNone/>
              <a:defRPr sz="4200">
                <a:solidFill>
                  <a:schemeClr val="dk1"/>
                </a:solidFill>
              </a:defRPr>
            </a:lvl6pPr>
            <a:lvl7pPr lvl="6">
              <a:lnSpc>
                <a:spcPct val="90000"/>
              </a:lnSpc>
              <a:spcBef>
                <a:spcPts val="0"/>
              </a:spcBef>
              <a:spcAft>
                <a:spcPts val="0"/>
              </a:spcAft>
              <a:buNone/>
              <a:defRPr sz="4200">
                <a:solidFill>
                  <a:schemeClr val="dk1"/>
                </a:solidFill>
              </a:defRPr>
            </a:lvl7pPr>
            <a:lvl8pPr lvl="7">
              <a:lnSpc>
                <a:spcPct val="90000"/>
              </a:lnSpc>
              <a:spcBef>
                <a:spcPts val="0"/>
              </a:spcBef>
              <a:spcAft>
                <a:spcPts val="0"/>
              </a:spcAft>
              <a:buNone/>
              <a:defRPr sz="4200">
                <a:solidFill>
                  <a:schemeClr val="dk1"/>
                </a:solidFill>
              </a:defRPr>
            </a:lvl8pPr>
            <a:lvl9pPr lvl="8">
              <a:lnSpc>
                <a:spcPct val="90000"/>
              </a:lnSpc>
              <a:spcBef>
                <a:spcPts val="0"/>
              </a:spcBef>
              <a:spcAft>
                <a:spcPts val="0"/>
              </a:spcAft>
              <a:buNone/>
              <a:defRPr sz="4200">
                <a:solidFill>
                  <a:schemeClr val="dk1"/>
                </a:solidFill>
              </a:defRPr>
            </a:lvl9pPr>
          </a:lstStyle>
          <a:p>
            <a:endParaRPr/>
          </a:p>
        </p:txBody>
      </p:sp>
      <p:sp>
        <p:nvSpPr>
          <p:cNvPr id="363" name="Google Shape;363;p33"/>
          <p:cNvSpPr txBox="1">
            <a:spLocks noGrp="1"/>
          </p:cNvSpPr>
          <p:nvPr>
            <p:ph type="subTitle" idx="1"/>
          </p:nvPr>
        </p:nvSpPr>
        <p:spPr>
          <a:xfrm>
            <a:off x="451475" y="3776250"/>
            <a:ext cx="4163100" cy="4269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1pPr>
            <a:lvl2pPr lvl="1">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2pPr>
            <a:lvl3pPr lvl="2">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3pPr>
            <a:lvl4pPr lvl="3">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4pPr>
            <a:lvl5pPr lvl="4">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5pPr>
            <a:lvl6pPr lvl="5">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6pPr>
            <a:lvl7pPr lvl="6">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7pPr>
            <a:lvl8pPr lvl="7">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8pPr>
            <a:lvl9pPr lvl="8">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4"/>
        <p:cNvGrpSpPr/>
        <p:nvPr/>
      </p:nvGrpSpPr>
      <p:grpSpPr>
        <a:xfrm>
          <a:off x="0" y="0"/>
          <a:ext cx="0" cy="0"/>
          <a:chOff x="0" y="0"/>
          <a:chExt cx="0" cy="0"/>
        </a:xfrm>
      </p:grpSpPr>
      <p:sp>
        <p:nvSpPr>
          <p:cNvPr id="365" name="Google Shape;365;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6" name="Google Shape;366;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7"/>
        <p:cNvGrpSpPr/>
        <p:nvPr/>
      </p:nvGrpSpPr>
      <p:grpSpPr>
        <a:xfrm>
          <a:off x="0" y="0"/>
          <a:ext cx="0" cy="0"/>
          <a:chOff x="0" y="0"/>
          <a:chExt cx="0" cy="0"/>
        </a:xfrm>
      </p:grpSpPr>
      <p:sp>
        <p:nvSpPr>
          <p:cNvPr id="368" name="Google Shape;368;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5" name="Google Shape;375;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6"/>
        <p:cNvGrpSpPr/>
        <p:nvPr/>
      </p:nvGrpSpPr>
      <p:grpSpPr>
        <a:xfrm>
          <a:off x="0" y="0"/>
          <a:ext cx="0" cy="0"/>
          <a:chOff x="0" y="0"/>
          <a:chExt cx="0" cy="0"/>
        </a:xfrm>
      </p:grpSpPr>
      <p:sp>
        <p:nvSpPr>
          <p:cNvPr id="377" name="Google Shape;37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0" name="Google Shape;380;p3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agenda">
  <p:cSld name="BLANK_1_1_1_1_1_1_1_1_1_1_1">
    <p:bg>
      <p:bgPr>
        <a:solidFill>
          <a:schemeClr val="lt1"/>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subTitle" idx="1"/>
          </p:nvPr>
        </p:nvSpPr>
        <p:spPr>
          <a:xfrm>
            <a:off x="361975" y="2841984"/>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28" name="Google Shape;28;p5"/>
          <p:cNvSpPr txBox="1">
            <a:spLocks noGrp="1"/>
          </p:cNvSpPr>
          <p:nvPr>
            <p:ph type="title"/>
          </p:nvPr>
        </p:nvSpPr>
        <p:spPr>
          <a:xfrm>
            <a:off x="361975" y="962100"/>
            <a:ext cx="4163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9" name="Google Shape;29;p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2"/>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31" name="Google Shape;31;p5"/>
          <p:cNvSpPr txBox="1">
            <a:spLocks noGrp="1"/>
          </p:cNvSpPr>
          <p:nvPr>
            <p:ph type="subTitle" idx="3"/>
          </p:nvPr>
        </p:nvSpPr>
        <p:spPr>
          <a:xfrm>
            <a:off x="4909675" y="2841984"/>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2" name="Google Shape;32;p5"/>
          <p:cNvSpPr txBox="1">
            <a:spLocks noGrp="1"/>
          </p:cNvSpPr>
          <p:nvPr>
            <p:ph type="subTitle" idx="4"/>
          </p:nvPr>
        </p:nvSpPr>
        <p:spPr>
          <a:xfrm>
            <a:off x="361975" y="3493626"/>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3" name="Google Shape;33;p5"/>
          <p:cNvSpPr txBox="1">
            <a:spLocks noGrp="1"/>
          </p:cNvSpPr>
          <p:nvPr>
            <p:ph type="subTitle" idx="5"/>
          </p:nvPr>
        </p:nvSpPr>
        <p:spPr>
          <a:xfrm>
            <a:off x="4909675" y="3493626"/>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4" name="Google Shape;34;p5"/>
          <p:cNvSpPr txBox="1">
            <a:spLocks noGrp="1"/>
          </p:cNvSpPr>
          <p:nvPr>
            <p:ph type="subTitle" idx="6"/>
          </p:nvPr>
        </p:nvSpPr>
        <p:spPr>
          <a:xfrm>
            <a:off x="361975" y="4145267"/>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5" name="Google Shape;35;p5"/>
          <p:cNvSpPr txBox="1">
            <a:spLocks noGrp="1"/>
          </p:cNvSpPr>
          <p:nvPr>
            <p:ph type="subTitle" idx="7"/>
          </p:nvPr>
        </p:nvSpPr>
        <p:spPr>
          <a:xfrm>
            <a:off x="4909675" y="4145267"/>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3"/>
        <p:cNvGrpSpPr/>
        <p:nvPr/>
      </p:nvGrpSpPr>
      <p:grpSpPr>
        <a:xfrm>
          <a:off x="0" y="0"/>
          <a:ext cx="0" cy="0"/>
          <a:chOff x="0" y="0"/>
          <a:chExt cx="0" cy="0"/>
        </a:xfrm>
      </p:grpSpPr>
      <p:sp>
        <p:nvSpPr>
          <p:cNvPr id="384" name="Google Shape;384;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5" name="Google Shape;385;p4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86" name="Google Shape;386;p4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7"/>
        <p:cNvGrpSpPr/>
        <p:nvPr/>
      </p:nvGrpSpPr>
      <p:grpSpPr>
        <a:xfrm>
          <a:off x="0" y="0"/>
          <a:ext cx="0" cy="0"/>
          <a:chOff x="0" y="0"/>
          <a:chExt cx="0" cy="0"/>
        </a:xfrm>
      </p:grpSpPr>
      <p:sp>
        <p:nvSpPr>
          <p:cNvPr id="388" name="Google Shape;388;p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9"/>
        <p:cNvGrpSpPr/>
        <p:nvPr/>
      </p:nvGrpSpPr>
      <p:grpSpPr>
        <a:xfrm>
          <a:off x="0" y="0"/>
          <a:ext cx="0" cy="0"/>
          <a:chOff x="0" y="0"/>
          <a:chExt cx="0" cy="0"/>
        </a:xfrm>
      </p:grpSpPr>
      <p:sp>
        <p:nvSpPr>
          <p:cNvPr id="390" name="Google Shape;390;p4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1" name="Google Shape;391;p4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5" name="Google Shape;395;p45"/>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6" name="Google Shape;396;p45"/>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7" name="Google Shape;397;p45"/>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8" name="Google Shape;398;p45"/>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9" name="Google Shape;399;p45"/>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00" name="Google Shape;400;p45"/>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01"/>
        <p:cNvGrpSpPr/>
        <p:nvPr/>
      </p:nvGrpSpPr>
      <p:grpSpPr>
        <a:xfrm>
          <a:off x="0" y="0"/>
          <a:ext cx="0" cy="0"/>
          <a:chOff x="0" y="0"/>
          <a:chExt cx="0" cy="0"/>
        </a:xfrm>
      </p:grpSpPr>
      <p:sp>
        <p:nvSpPr>
          <p:cNvPr id="402" name="Google Shape;4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46"/>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04" name="Google Shape;404;p46"/>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05"/>
        <p:cNvGrpSpPr/>
        <p:nvPr/>
      </p:nvGrpSpPr>
      <p:grpSpPr>
        <a:xfrm>
          <a:off x="0" y="0"/>
          <a:ext cx="0" cy="0"/>
          <a:chOff x="0" y="0"/>
          <a:chExt cx="0" cy="0"/>
        </a:xfrm>
      </p:grpSpPr>
      <p:sp>
        <p:nvSpPr>
          <p:cNvPr id="406" name="Google Shape;406;p4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7" name="Google Shape;407;p47"/>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08" name="Google Shape;408;p47"/>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9" name="Google Shape;409;p47"/>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0" name="Google Shape;410;p47"/>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11"/>
        <p:cNvGrpSpPr/>
        <p:nvPr/>
      </p:nvGrpSpPr>
      <p:grpSpPr>
        <a:xfrm>
          <a:off x="0" y="0"/>
          <a:ext cx="0" cy="0"/>
          <a:chOff x="0" y="0"/>
          <a:chExt cx="0" cy="0"/>
        </a:xfrm>
      </p:grpSpPr>
      <p:sp>
        <p:nvSpPr>
          <p:cNvPr id="412" name="Google Shape;412;p48"/>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13" name="Google Shape;413;p48"/>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4" name="Google Shape;414;p4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15" name="Google Shape;415;p48"/>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6" name="Google Shape;416;p48"/>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7" name="Google Shape;417;p48"/>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8" name="Google Shape;418;p48"/>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19"/>
        <p:cNvGrpSpPr/>
        <p:nvPr/>
      </p:nvGrpSpPr>
      <p:grpSpPr>
        <a:xfrm>
          <a:off x="0" y="0"/>
          <a:ext cx="0" cy="0"/>
          <a:chOff x="0" y="0"/>
          <a:chExt cx="0" cy="0"/>
        </a:xfrm>
      </p:grpSpPr>
      <p:sp>
        <p:nvSpPr>
          <p:cNvPr id="420" name="Google Shape;420;p49"/>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21" name="Google Shape;421;p49"/>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2" name="Google Shape;422;p49"/>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3" name="Google Shape;423;p49"/>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49"/>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5" name="Google Shape;425;p49"/>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6" name="Google Shape;426;p49"/>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7" name="Google Shape;427;p49"/>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8" name="Google Shape;428;p49"/>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29"/>
        <p:cNvGrpSpPr/>
        <p:nvPr/>
      </p:nvGrpSpPr>
      <p:grpSpPr>
        <a:xfrm>
          <a:off x="0" y="0"/>
          <a:ext cx="0" cy="0"/>
          <a:chOff x="0" y="0"/>
          <a:chExt cx="0" cy="0"/>
        </a:xfrm>
      </p:grpSpPr>
      <p:sp>
        <p:nvSpPr>
          <p:cNvPr id="430" name="Google Shape;430;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50"/>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big ideas - Horizontal - Light">
  <p:cSld name="BLANK_1_1_1_1_1_1_1_1_1_1_1_1_1_1_2">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u="sng"/>
          </a:p>
        </p:txBody>
      </p:sp>
      <p:sp>
        <p:nvSpPr>
          <p:cNvPr id="38" name="Google Shape;38;p6"/>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2"/>
          </p:nvPr>
        </p:nvSpPr>
        <p:spPr>
          <a:xfrm>
            <a:off x="4845475" y="1361028"/>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40" name="Google Shape;40;p6"/>
          <p:cNvSpPr txBox="1">
            <a:spLocks noGrp="1"/>
          </p:cNvSpPr>
          <p:nvPr>
            <p:ph type="subTitle" idx="3"/>
          </p:nvPr>
        </p:nvSpPr>
        <p:spPr>
          <a:xfrm>
            <a:off x="4845475" y="102837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41" name="Google Shape;41;p6"/>
          <p:cNvSpPr txBox="1">
            <a:spLocks noGrp="1"/>
          </p:cNvSpPr>
          <p:nvPr>
            <p:ph type="body" idx="4"/>
          </p:nvPr>
        </p:nvSpPr>
        <p:spPr>
          <a:xfrm>
            <a:off x="4845475" y="2595865"/>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42" name="Google Shape;42;p6"/>
          <p:cNvSpPr txBox="1">
            <a:spLocks noGrp="1"/>
          </p:cNvSpPr>
          <p:nvPr>
            <p:ph type="subTitle" idx="5"/>
          </p:nvPr>
        </p:nvSpPr>
        <p:spPr>
          <a:xfrm>
            <a:off x="4845475" y="2263215"/>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43" name="Google Shape;43;p6"/>
          <p:cNvSpPr txBox="1">
            <a:spLocks noGrp="1"/>
          </p:cNvSpPr>
          <p:nvPr>
            <p:ph type="body" idx="6"/>
          </p:nvPr>
        </p:nvSpPr>
        <p:spPr>
          <a:xfrm>
            <a:off x="4845475" y="3870078"/>
            <a:ext cx="3382500" cy="4314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44" name="Google Shape;44;p6"/>
          <p:cNvSpPr txBox="1">
            <a:spLocks noGrp="1"/>
          </p:cNvSpPr>
          <p:nvPr>
            <p:ph type="subTitle" idx="7"/>
          </p:nvPr>
        </p:nvSpPr>
        <p:spPr>
          <a:xfrm>
            <a:off x="4845475" y="3537427"/>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45" name="Google Shape;45;p6"/>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46" name="Google Shape;46;p6"/>
          <p:cNvSpPr txBox="1">
            <a:spLocks noGrp="1"/>
          </p:cNvSpPr>
          <p:nvPr>
            <p:ph type="subTitle" idx="8"/>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32"/>
        <p:cNvGrpSpPr/>
        <p:nvPr/>
      </p:nvGrpSpPr>
      <p:grpSpPr>
        <a:xfrm>
          <a:off x="0" y="0"/>
          <a:ext cx="0" cy="0"/>
          <a:chOff x="0" y="0"/>
          <a:chExt cx="0" cy="0"/>
        </a:xfrm>
      </p:grpSpPr>
      <p:sp>
        <p:nvSpPr>
          <p:cNvPr id="433" name="Google Shape;433;p51"/>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34" name="Google Shape;434;p51"/>
          <p:cNvSpPr>
            <a:spLocks noGrp="1"/>
          </p:cNvSpPr>
          <p:nvPr>
            <p:ph type="pic" idx="2"/>
          </p:nvPr>
        </p:nvSpPr>
        <p:spPr>
          <a:xfrm>
            <a:off x="4804825" y="1133300"/>
            <a:ext cx="4027500" cy="2392800"/>
          </a:xfrm>
          <a:prstGeom prst="rect">
            <a:avLst/>
          </a:prstGeom>
          <a:noFill/>
          <a:ln>
            <a:noFill/>
          </a:ln>
        </p:spPr>
      </p:sp>
      <p:sp>
        <p:nvSpPr>
          <p:cNvPr id="435" name="Google Shape;435;p51"/>
          <p:cNvSpPr>
            <a:spLocks noGrp="1"/>
          </p:cNvSpPr>
          <p:nvPr>
            <p:ph type="pic" idx="3"/>
          </p:nvPr>
        </p:nvSpPr>
        <p:spPr>
          <a:xfrm>
            <a:off x="311725" y="1133300"/>
            <a:ext cx="4027500" cy="2392800"/>
          </a:xfrm>
          <a:prstGeom prst="rect">
            <a:avLst/>
          </a:prstGeom>
          <a:noFill/>
          <a:ln>
            <a:noFill/>
          </a:ln>
        </p:spPr>
      </p:sp>
      <p:sp>
        <p:nvSpPr>
          <p:cNvPr id="436" name="Google Shape;436;p51"/>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7" name="Google Shape;43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51"/>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39" name="Google Shape;439;p51"/>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40"/>
        <p:cNvGrpSpPr/>
        <p:nvPr/>
      </p:nvGrpSpPr>
      <p:grpSpPr>
        <a:xfrm>
          <a:off x="0" y="0"/>
          <a:ext cx="0" cy="0"/>
          <a:chOff x="0" y="0"/>
          <a:chExt cx="0" cy="0"/>
        </a:xfrm>
      </p:grpSpPr>
      <p:sp>
        <p:nvSpPr>
          <p:cNvPr id="441" name="Google Shape;441;p52"/>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42" name="Google Shape;442;p52"/>
          <p:cNvSpPr>
            <a:spLocks noGrp="1"/>
          </p:cNvSpPr>
          <p:nvPr>
            <p:ph type="pic" idx="2"/>
          </p:nvPr>
        </p:nvSpPr>
        <p:spPr>
          <a:xfrm>
            <a:off x="6205225" y="1128325"/>
            <a:ext cx="2627100" cy="2273100"/>
          </a:xfrm>
          <a:prstGeom prst="rect">
            <a:avLst/>
          </a:prstGeom>
          <a:noFill/>
          <a:ln>
            <a:noFill/>
          </a:ln>
        </p:spPr>
      </p:sp>
      <p:sp>
        <p:nvSpPr>
          <p:cNvPr id="443" name="Google Shape;443;p52"/>
          <p:cNvSpPr>
            <a:spLocks noGrp="1"/>
          </p:cNvSpPr>
          <p:nvPr>
            <p:ph type="pic" idx="3"/>
          </p:nvPr>
        </p:nvSpPr>
        <p:spPr>
          <a:xfrm>
            <a:off x="311725" y="1128325"/>
            <a:ext cx="2627100" cy="2273100"/>
          </a:xfrm>
          <a:prstGeom prst="rect">
            <a:avLst/>
          </a:prstGeom>
          <a:noFill/>
          <a:ln>
            <a:noFill/>
          </a:ln>
        </p:spPr>
      </p:sp>
      <p:sp>
        <p:nvSpPr>
          <p:cNvPr id="444" name="Google Shape;444;p52"/>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5" name="Google Shape;445;p52"/>
          <p:cNvSpPr>
            <a:spLocks noGrp="1"/>
          </p:cNvSpPr>
          <p:nvPr>
            <p:ph type="pic" idx="5"/>
          </p:nvPr>
        </p:nvSpPr>
        <p:spPr>
          <a:xfrm>
            <a:off x="3255250" y="1128325"/>
            <a:ext cx="2627100" cy="2273100"/>
          </a:xfrm>
          <a:prstGeom prst="rect">
            <a:avLst/>
          </a:prstGeom>
          <a:noFill/>
          <a:ln>
            <a:noFill/>
          </a:ln>
        </p:spPr>
      </p:sp>
      <p:sp>
        <p:nvSpPr>
          <p:cNvPr id="446" name="Google Shape;446;p52"/>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7" name="Google Shape;44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52"/>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49" name="Google Shape;449;p52"/>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0" name="Google Shape;450;p52"/>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51"/>
        <p:cNvGrpSpPr/>
        <p:nvPr/>
      </p:nvGrpSpPr>
      <p:grpSpPr>
        <a:xfrm>
          <a:off x="0" y="0"/>
          <a:ext cx="0" cy="0"/>
          <a:chOff x="0" y="0"/>
          <a:chExt cx="0" cy="0"/>
        </a:xfrm>
      </p:grpSpPr>
      <p:sp>
        <p:nvSpPr>
          <p:cNvPr id="452" name="Google Shape;452;p53"/>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53"/>
        <p:cNvGrpSpPr/>
        <p:nvPr/>
      </p:nvGrpSpPr>
      <p:grpSpPr>
        <a:xfrm>
          <a:off x="0" y="0"/>
          <a:ext cx="0" cy="0"/>
          <a:chOff x="0" y="0"/>
          <a:chExt cx="0" cy="0"/>
        </a:xfrm>
      </p:grpSpPr>
      <p:sp>
        <p:nvSpPr>
          <p:cNvPr id="454" name="Google Shape;454;p54"/>
          <p:cNvSpPr>
            <a:spLocks noGrp="1"/>
          </p:cNvSpPr>
          <p:nvPr>
            <p:ph type="pic" idx="2"/>
          </p:nvPr>
        </p:nvSpPr>
        <p:spPr>
          <a:xfrm>
            <a:off x="3389600" y="118913"/>
            <a:ext cx="1643700" cy="1535100"/>
          </a:xfrm>
          <a:prstGeom prst="rect">
            <a:avLst/>
          </a:prstGeom>
          <a:noFill/>
          <a:ln>
            <a:noFill/>
          </a:ln>
        </p:spPr>
      </p:sp>
      <p:sp>
        <p:nvSpPr>
          <p:cNvPr id="455" name="Google Shape;455;p54"/>
          <p:cNvSpPr>
            <a:spLocks noGrp="1"/>
          </p:cNvSpPr>
          <p:nvPr>
            <p:ph type="pic" idx="3"/>
          </p:nvPr>
        </p:nvSpPr>
        <p:spPr>
          <a:xfrm>
            <a:off x="5195935" y="118913"/>
            <a:ext cx="1643700" cy="1535100"/>
          </a:xfrm>
          <a:prstGeom prst="rect">
            <a:avLst/>
          </a:prstGeom>
          <a:noFill/>
          <a:ln>
            <a:noFill/>
          </a:ln>
        </p:spPr>
      </p:sp>
      <p:sp>
        <p:nvSpPr>
          <p:cNvPr id="456" name="Google Shape;456;p54"/>
          <p:cNvSpPr>
            <a:spLocks noGrp="1"/>
          </p:cNvSpPr>
          <p:nvPr>
            <p:ph type="pic" idx="4"/>
          </p:nvPr>
        </p:nvSpPr>
        <p:spPr>
          <a:xfrm>
            <a:off x="7002270" y="118913"/>
            <a:ext cx="1643700" cy="1535100"/>
          </a:xfrm>
          <a:prstGeom prst="rect">
            <a:avLst/>
          </a:prstGeom>
          <a:noFill/>
          <a:ln>
            <a:noFill/>
          </a:ln>
        </p:spPr>
      </p:sp>
      <p:sp>
        <p:nvSpPr>
          <p:cNvPr id="457" name="Google Shape;457;p54"/>
          <p:cNvSpPr>
            <a:spLocks noGrp="1"/>
          </p:cNvSpPr>
          <p:nvPr>
            <p:ph type="pic" idx="5"/>
          </p:nvPr>
        </p:nvSpPr>
        <p:spPr>
          <a:xfrm>
            <a:off x="3389588" y="1804212"/>
            <a:ext cx="1643700" cy="1535100"/>
          </a:xfrm>
          <a:prstGeom prst="rect">
            <a:avLst/>
          </a:prstGeom>
          <a:noFill/>
          <a:ln>
            <a:noFill/>
          </a:ln>
        </p:spPr>
      </p:sp>
      <p:sp>
        <p:nvSpPr>
          <p:cNvPr id="458" name="Google Shape;458;p54"/>
          <p:cNvSpPr>
            <a:spLocks noGrp="1"/>
          </p:cNvSpPr>
          <p:nvPr>
            <p:ph type="pic" idx="6"/>
          </p:nvPr>
        </p:nvSpPr>
        <p:spPr>
          <a:xfrm>
            <a:off x="5195922" y="1804212"/>
            <a:ext cx="1643700" cy="1535100"/>
          </a:xfrm>
          <a:prstGeom prst="rect">
            <a:avLst/>
          </a:prstGeom>
          <a:noFill/>
          <a:ln>
            <a:noFill/>
          </a:ln>
        </p:spPr>
      </p:sp>
      <p:sp>
        <p:nvSpPr>
          <p:cNvPr id="459" name="Google Shape;459;p54"/>
          <p:cNvSpPr>
            <a:spLocks noGrp="1"/>
          </p:cNvSpPr>
          <p:nvPr>
            <p:ph type="pic" idx="7"/>
          </p:nvPr>
        </p:nvSpPr>
        <p:spPr>
          <a:xfrm>
            <a:off x="7002257" y="1804212"/>
            <a:ext cx="1643700" cy="1535100"/>
          </a:xfrm>
          <a:prstGeom prst="rect">
            <a:avLst/>
          </a:prstGeom>
          <a:noFill/>
          <a:ln>
            <a:noFill/>
          </a:ln>
        </p:spPr>
      </p:sp>
      <p:sp>
        <p:nvSpPr>
          <p:cNvPr id="460" name="Google Shape;460;p54"/>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54"/>
          <p:cNvSpPr>
            <a:spLocks noGrp="1"/>
          </p:cNvSpPr>
          <p:nvPr>
            <p:ph type="pic" idx="8"/>
          </p:nvPr>
        </p:nvSpPr>
        <p:spPr>
          <a:xfrm>
            <a:off x="3389588" y="3489487"/>
            <a:ext cx="1643700" cy="1535100"/>
          </a:xfrm>
          <a:prstGeom prst="rect">
            <a:avLst/>
          </a:prstGeom>
          <a:noFill/>
          <a:ln>
            <a:noFill/>
          </a:ln>
        </p:spPr>
      </p:sp>
      <p:sp>
        <p:nvSpPr>
          <p:cNvPr id="462" name="Google Shape;462;p54"/>
          <p:cNvSpPr>
            <a:spLocks noGrp="1"/>
          </p:cNvSpPr>
          <p:nvPr>
            <p:ph type="pic" idx="9"/>
          </p:nvPr>
        </p:nvSpPr>
        <p:spPr>
          <a:xfrm>
            <a:off x="5195922" y="3489487"/>
            <a:ext cx="1643700" cy="1535100"/>
          </a:xfrm>
          <a:prstGeom prst="rect">
            <a:avLst/>
          </a:prstGeom>
          <a:noFill/>
          <a:ln>
            <a:noFill/>
          </a:ln>
        </p:spPr>
      </p:sp>
      <p:sp>
        <p:nvSpPr>
          <p:cNvPr id="463" name="Google Shape;463;p54"/>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 Alt 7">
  <p:cSld name="Title only - Alt 7">
    <p:spTree>
      <p:nvGrpSpPr>
        <p:cNvPr id="1" name="Shape 84"/>
        <p:cNvGrpSpPr/>
        <p:nvPr/>
      </p:nvGrpSpPr>
      <p:grpSpPr>
        <a:xfrm>
          <a:off x="0" y="0"/>
          <a:ext cx="0" cy="0"/>
          <a:chOff x="0" y="0"/>
          <a:chExt cx="0" cy="0"/>
        </a:xfrm>
      </p:grpSpPr>
      <p:sp>
        <p:nvSpPr>
          <p:cNvPr id="85" name="Google Shape;85;p8"/>
          <p:cNvSpPr/>
          <p:nvPr/>
        </p:nvSpPr>
        <p:spPr>
          <a:xfrm rot="5400000">
            <a:off x="-3988150" y="1153525"/>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86" name="Google Shape;86;p8"/>
          <p:cNvSpPr/>
          <p:nvPr/>
        </p:nvSpPr>
        <p:spPr>
          <a:xfrm>
            <a:off x="31" y="1985350"/>
            <a:ext cx="3736169" cy="3157918"/>
          </a:xfrm>
          <a:custGeom>
            <a:avLst/>
            <a:gdLst/>
            <a:ahLst/>
            <a:cxnLst/>
            <a:rect l="l" t="t" r="r" b="b"/>
            <a:pathLst>
              <a:path w="247921" h="209550" extrusionOk="0">
                <a:moveTo>
                  <a:pt x="0" y="0"/>
                </a:moveTo>
                <a:lnTo>
                  <a:pt x="0" y="2516"/>
                </a:lnTo>
                <a:lnTo>
                  <a:pt x="1966" y="5976"/>
                </a:lnTo>
                <a:lnTo>
                  <a:pt x="3853" y="9593"/>
                </a:lnTo>
                <a:lnTo>
                  <a:pt x="5661" y="13289"/>
                </a:lnTo>
                <a:lnTo>
                  <a:pt x="7391" y="17063"/>
                </a:lnTo>
                <a:lnTo>
                  <a:pt x="9042" y="20994"/>
                </a:lnTo>
                <a:lnTo>
                  <a:pt x="10615" y="24926"/>
                </a:lnTo>
                <a:lnTo>
                  <a:pt x="12030" y="28936"/>
                </a:lnTo>
                <a:lnTo>
                  <a:pt x="13446" y="32946"/>
                </a:lnTo>
                <a:lnTo>
                  <a:pt x="14704" y="37114"/>
                </a:lnTo>
                <a:lnTo>
                  <a:pt x="15962" y="41360"/>
                </a:lnTo>
                <a:lnTo>
                  <a:pt x="17063" y="45606"/>
                </a:lnTo>
                <a:lnTo>
                  <a:pt x="18085" y="49930"/>
                </a:lnTo>
                <a:lnTo>
                  <a:pt x="19029" y="54334"/>
                </a:lnTo>
                <a:lnTo>
                  <a:pt x="19815" y="58737"/>
                </a:lnTo>
                <a:lnTo>
                  <a:pt x="20601" y="63219"/>
                </a:lnTo>
                <a:lnTo>
                  <a:pt x="21230" y="67779"/>
                </a:lnTo>
                <a:lnTo>
                  <a:pt x="18557" y="68173"/>
                </a:lnTo>
                <a:lnTo>
                  <a:pt x="15883" y="68566"/>
                </a:lnTo>
                <a:lnTo>
                  <a:pt x="13210" y="69037"/>
                </a:lnTo>
                <a:lnTo>
                  <a:pt x="10536" y="69588"/>
                </a:lnTo>
                <a:lnTo>
                  <a:pt x="7942" y="70217"/>
                </a:lnTo>
                <a:lnTo>
                  <a:pt x="5268" y="70846"/>
                </a:lnTo>
                <a:lnTo>
                  <a:pt x="2595" y="71554"/>
                </a:lnTo>
                <a:lnTo>
                  <a:pt x="0" y="72261"/>
                </a:lnTo>
                <a:lnTo>
                  <a:pt x="0" y="73598"/>
                </a:lnTo>
                <a:lnTo>
                  <a:pt x="3302" y="72576"/>
                </a:lnTo>
                <a:lnTo>
                  <a:pt x="7784" y="71475"/>
                </a:lnTo>
                <a:lnTo>
                  <a:pt x="12345" y="70531"/>
                </a:lnTo>
                <a:lnTo>
                  <a:pt x="16827" y="69667"/>
                </a:lnTo>
                <a:lnTo>
                  <a:pt x="21387" y="69037"/>
                </a:lnTo>
                <a:lnTo>
                  <a:pt x="21859" y="72812"/>
                </a:lnTo>
                <a:lnTo>
                  <a:pt x="22174" y="76193"/>
                </a:lnTo>
                <a:lnTo>
                  <a:pt x="22488" y="79495"/>
                </a:lnTo>
                <a:lnTo>
                  <a:pt x="22724" y="82876"/>
                </a:lnTo>
                <a:lnTo>
                  <a:pt x="22881" y="86258"/>
                </a:lnTo>
                <a:lnTo>
                  <a:pt x="22960" y="89639"/>
                </a:lnTo>
                <a:lnTo>
                  <a:pt x="23039" y="92941"/>
                </a:lnTo>
                <a:lnTo>
                  <a:pt x="23039" y="96322"/>
                </a:lnTo>
                <a:lnTo>
                  <a:pt x="23039" y="99703"/>
                </a:lnTo>
                <a:lnTo>
                  <a:pt x="22960" y="103006"/>
                </a:lnTo>
                <a:lnTo>
                  <a:pt x="22803" y="106387"/>
                </a:lnTo>
                <a:lnTo>
                  <a:pt x="22645" y="109689"/>
                </a:lnTo>
                <a:lnTo>
                  <a:pt x="22410" y="113071"/>
                </a:lnTo>
                <a:lnTo>
                  <a:pt x="22095" y="116373"/>
                </a:lnTo>
                <a:lnTo>
                  <a:pt x="21781" y="119675"/>
                </a:lnTo>
                <a:lnTo>
                  <a:pt x="21387" y="122978"/>
                </a:lnTo>
                <a:lnTo>
                  <a:pt x="20916" y="126280"/>
                </a:lnTo>
                <a:lnTo>
                  <a:pt x="20444" y="129504"/>
                </a:lnTo>
                <a:lnTo>
                  <a:pt x="19893" y="132807"/>
                </a:lnTo>
                <a:lnTo>
                  <a:pt x="19264" y="136031"/>
                </a:lnTo>
                <a:lnTo>
                  <a:pt x="18635" y="139254"/>
                </a:lnTo>
                <a:lnTo>
                  <a:pt x="17928" y="142478"/>
                </a:lnTo>
                <a:lnTo>
                  <a:pt x="17220" y="145623"/>
                </a:lnTo>
                <a:lnTo>
                  <a:pt x="16434" y="148769"/>
                </a:lnTo>
                <a:lnTo>
                  <a:pt x="15569" y="151914"/>
                </a:lnTo>
                <a:lnTo>
                  <a:pt x="14625" y="155059"/>
                </a:lnTo>
                <a:lnTo>
                  <a:pt x="13760" y="158126"/>
                </a:lnTo>
                <a:lnTo>
                  <a:pt x="12738" y="161192"/>
                </a:lnTo>
                <a:lnTo>
                  <a:pt x="11716" y="164259"/>
                </a:lnTo>
                <a:lnTo>
                  <a:pt x="10615" y="167247"/>
                </a:lnTo>
                <a:lnTo>
                  <a:pt x="9514" y="170235"/>
                </a:lnTo>
                <a:lnTo>
                  <a:pt x="8256" y="173144"/>
                </a:lnTo>
                <a:lnTo>
                  <a:pt x="7077" y="176053"/>
                </a:lnTo>
                <a:lnTo>
                  <a:pt x="5425" y="179356"/>
                </a:lnTo>
                <a:lnTo>
                  <a:pt x="3696" y="182658"/>
                </a:lnTo>
                <a:lnTo>
                  <a:pt x="1887" y="185961"/>
                </a:lnTo>
                <a:lnTo>
                  <a:pt x="0" y="189185"/>
                </a:lnTo>
                <a:lnTo>
                  <a:pt x="0" y="191622"/>
                </a:lnTo>
                <a:lnTo>
                  <a:pt x="2280" y="187848"/>
                </a:lnTo>
                <a:lnTo>
                  <a:pt x="4403" y="184152"/>
                </a:lnTo>
                <a:lnTo>
                  <a:pt x="6369" y="180378"/>
                </a:lnTo>
                <a:lnTo>
                  <a:pt x="8178" y="176604"/>
                </a:lnTo>
                <a:lnTo>
                  <a:pt x="9436" y="173616"/>
                </a:lnTo>
                <a:lnTo>
                  <a:pt x="10615" y="170707"/>
                </a:lnTo>
                <a:lnTo>
                  <a:pt x="11795" y="167719"/>
                </a:lnTo>
                <a:lnTo>
                  <a:pt x="12895" y="164652"/>
                </a:lnTo>
                <a:lnTo>
                  <a:pt x="13918" y="161585"/>
                </a:lnTo>
                <a:lnTo>
                  <a:pt x="14940" y="158519"/>
                </a:lnTo>
                <a:lnTo>
                  <a:pt x="15883" y="155452"/>
                </a:lnTo>
                <a:lnTo>
                  <a:pt x="16748" y="152307"/>
                </a:lnTo>
                <a:lnTo>
                  <a:pt x="17613" y="149162"/>
                </a:lnTo>
                <a:lnTo>
                  <a:pt x="18399" y="145938"/>
                </a:lnTo>
                <a:lnTo>
                  <a:pt x="19186" y="142714"/>
                </a:lnTo>
                <a:lnTo>
                  <a:pt x="19893" y="139490"/>
                </a:lnTo>
                <a:lnTo>
                  <a:pt x="20522" y="136266"/>
                </a:lnTo>
                <a:lnTo>
                  <a:pt x="21073" y="133043"/>
                </a:lnTo>
                <a:lnTo>
                  <a:pt x="21623" y="129740"/>
                </a:lnTo>
                <a:lnTo>
                  <a:pt x="22174" y="126438"/>
                </a:lnTo>
                <a:lnTo>
                  <a:pt x="22567" y="123135"/>
                </a:lnTo>
                <a:lnTo>
                  <a:pt x="22960" y="119833"/>
                </a:lnTo>
                <a:lnTo>
                  <a:pt x="23353" y="116530"/>
                </a:lnTo>
                <a:lnTo>
                  <a:pt x="23668" y="113149"/>
                </a:lnTo>
                <a:lnTo>
                  <a:pt x="23904" y="109768"/>
                </a:lnTo>
                <a:lnTo>
                  <a:pt x="24061" y="106466"/>
                </a:lnTo>
                <a:lnTo>
                  <a:pt x="24218" y="103084"/>
                </a:lnTo>
                <a:lnTo>
                  <a:pt x="24297" y="99703"/>
                </a:lnTo>
                <a:lnTo>
                  <a:pt x="24297" y="96322"/>
                </a:lnTo>
                <a:lnTo>
                  <a:pt x="24297" y="92941"/>
                </a:lnTo>
                <a:lnTo>
                  <a:pt x="24218" y="89560"/>
                </a:lnTo>
                <a:lnTo>
                  <a:pt x="24139" y="86179"/>
                </a:lnTo>
                <a:lnTo>
                  <a:pt x="23982" y="82798"/>
                </a:lnTo>
                <a:lnTo>
                  <a:pt x="23746" y="79417"/>
                </a:lnTo>
                <a:lnTo>
                  <a:pt x="23432" y="76036"/>
                </a:lnTo>
                <a:lnTo>
                  <a:pt x="23117" y="72654"/>
                </a:lnTo>
                <a:lnTo>
                  <a:pt x="22645" y="68880"/>
                </a:lnTo>
                <a:lnTo>
                  <a:pt x="27521" y="68408"/>
                </a:lnTo>
                <a:lnTo>
                  <a:pt x="32474" y="68094"/>
                </a:lnTo>
                <a:lnTo>
                  <a:pt x="37428" y="67937"/>
                </a:lnTo>
                <a:lnTo>
                  <a:pt x="42382" y="68015"/>
                </a:lnTo>
                <a:lnTo>
                  <a:pt x="47335" y="68173"/>
                </a:lnTo>
                <a:lnTo>
                  <a:pt x="52368" y="68644"/>
                </a:lnTo>
                <a:lnTo>
                  <a:pt x="57400" y="69195"/>
                </a:lnTo>
                <a:lnTo>
                  <a:pt x="62432" y="69981"/>
                </a:lnTo>
                <a:lnTo>
                  <a:pt x="67229" y="70846"/>
                </a:lnTo>
                <a:lnTo>
                  <a:pt x="72025" y="71947"/>
                </a:lnTo>
                <a:lnTo>
                  <a:pt x="76900" y="73126"/>
                </a:lnTo>
                <a:lnTo>
                  <a:pt x="81775" y="74542"/>
                </a:lnTo>
                <a:lnTo>
                  <a:pt x="86650" y="76114"/>
                </a:lnTo>
                <a:lnTo>
                  <a:pt x="91604" y="77844"/>
                </a:lnTo>
                <a:lnTo>
                  <a:pt x="96479" y="79653"/>
                </a:lnTo>
                <a:lnTo>
                  <a:pt x="101433" y="81697"/>
                </a:lnTo>
                <a:lnTo>
                  <a:pt x="106387" y="83899"/>
                </a:lnTo>
                <a:lnTo>
                  <a:pt x="111340" y="86258"/>
                </a:lnTo>
                <a:lnTo>
                  <a:pt x="116294" y="88852"/>
                </a:lnTo>
                <a:lnTo>
                  <a:pt x="121248" y="91526"/>
                </a:lnTo>
                <a:lnTo>
                  <a:pt x="126280" y="94356"/>
                </a:lnTo>
                <a:lnTo>
                  <a:pt x="131234" y="97344"/>
                </a:lnTo>
                <a:lnTo>
                  <a:pt x="136266" y="100490"/>
                </a:lnTo>
                <a:lnTo>
                  <a:pt x="141298" y="103792"/>
                </a:lnTo>
                <a:lnTo>
                  <a:pt x="145309" y="106623"/>
                </a:lnTo>
                <a:lnTo>
                  <a:pt x="149319" y="109454"/>
                </a:lnTo>
                <a:lnTo>
                  <a:pt x="153329" y="112441"/>
                </a:lnTo>
                <a:lnTo>
                  <a:pt x="157339" y="115508"/>
                </a:lnTo>
                <a:lnTo>
                  <a:pt x="161349" y="118653"/>
                </a:lnTo>
                <a:lnTo>
                  <a:pt x="165359" y="121956"/>
                </a:lnTo>
                <a:lnTo>
                  <a:pt x="169369" y="125258"/>
                </a:lnTo>
                <a:lnTo>
                  <a:pt x="173380" y="128718"/>
                </a:lnTo>
                <a:lnTo>
                  <a:pt x="177390" y="132335"/>
                </a:lnTo>
                <a:lnTo>
                  <a:pt x="181400" y="135952"/>
                </a:lnTo>
                <a:lnTo>
                  <a:pt x="185410" y="139648"/>
                </a:lnTo>
                <a:lnTo>
                  <a:pt x="189420" y="143500"/>
                </a:lnTo>
                <a:lnTo>
                  <a:pt x="193352" y="147432"/>
                </a:lnTo>
                <a:lnTo>
                  <a:pt x="197362" y="151442"/>
                </a:lnTo>
                <a:lnTo>
                  <a:pt x="201372" y="155531"/>
                </a:lnTo>
                <a:lnTo>
                  <a:pt x="205303" y="159777"/>
                </a:lnTo>
                <a:lnTo>
                  <a:pt x="211515" y="166539"/>
                </a:lnTo>
                <a:lnTo>
                  <a:pt x="217491" y="173301"/>
                </a:lnTo>
                <a:lnTo>
                  <a:pt x="223074" y="179906"/>
                </a:lnTo>
                <a:lnTo>
                  <a:pt x="228421" y="186354"/>
                </a:lnTo>
                <a:lnTo>
                  <a:pt x="233453" y="192566"/>
                </a:lnTo>
                <a:lnTo>
                  <a:pt x="238092" y="198542"/>
                </a:lnTo>
                <a:lnTo>
                  <a:pt x="242417" y="204203"/>
                </a:lnTo>
                <a:lnTo>
                  <a:pt x="246348" y="209550"/>
                </a:lnTo>
                <a:lnTo>
                  <a:pt x="247921" y="209550"/>
                </a:lnTo>
                <a:lnTo>
                  <a:pt x="243911" y="204125"/>
                </a:lnTo>
                <a:lnTo>
                  <a:pt x="239586" y="198384"/>
                </a:lnTo>
                <a:lnTo>
                  <a:pt x="234868" y="192330"/>
                </a:lnTo>
                <a:lnTo>
                  <a:pt x="229757" y="186040"/>
                </a:lnTo>
                <a:lnTo>
                  <a:pt x="224411" y="179435"/>
                </a:lnTo>
                <a:lnTo>
                  <a:pt x="218671" y="172751"/>
                </a:lnTo>
                <a:lnTo>
                  <a:pt x="212616" y="165832"/>
                </a:lnTo>
                <a:lnTo>
                  <a:pt x="206247" y="158912"/>
                </a:lnTo>
                <a:lnTo>
                  <a:pt x="202237" y="154745"/>
                </a:lnTo>
                <a:lnTo>
                  <a:pt x="198305" y="150577"/>
                </a:lnTo>
                <a:lnTo>
                  <a:pt x="194295" y="146567"/>
                </a:lnTo>
                <a:lnTo>
                  <a:pt x="190285" y="142636"/>
                </a:lnTo>
                <a:lnTo>
                  <a:pt x="186275" y="138783"/>
                </a:lnTo>
                <a:lnTo>
                  <a:pt x="182265" y="135008"/>
                </a:lnTo>
                <a:lnTo>
                  <a:pt x="178255" y="131391"/>
                </a:lnTo>
                <a:lnTo>
                  <a:pt x="174245" y="127774"/>
                </a:lnTo>
                <a:lnTo>
                  <a:pt x="170234" y="124315"/>
                </a:lnTo>
                <a:lnTo>
                  <a:pt x="166146" y="120934"/>
                </a:lnTo>
                <a:lnTo>
                  <a:pt x="162135" y="117710"/>
                </a:lnTo>
                <a:lnTo>
                  <a:pt x="158125" y="114486"/>
                </a:lnTo>
                <a:lnTo>
                  <a:pt x="154037" y="111419"/>
                </a:lnTo>
                <a:lnTo>
                  <a:pt x="150026" y="108431"/>
                </a:lnTo>
                <a:lnTo>
                  <a:pt x="146016" y="105601"/>
                </a:lnTo>
                <a:lnTo>
                  <a:pt x="142006" y="102770"/>
                </a:lnTo>
                <a:lnTo>
                  <a:pt x="136974" y="99467"/>
                </a:lnTo>
                <a:lnTo>
                  <a:pt x="131941" y="96244"/>
                </a:lnTo>
                <a:lnTo>
                  <a:pt x="126909" y="93256"/>
                </a:lnTo>
                <a:lnTo>
                  <a:pt x="121877" y="90425"/>
                </a:lnTo>
                <a:lnTo>
                  <a:pt x="116844" y="87673"/>
                </a:lnTo>
                <a:lnTo>
                  <a:pt x="111891" y="85157"/>
                </a:lnTo>
                <a:lnTo>
                  <a:pt x="106858" y="82798"/>
                </a:lnTo>
                <a:lnTo>
                  <a:pt x="101905" y="80596"/>
                </a:lnTo>
                <a:lnTo>
                  <a:pt x="96951" y="78473"/>
                </a:lnTo>
                <a:lnTo>
                  <a:pt x="91997" y="76586"/>
                </a:lnTo>
                <a:lnTo>
                  <a:pt x="87044" y="74935"/>
                </a:lnTo>
                <a:lnTo>
                  <a:pt x="82090" y="73362"/>
                </a:lnTo>
                <a:lnTo>
                  <a:pt x="77215" y="71947"/>
                </a:lnTo>
                <a:lnTo>
                  <a:pt x="72340" y="70689"/>
                </a:lnTo>
                <a:lnTo>
                  <a:pt x="67465" y="69667"/>
                </a:lnTo>
                <a:lnTo>
                  <a:pt x="62590" y="68723"/>
                </a:lnTo>
                <a:lnTo>
                  <a:pt x="57557" y="67937"/>
                </a:lnTo>
                <a:lnTo>
                  <a:pt x="52446" y="67386"/>
                </a:lnTo>
                <a:lnTo>
                  <a:pt x="47414" y="66914"/>
                </a:lnTo>
                <a:lnTo>
                  <a:pt x="42382" y="66757"/>
                </a:lnTo>
                <a:lnTo>
                  <a:pt x="37428" y="66679"/>
                </a:lnTo>
                <a:lnTo>
                  <a:pt x="32396" y="66836"/>
                </a:lnTo>
                <a:lnTo>
                  <a:pt x="27442" y="67150"/>
                </a:lnTo>
                <a:lnTo>
                  <a:pt x="22488" y="67622"/>
                </a:lnTo>
                <a:lnTo>
                  <a:pt x="21781" y="62904"/>
                </a:lnTo>
                <a:lnTo>
                  <a:pt x="21073" y="58265"/>
                </a:lnTo>
                <a:lnTo>
                  <a:pt x="20129" y="53626"/>
                </a:lnTo>
                <a:lnTo>
                  <a:pt x="19186" y="49065"/>
                </a:lnTo>
                <a:lnTo>
                  <a:pt x="18085" y="44583"/>
                </a:lnTo>
                <a:lnTo>
                  <a:pt x="16905" y="40102"/>
                </a:lnTo>
                <a:lnTo>
                  <a:pt x="15647" y="35777"/>
                </a:lnTo>
                <a:lnTo>
                  <a:pt x="14232" y="31452"/>
                </a:lnTo>
                <a:lnTo>
                  <a:pt x="12817" y="27285"/>
                </a:lnTo>
                <a:lnTo>
                  <a:pt x="11244" y="23117"/>
                </a:lnTo>
                <a:lnTo>
                  <a:pt x="9593" y="19029"/>
                </a:lnTo>
                <a:lnTo>
                  <a:pt x="7863" y="15018"/>
                </a:lnTo>
                <a:lnTo>
                  <a:pt x="5976" y="11166"/>
                </a:lnTo>
                <a:lnTo>
                  <a:pt x="4089" y="7313"/>
                </a:lnTo>
                <a:lnTo>
                  <a:pt x="2123" y="361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87" name="Google Shape;87;p8"/>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88" name="Google Shape;88;p8"/>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sz="2000"/>
            </a:lvl1pPr>
            <a:lvl2pPr lvl="1">
              <a:spcBef>
                <a:spcPts val="0"/>
              </a:spcBef>
              <a:spcAft>
                <a:spcPts val="0"/>
              </a:spcAft>
              <a:buNone/>
              <a:defRPr sz="2000">
                <a:latin typeface="Poppins SemiBold"/>
                <a:ea typeface="Poppins SemiBold"/>
                <a:cs typeface="Poppins SemiBold"/>
                <a:sym typeface="Poppins SemiBold"/>
              </a:defRPr>
            </a:lvl2pPr>
            <a:lvl3pPr lvl="2">
              <a:spcBef>
                <a:spcPts val="0"/>
              </a:spcBef>
              <a:spcAft>
                <a:spcPts val="0"/>
              </a:spcAft>
              <a:buNone/>
              <a:defRPr sz="2000">
                <a:latin typeface="Poppins SemiBold"/>
                <a:ea typeface="Poppins SemiBold"/>
                <a:cs typeface="Poppins SemiBold"/>
                <a:sym typeface="Poppins SemiBold"/>
              </a:defRPr>
            </a:lvl3pPr>
            <a:lvl4pPr lvl="3">
              <a:spcBef>
                <a:spcPts val="0"/>
              </a:spcBef>
              <a:spcAft>
                <a:spcPts val="0"/>
              </a:spcAft>
              <a:buNone/>
              <a:defRPr sz="2000">
                <a:latin typeface="Poppins SemiBold"/>
                <a:ea typeface="Poppins SemiBold"/>
                <a:cs typeface="Poppins SemiBold"/>
                <a:sym typeface="Poppins SemiBold"/>
              </a:defRPr>
            </a:lvl4pPr>
            <a:lvl5pPr lvl="4">
              <a:spcBef>
                <a:spcPts val="0"/>
              </a:spcBef>
              <a:spcAft>
                <a:spcPts val="0"/>
              </a:spcAft>
              <a:buNone/>
              <a:defRPr sz="2000">
                <a:latin typeface="Poppins SemiBold"/>
                <a:ea typeface="Poppins SemiBold"/>
                <a:cs typeface="Poppins SemiBold"/>
                <a:sym typeface="Poppins SemiBold"/>
              </a:defRPr>
            </a:lvl5pPr>
            <a:lvl6pPr lvl="5">
              <a:spcBef>
                <a:spcPts val="0"/>
              </a:spcBef>
              <a:spcAft>
                <a:spcPts val="0"/>
              </a:spcAft>
              <a:buNone/>
              <a:defRPr sz="2000">
                <a:latin typeface="Poppins SemiBold"/>
                <a:ea typeface="Poppins SemiBold"/>
                <a:cs typeface="Poppins SemiBold"/>
                <a:sym typeface="Poppins SemiBold"/>
              </a:defRPr>
            </a:lvl6pPr>
            <a:lvl7pPr lvl="6">
              <a:spcBef>
                <a:spcPts val="0"/>
              </a:spcBef>
              <a:spcAft>
                <a:spcPts val="0"/>
              </a:spcAft>
              <a:buNone/>
              <a:defRPr sz="2000">
                <a:latin typeface="Poppins SemiBold"/>
                <a:ea typeface="Poppins SemiBold"/>
                <a:cs typeface="Poppins SemiBold"/>
                <a:sym typeface="Poppins SemiBold"/>
              </a:defRPr>
            </a:lvl7pPr>
            <a:lvl8pPr lvl="7">
              <a:spcBef>
                <a:spcPts val="0"/>
              </a:spcBef>
              <a:spcAft>
                <a:spcPts val="0"/>
              </a:spcAft>
              <a:buNone/>
              <a:defRPr sz="2000">
                <a:latin typeface="Poppins SemiBold"/>
                <a:ea typeface="Poppins SemiBold"/>
                <a:cs typeface="Poppins SemiBold"/>
                <a:sym typeface="Poppins SemiBold"/>
              </a:defRPr>
            </a:lvl8pPr>
            <a:lvl9pPr lvl="8">
              <a:spcBef>
                <a:spcPts val="0"/>
              </a:spcBef>
              <a:spcAft>
                <a:spcPts val="0"/>
              </a:spcAft>
              <a:buNone/>
              <a:defRPr sz="2000">
                <a:latin typeface="Poppins SemiBold"/>
                <a:ea typeface="Poppins SemiBold"/>
                <a:cs typeface="Poppins SemiBold"/>
                <a:sym typeface="Poppins SemiBold"/>
              </a:defRPr>
            </a:lvl9pPr>
          </a:lstStyle>
          <a:p>
            <a:endParaRPr/>
          </a:p>
        </p:txBody>
      </p:sp>
      <p:sp>
        <p:nvSpPr>
          <p:cNvPr id="89" name="Google Shape;89;p8"/>
          <p:cNvSpPr txBox="1">
            <a:spLocks noGrp="1"/>
          </p:cNvSpPr>
          <p:nvPr>
            <p:ph type="subTitle" idx="1"/>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138688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big ideas - Horizontal - Light - Alt 1">
  <p:cSld name="BLANK_1_1_1_1_1_1_1_1_1_1_1_1_1_1_2_2">
    <p:bg>
      <p:bgPr>
        <a:solidFill>
          <a:schemeClr val="accent6"/>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2"/>
          </p:nvPr>
        </p:nvSpPr>
        <p:spPr>
          <a:xfrm>
            <a:off x="4845475" y="998689"/>
            <a:ext cx="3382500" cy="5877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50" name="Google Shape;50;p7"/>
          <p:cNvSpPr txBox="1">
            <a:spLocks noGrp="1"/>
          </p:cNvSpPr>
          <p:nvPr>
            <p:ph type="subTitle" idx="3"/>
          </p:nvPr>
        </p:nvSpPr>
        <p:spPr>
          <a:xfrm>
            <a:off x="4845475" y="666041"/>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51" name="Google Shape;51;p7"/>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52" name="Google Shape;52;p7"/>
          <p:cNvSpPr txBox="1">
            <a:spLocks noGrp="1"/>
          </p:cNvSpPr>
          <p:nvPr>
            <p:ph type="subTitle" idx="4"/>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5"/>
          </p:nvPr>
        </p:nvSpPr>
        <p:spPr>
          <a:xfrm>
            <a:off x="4845475" y="3927439"/>
            <a:ext cx="3382500" cy="5877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54" name="Google Shape;54;p7"/>
          <p:cNvSpPr txBox="1">
            <a:spLocks noGrp="1"/>
          </p:cNvSpPr>
          <p:nvPr>
            <p:ph type="subTitle" idx="6"/>
          </p:nvPr>
        </p:nvSpPr>
        <p:spPr>
          <a:xfrm>
            <a:off x="4845475" y="3594791"/>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55" name="Google Shape;55;p7"/>
          <p:cNvSpPr txBox="1">
            <a:spLocks noGrp="1"/>
          </p:cNvSpPr>
          <p:nvPr>
            <p:ph type="body" idx="7"/>
          </p:nvPr>
        </p:nvSpPr>
        <p:spPr>
          <a:xfrm>
            <a:off x="4845475" y="2431037"/>
            <a:ext cx="3382500" cy="5877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56" name="Google Shape;56;p7"/>
          <p:cNvSpPr txBox="1">
            <a:spLocks noGrp="1"/>
          </p:cNvSpPr>
          <p:nvPr>
            <p:ph type="subTitle" idx="8"/>
          </p:nvPr>
        </p:nvSpPr>
        <p:spPr>
          <a:xfrm>
            <a:off x="4845475" y="2098390"/>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57" name="Google Shape;57;p7"/>
          <p:cNvSpPr txBox="1">
            <a:spLocks noGrp="1"/>
          </p:cNvSpPr>
          <p:nvPr>
            <p:ph type="body" idx="9"/>
          </p:nvPr>
        </p:nvSpPr>
        <p:spPr>
          <a:xfrm>
            <a:off x="356100" y="3243900"/>
            <a:ext cx="2798700" cy="13344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big ideas - Horizontal - Dark">
  <p:cSld name="BLANK_1_1_1_1_1_1_1_1_1_1_1_1_1_1_2_1">
    <p:bg>
      <p:bgPr>
        <a:solidFill>
          <a:schemeClr val="lt1"/>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8"/>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61" name="Google Shape;61;p8"/>
          <p:cNvSpPr txBox="1">
            <a:spLocks noGrp="1"/>
          </p:cNvSpPr>
          <p:nvPr>
            <p:ph type="body" idx="2"/>
          </p:nvPr>
        </p:nvSpPr>
        <p:spPr>
          <a:xfrm>
            <a:off x="4845475" y="1361028"/>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62" name="Google Shape;62;p8"/>
          <p:cNvSpPr txBox="1">
            <a:spLocks noGrp="1"/>
          </p:cNvSpPr>
          <p:nvPr>
            <p:ph type="subTitle" idx="3"/>
          </p:nvPr>
        </p:nvSpPr>
        <p:spPr>
          <a:xfrm>
            <a:off x="4845475" y="102837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63" name="Google Shape;63;p8"/>
          <p:cNvSpPr txBox="1">
            <a:spLocks noGrp="1"/>
          </p:cNvSpPr>
          <p:nvPr>
            <p:ph type="body" idx="4"/>
          </p:nvPr>
        </p:nvSpPr>
        <p:spPr>
          <a:xfrm>
            <a:off x="4845475" y="2595865"/>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64" name="Google Shape;64;p8"/>
          <p:cNvSpPr txBox="1">
            <a:spLocks noGrp="1"/>
          </p:cNvSpPr>
          <p:nvPr>
            <p:ph type="subTitle" idx="5"/>
          </p:nvPr>
        </p:nvSpPr>
        <p:spPr>
          <a:xfrm>
            <a:off x="4845475" y="2263215"/>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65" name="Google Shape;65;p8"/>
          <p:cNvSpPr txBox="1">
            <a:spLocks noGrp="1"/>
          </p:cNvSpPr>
          <p:nvPr>
            <p:ph type="body" idx="6"/>
          </p:nvPr>
        </p:nvSpPr>
        <p:spPr>
          <a:xfrm>
            <a:off x="4845475" y="3870078"/>
            <a:ext cx="3382500" cy="4314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SzPts val="1000"/>
              <a:buFont typeface="DM Sans"/>
              <a:buChar char="●"/>
              <a:defRPr sz="1000"/>
            </a:lvl1pPr>
            <a:lvl2pPr marL="914400" lvl="1" indent="-292100">
              <a:lnSpc>
                <a:spcPct val="100000"/>
              </a:lnSpc>
              <a:spcBef>
                <a:spcPts val="800"/>
              </a:spcBef>
              <a:spcAft>
                <a:spcPts val="0"/>
              </a:spcAft>
              <a:buSzPts val="1000"/>
              <a:buFont typeface="DM Sans"/>
              <a:buChar char="○"/>
              <a:defRPr sz="1000"/>
            </a:lvl2pPr>
            <a:lvl3pPr marL="1371600" lvl="2" indent="-292100">
              <a:lnSpc>
                <a:spcPct val="100000"/>
              </a:lnSpc>
              <a:spcBef>
                <a:spcPts val="800"/>
              </a:spcBef>
              <a:spcAft>
                <a:spcPts val="0"/>
              </a:spcAft>
              <a:buSzPts val="1000"/>
              <a:buFont typeface="DM Sans"/>
              <a:buChar char="■"/>
              <a:defRPr sz="1000"/>
            </a:lvl3pPr>
            <a:lvl4pPr marL="1828800" lvl="3" indent="-292100">
              <a:lnSpc>
                <a:spcPct val="100000"/>
              </a:lnSpc>
              <a:spcBef>
                <a:spcPts val="800"/>
              </a:spcBef>
              <a:spcAft>
                <a:spcPts val="0"/>
              </a:spcAft>
              <a:buSzPts val="1000"/>
              <a:buFont typeface="DM Sans"/>
              <a:buChar char="●"/>
              <a:defRPr sz="1000"/>
            </a:lvl4pPr>
            <a:lvl5pPr marL="2286000" lvl="4" indent="-292100">
              <a:lnSpc>
                <a:spcPct val="100000"/>
              </a:lnSpc>
              <a:spcBef>
                <a:spcPts val="800"/>
              </a:spcBef>
              <a:spcAft>
                <a:spcPts val="0"/>
              </a:spcAft>
              <a:buSzPts val="1000"/>
              <a:buFont typeface="DM Sans"/>
              <a:buChar char="○"/>
              <a:defRPr sz="1000"/>
            </a:lvl5pPr>
            <a:lvl6pPr marL="2743200" lvl="5" indent="-292100">
              <a:lnSpc>
                <a:spcPct val="100000"/>
              </a:lnSpc>
              <a:spcBef>
                <a:spcPts val="800"/>
              </a:spcBef>
              <a:spcAft>
                <a:spcPts val="0"/>
              </a:spcAft>
              <a:buSzPts val="1000"/>
              <a:buFont typeface="DM Sans"/>
              <a:buChar char="■"/>
              <a:defRPr sz="1000"/>
            </a:lvl6pPr>
            <a:lvl7pPr marL="3200400" lvl="6" indent="-292100">
              <a:lnSpc>
                <a:spcPct val="100000"/>
              </a:lnSpc>
              <a:spcBef>
                <a:spcPts val="800"/>
              </a:spcBef>
              <a:spcAft>
                <a:spcPts val="0"/>
              </a:spcAft>
              <a:buSzPts val="1000"/>
              <a:buFont typeface="DM Sans"/>
              <a:buChar char="●"/>
              <a:defRPr sz="1000"/>
            </a:lvl7pPr>
            <a:lvl8pPr marL="3657600" lvl="7" indent="-292100">
              <a:lnSpc>
                <a:spcPct val="100000"/>
              </a:lnSpc>
              <a:spcBef>
                <a:spcPts val="800"/>
              </a:spcBef>
              <a:spcAft>
                <a:spcPts val="0"/>
              </a:spcAft>
              <a:buSzPts val="1000"/>
              <a:buFont typeface="DM Sans"/>
              <a:buChar char="○"/>
              <a:defRPr sz="1000"/>
            </a:lvl8pPr>
            <a:lvl9pPr marL="4114800" lvl="8" indent="-292100">
              <a:lnSpc>
                <a:spcPct val="100000"/>
              </a:lnSpc>
              <a:spcBef>
                <a:spcPts val="800"/>
              </a:spcBef>
              <a:spcAft>
                <a:spcPts val="800"/>
              </a:spcAft>
              <a:buSzPts val="1000"/>
              <a:buFont typeface="DM Sans"/>
              <a:buChar char="■"/>
              <a:defRPr sz="1000"/>
            </a:lvl9pPr>
          </a:lstStyle>
          <a:p>
            <a:endParaRPr/>
          </a:p>
        </p:txBody>
      </p:sp>
      <p:sp>
        <p:nvSpPr>
          <p:cNvPr id="66" name="Google Shape;66;p8"/>
          <p:cNvSpPr txBox="1">
            <a:spLocks noGrp="1"/>
          </p:cNvSpPr>
          <p:nvPr>
            <p:ph type="subTitle" idx="7"/>
          </p:nvPr>
        </p:nvSpPr>
        <p:spPr>
          <a:xfrm>
            <a:off x="4845475" y="353742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67" name="Google Shape;67;p8"/>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68" name="Google Shape;68;p8"/>
          <p:cNvSpPr txBox="1">
            <a:spLocks noGrp="1"/>
          </p:cNvSpPr>
          <p:nvPr>
            <p:ph type="subTitle" idx="8"/>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four big ideas">
  <p:cSld name="BLANK_1_1_1_1_1_1_1_1_1_1_1_1_1_1_1">
    <p:bg>
      <p:bgPr>
        <a:solidFill>
          <a:schemeClr val="lt1"/>
        </a:solidFill>
        <a:effectLst/>
      </p:bgPr>
    </p:bg>
    <p:spTree>
      <p:nvGrpSpPr>
        <p:cNvPr id="1" name="Shape 69"/>
        <p:cNvGrpSpPr/>
        <p:nvPr/>
      </p:nvGrpSpPr>
      <p:grpSpPr>
        <a:xfrm>
          <a:off x="0" y="0"/>
          <a:ext cx="0" cy="0"/>
          <a:chOff x="0" y="0"/>
          <a:chExt cx="0" cy="0"/>
        </a:xfrm>
      </p:grpSpPr>
      <p:sp>
        <p:nvSpPr>
          <p:cNvPr id="70" name="Google Shape;70;p9"/>
          <p:cNvSpPr txBox="1">
            <a:spLocks noGrp="1"/>
          </p:cNvSpPr>
          <p:nvPr>
            <p:ph type="body" idx="1"/>
          </p:nvPr>
        </p:nvSpPr>
        <p:spPr>
          <a:xfrm>
            <a:off x="2610420"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71" name="Google Shape;71;p9"/>
          <p:cNvSpPr txBox="1">
            <a:spLocks noGrp="1"/>
          </p:cNvSpPr>
          <p:nvPr>
            <p:ph type="subTitle" idx="2"/>
          </p:nvPr>
        </p:nvSpPr>
        <p:spPr>
          <a:xfrm>
            <a:off x="2610418" y="2169054"/>
            <a:ext cx="16458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72" name="Google Shape;72;p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9"/>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74" name="Google Shape;74;p9"/>
          <p:cNvSpPr txBox="1">
            <a:spLocks noGrp="1"/>
          </p:cNvSpPr>
          <p:nvPr>
            <p:ph type="body" idx="4"/>
          </p:nvPr>
        </p:nvSpPr>
        <p:spPr>
          <a:xfrm>
            <a:off x="4889772" y="2943375"/>
            <a:ext cx="1645800" cy="16080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75" name="Google Shape;75;p9"/>
          <p:cNvSpPr txBox="1">
            <a:spLocks noGrp="1"/>
          </p:cNvSpPr>
          <p:nvPr>
            <p:ph type="subTitle" idx="5"/>
          </p:nvPr>
        </p:nvSpPr>
        <p:spPr>
          <a:xfrm>
            <a:off x="4889774" y="2169054"/>
            <a:ext cx="1645800" cy="452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76" name="Google Shape;76;p9"/>
          <p:cNvSpPr txBox="1">
            <a:spLocks noGrp="1"/>
          </p:cNvSpPr>
          <p:nvPr>
            <p:ph type="body" idx="6"/>
          </p:nvPr>
        </p:nvSpPr>
        <p:spPr>
          <a:xfrm>
            <a:off x="7130875"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77" name="Google Shape;77;p9"/>
          <p:cNvSpPr txBox="1">
            <a:spLocks noGrp="1"/>
          </p:cNvSpPr>
          <p:nvPr>
            <p:ph type="subTitle" idx="7"/>
          </p:nvPr>
        </p:nvSpPr>
        <p:spPr>
          <a:xfrm>
            <a:off x="7130874" y="2169054"/>
            <a:ext cx="16458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78" name="Google Shape;78;p9"/>
          <p:cNvSpPr txBox="1">
            <a:spLocks noGrp="1"/>
          </p:cNvSpPr>
          <p:nvPr>
            <p:ph type="body" idx="8"/>
          </p:nvPr>
        </p:nvSpPr>
        <p:spPr>
          <a:xfrm>
            <a:off x="360525"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79" name="Google Shape;79;p9"/>
          <p:cNvSpPr txBox="1">
            <a:spLocks noGrp="1"/>
          </p:cNvSpPr>
          <p:nvPr>
            <p:ph type="subTitle" idx="9"/>
          </p:nvPr>
        </p:nvSpPr>
        <p:spPr>
          <a:xfrm>
            <a:off x="360533" y="2169054"/>
            <a:ext cx="1645800" cy="452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80" name="Google Shape;80;p9"/>
          <p:cNvSpPr txBox="1">
            <a:spLocks noGrp="1"/>
          </p:cNvSpPr>
          <p:nvPr>
            <p:ph type="subTitle" idx="1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a:endParaRPr/>
          </a:p>
        </p:txBody>
      </p:sp>
      <p:sp>
        <p:nvSpPr>
          <p:cNvPr id="81" name="Google Shape;81;p9"/>
          <p:cNvSpPr txBox="1">
            <a:spLocks noGrp="1"/>
          </p:cNvSpPr>
          <p:nvPr>
            <p:ph type="title"/>
          </p:nvPr>
        </p:nvSpPr>
        <p:spPr>
          <a:xfrm>
            <a:off x="1938175" y="988550"/>
            <a:ext cx="5267700" cy="587700"/>
          </a:xfrm>
          <a:prstGeom prst="rect">
            <a:avLst/>
          </a:prstGeom>
        </p:spPr>
        <p:txBody>
          <a:bodyPr spcFirstLastPara="1" wrap="square" lIns="0" tIns="0" rIns="0" bIns="0" anchor="t" anchorCtr="0">
            <a:noAutofit/>
          </a:bodyPr>
          <a:lstStyle>
            <a:lvl1pPr lvl="0" algn="ctr">
              <a:spcBef>
                <a:spcPts val="0"/>
              </a:spcBef>
              <a:spcAft>
                <a:spcPts val="0"/>
              </a:spcAft>
              <a:buNone/>
              <a:defRPr sz="2200">
                <a:solidFill>
                  <a:schemeClr val="dk1"/>
                </a:solidFill>
              </a:defRPr>
            </a:lvl1pPr>
            <a:lvl2pPr lvl="1" algn="ctr">
              <a:spcBef>
                <a:spcPts val="0"/>
              </a:spcBef>
              <a:spcAft>
                <a:spcPts val="0"/>
              </a:spcAft>
              <a:buNone/>
              <a:defRPr sz="2200">
                <a:solidFill>
                  <a:schemeClr val="dk1"/>
                </a:solidFill>
              </a:defRPr>
            </a:lvl2pPr>
            <a:lvl3pPr lvl="2" algn="ctr">
              <a:spcBef>
                <a:spcPts val="0"/>
              </a:spcBef>
              <a:spcAft>
                <a:spcPts val="0"/>
              </a:spcAft>
              <a:buNone/>
              <a:defRPr sz="2200">
                <a:solidFill>
                  <a:schemeClr val="dk1"/>
                </a:solidFill>
              </a:defRPr>
            </a:lvl3pPr>
            <a:lvl4pPr lvl="3" algn="ctr">
              <a:spcBef>
                <a:spcPts val="0"/>
              </a:spcBef>
              <a:spcAft>
                <a:spcPts val="0"/>
              </a:spcAft>
              <a:buNone/>
              <a:defRPr sz="2200">
                <a:solidFill>
                  <a:schemeClr val="dk1"/>
                </a:solidFill>
              </a:defRPr>
            </a:lvl4pPr>
            <a:lvl5pPr lvl="4" algn="ctr">
              <a:spcBef>
                <a:spcPts val="0"/>
              </a:spcBef>
              <a:spcAft>
                <a:spcPts val="0"/>
              </a:spcAft>
              <a:buNone/>
              <a:defRPr sz="2200">
                <a:solidFill>
                  <a:schemeClr val="dk1"/>
                </a:solidFill>
              </a:defRPr>
            </a:lvl5pPr>
            <a:lvl6pPr lvl="5" algn="ctr">
              <a:spcBef>
                <a:spcPts val="0"/>
              </a:spcBef>
              <a:spcAft>
                <a:spcPts val="0"/>
              </a:spcAft>
              <a:buNone/>
              <a:defRPr sz="2200">
                <a:solidFill>
                  <a:schemeClr val="dk1"/>
                </a:solidFill>
              </a:defRPr>
            </a:lvl6pPr>
            <a:lvl7pPr lvl="6" algn="ctr">
              <a:spcBef>
                <a:spcPts val="0"/>
              </a:spcBef>
              <a:spcAft>
                <a:spcPts val="0"/>
              </a:spcAft>
              <a:buNone/>
              <a:defRPr sz="2200">
                <a:solidFill>
                  <a:schemeClr val="dk1"/>
                </a:solidFill>
              </a:defRPr>
            </a:lvl7pPr>
            <a:lvl8pPr lvl="7" algn="ctr">
              <a:spcBef>
                <a:spcPts val="0"/>
              </a:spcBef>
              <a:spcAft>
                <a:spcPts val="0"/>
              </a:spcAft>
              <a:buNone/>
              <a:defRPr sz="2200">
                <a:solidFill>
                  <a:schemeClr val="dk1"/>
                </a:solidFill>
              </a:defRPr>
            </a:lvl8pPr>
            <a:lvl9pPr lvl="8" algn="ctr">
              <a:spcBef>
                <a:spcPts val="0"/>
              </a:spcBef>
              <a:spcAft>
                <a:spcPts val="0"/>
              </a:spcAft>
              <a:buNone/>
              <a:defRPr sz="22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ve big ideas">
  <p:cSld name="BLANK_1_1_1_1_1_1_1_1_1_1_1_1_1_1_1_3">
    <p:bg>
      <p:bgPr>
        <a:solidFill>
          <a:schemeClr val="accent2"/>
        </a:solidFill>
        <a:effectLst/>
      </p:bgPr>
    </p:bg>
    <p:spTree>
      <p:nvGrpSpPr>
        <p:cNvPr id="1" name="Shape 82"/>
        <p:cNvGrpSpPr/>
        <p:nvPr/>
      </p:nvGrpSpPr>
      <p:grpSpPr>
        <a:xfrm>
          <a:off x="0" y="0"/>
          <a:ext cx="0" cy="0"/>
          <a:chOff x="0" y="0"/>
          <a:chExt cx="0" cy="0"/>
        </a:xfrm>
      </p:grpSpPr>
      <p:sp>
        <p:nvSpPr>
          <p:cNvPr id="83" name="Google Shape;83;p1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0"/>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0"/>
          <p:cNvSpPr txBox="1">
            <a:spLocks noGrp="1"/>
          </p:cNvSpPr>
          <p:nvPr>
            <p:ph type="body" idx="2"/>
          </p:nvPr>
        </p:nvSpPr>
        <p:spPr>
          <a:xfrm>
            <a:off x="361975" y="3231275"/>
            <a:ext cx="1457400" cy="10776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SzPts val="1000"/>
              <a:buFont typeface="DM Sans Light"/>
              <a:buChar char="●"/>
              <a:defRPr sz="1000">
                <a:latin typeface="DM Sans Light"/>
                <a:ea typeface="DM Sans Light"/>
                <a:cs typeface="DM Sans Light"/>
                <a:sym typeface="DM Sans Light"/>
              </a:defRPr>
            </a:lvl1pPr>
            <a:lvl2pPr marL="914400" lvl="1"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2pPr>
            <a:lvl3pPr marL="1371600" lvl="2"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3pPr>
            <a:lvl4pPr marL="1828800" lvl="3"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4pPr>
            <a:lvl5pPr marL="2286000" lvl="4"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5pPr>
            <a:lvl6pPr marL="2743200" lvl="5"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6pPr>
            <a:lvl7pPr marL="3200400" lvl="6"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7pPr>
            <a:lvl8pPr marL="3657600" lvl="7"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8pPr>
            <a:lvl9pPr marL="4114800" lvl="8" indent="-292100">
              <a:lnSpc>
                <a:spcPct val="100000"/>
              </a:lnSpc>
              <a:spcBef>
                <a:spcPts val="800"/>
              </a:spcBef>
              <a:spcAft>
                <a:spcPts val="800"/>
              </a:spcAft>
              <a:buSzPts val="1000"/>
              <a:buFont typeface="DM Sans Light"/>
              <a:buChar char="■"/>
              <a:defRPr sz="1000">
                <a:latin typeface="DM Sans Light"/>
                <a:ea typeface="DM Sans Light"/>
                <a:cs typeface="DM Sans Light"/>
                <a:sym typeface="DM Sans Light"/>
              </a:defRPr>
            </a:lvl9pPr>
          </a:lstStyle>
          <a:p>
            <a:endParaRPr/>
          </a:p>
        </p:txBody>
      </p:sp>
      <p:sp>
        <p:nvSpPr>
          <p:cNvPr id="86" name="Google Shape;86;p10"/>
          <p:cNvSpPr txBox="1">
            <a:spLocks noGrp="1"/>
          </p:cNvSpPr>
          <p:nvPr>
            <p:ph type="subTitle" idx="3"/>
          </p:nvPr>
        </p:nvSpPr>
        <p:spPr>
          <a:xfrm>
            <a:off x="36197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87" name="Google Shape;87;p10"/>
          <p:cNvSpPr txBox="1">
            <a:spLocks noGrp="1"/>
          </p:cNvSpPr>
          <p:nvPr>
            <p:ph type="subTitle" idx="4"/>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88" name="Google Shape;88;p10"/>
          <p:cNvSpPr txBox="1">
            <a:spLocks noGrp="1"/>
          </p:cNvSpPr>
          <p:nvPr>
            <p:ph type="title"/>
          </p:nvPr>
        </p:nvSpPr>
        <p:spPr>
          <a:xfrm>
            <a:off x="1938175" y="988550"/>
            <a:ext cx="5267700" cy="587700"/>
          </a:xfrm>
          <a:prstGeom prst="rect">
            <a:avLst/>
          </a:prstGeom>
        </p:spPr>
        <p:txBody>
          <a:bodyPr spcFirstLastPara="1" wrap="square" lIns="0" tIns="0" rIns="0" bIns="0" anchor="t" anchorCtr="0">
            <a:noAutofit/>
          </a:bodyPr>
          <a:lstStyle>
            <a:lvl1pPr lvl="0" algn="ctr">
              <a:spcBef>
                <a:spcPts val="0"/>
              </a:spcBef>
              <a:spcAft>
                <a:spcPts val="0"/>
              </a:spcAft>
              <a:buNone/>
              <a:defRPr sz="2200"/>
            </a:lvl1pPr>
            <a:lvl2pPr lvl="1" algn="ctr">
              <a:spcBef>
                <a:spcPts val="0"/>
              </a:spcBef>
              <a:spcAft>
                <a:spcPts val="0"/>
              </a:spcAft>
              <a:buNone/>
              <a:defRPr sz="2200"/>
            </a:lvl2pPr>
            <a:lvl3pPr lvl="2" algn="ctr">
              <a:spcBef>
                <a:spcPts val="0"/>
              </a:spcBef>
              <a:spcAft>
                <a:spcPts val="0"/>
              </a:spcAft>
              <a:buNone/>
              <a:defRPr sz="2200"/>
            </a:lvl3pPr>
            <a:lvl4pPr lvl="3" algn="ctr">
              <a:spcBef>
                <a:spcPts val="0"/>
              </a:spcBef>
              <a:spcAft>
                <a:spcPts val="0"/>
              </a:spcAft>
              <a:buNone/>
              <a:defRPr sz="2200"/>
            </a:lvl4pPr>
            <a:lvl5pPr lvl="4" algn="ctr">
              <a:spcBef>
                <a:spcPts val="0"/>
              </a:spcBef>
              <a:spcAft>
                <a:spcPts val="0"/>
              </a:spcAft>
              <a:buNone/>
              <a:defRPr sz="2200"/>
            </a:lvl5pPr>
            <a:lvl6pPr lvl="5" algn="ctr">
              <a:spcBef>
                <a:spcPts val="0"/>
              </a:spcBef>
              <a:spcAft>
                <a:spcPts val="0"/>
              </a:spcAft>
              <a:buNone/>
              <a:defRPr sz="2200"/>
            </a:lvl6pPr>
            <a:lvl7pPr lvl="6" algn="ctr">
              <a:spcBef>
                <a:spcPts val="0"/>
              </a:spcBef>
              <a:spcAft>
                <a:spcPts val="0"/>
              </a:spcAft>
              <a:buNone/>
              <a:defRPr sz="2200"/>
            </a:lvl7pPr>
            <a:lvl8pPr lvl="7" algn="ctr">
              <a:spcBef>
                <a:spcPts val="0"/>
              </a:spcBef>
              <a:spcAft>
                <a:spcPts val="0"/>
              </a:spcAft>
              <a:buNone/>
              <a:defRPr sz="2200"/>
            </a:lvl8pPr>
            <a:lvl9pPr lvl="8" algn="ctr">
              <a:spcBef>
                <a:spcPts val="0"/>
              </a:spcBef>
              <a:spcAft>
                <a:spcPts val="0"/>
              </a:spcAft>
              <a:buNone/>
              <a:defRPr sz="2200"/>
            </a:lvl9pPr>
          </a:lstStyle>
          <a:p>
            <a:endParaRPr/>
          </a:p>
        </p:txBody>
      </p:sp>
      <p:sp>
        <p:nvSpPr>
          <p:cNvPr id="89" name="Google Shape;89;p10"/>
          <p:cNvSpPr txBox="1">
            <a:spLocks noGrp="1"/>
          </p:cNvSpPr>
          <p:nvPr>
            <p:ph type="subTitle" idx="5"/>
          </p:nvPr>
        </p:nvSpPr>
        <p:spPr>
          <a:xfrm>
            <a:off x="731927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0" name="Google Shape;90;p10"/>
          <p:cNvSpPr txBox="1">
            <a:spLocks noGrp="1"/>
          </p:cNvSpPr>
          <p:nvPr>
            <p:ph type="body" idx="6"/>
          </p:nvPr>
        </p:nvSpPr>
        <p:spPr>
          <a:xfrm>
            <a:off x="2101300"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1" name="Google Shape;91;p10"/>
          <p:cNvSpPr txBox="1">
            <a:spLocks noGrp="1"/>
          </p:cNvSpPr>
          <p:nvPr>
            <p:ph type="body" idx="7"/>
          </p:nvPr>
        </p:nvSpPr>
        <p:spPr>
          <a:xfrm>
            <a:off x="3840625"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2" name="Google Shape;92;p10"/>
          <p:cNvSpPr txBox="1">
            <a:spLocks noGrp="1"/>
          </p:cNvSpPr>
          <p:nvPr>
            <p:ph type="body" idx="8"/>
          </p:nvPr>
        </p:nvSpPr>
        <p:spPr>
          <a:xfrm>
            <a:off x="5579950"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3" name="Google Shape;93;p10"/>
          <p:cNvSpPr txBox="1">
            <a:spLocks noGrp="1"/>
          </p:cNvSpPr>
          <p:nvPr>
            <p:ph type="subTitle" idx="9"/>
          </p:nvPr>
        </p:nvSpPr>
        <p:spPr>
          <a:xfrm>
            <a:off x="2101300"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4" name="Google Shape;94;p10"/>
          <p:cNvSpPr txBox="1">
            <a:spLocks noGrp="1"/>
          </p:cNvSpPr>
          <p:nvPr>
            <p:ph type="subTitle" idx="13"/>
          </p:nvPr>
        </p:nvSpPr>
        <p:spPr>
          <a:xfrm>
            <a:off x="384062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5" name="Google Shape;95;p10"/>
          <p:cNvSpPr txBox="1">
            <a:spLocks noGrp="1"/>
          </p:cNvSpPr>
          <p:nvPr>
            <p:ph type="subTitle" idx="14"/>
          </p:nvPr>
        </p:nvSpPr>
        <p:spPr>
          <a:xfrm>
            <a:off x="5579950"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6" name="Google Shape;96;p10"/>
          <p:cNvSpPr txBox="1">
            <a:spLocks noGrp="1"/>
          </p:cNvSpPr>
          <p:nvPr>
            <p:ph type="body" idx="15"/>
          </p:nvPr>
        </p:nvSpPr>
        <p:spPr>
          <a:xfrm>
            <a:off x="7319275"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61850" y="2004025"/>
            <a:ext cx="5627400" cy="2547300"/>
          </a:xfrm>
          <a:prstGeom prst="rect">
            <a:avLst/>
          </a:prstGeom>
          <a:noFill/>
          <a:ln>
            <a:noFill/>
          </a:ln>
        </p:spPr>
        <p:txBody>
          <a:bodyPr spcFirstLastPara="1" wrap="square" lIns="91425" tIns="91425" rIns="91425" bIns="91425" anchor="t" anchorCtr="0">
            <a:spAutoFit/>
          </a:bodyPr>
          <a:lstStyle>
            <a:lvl1pPr marL="457200" lvl="0" indent="-304800">
              <a:lnSpc>
                <a:spcPct val="115000"/>
              </a:lnSpc>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marL="914400" lvl="1"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marL="1371600" lvl="2"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marL="1828800" lvl="3"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marL="2286000" lvl="4"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marL="2743200" lvl="5"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marL="3200400" lvl="6"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marL="3657600" lvl="7"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marL="4114800" lvl="8" indent="-304800">
              <a:lnSpc>
                <a:spcPct val="115000"/>
              </a:lnSpc>
              <a:spcBef>
                <a:spcPts val="800"/>
              </a:spcBef>
              <a:spcAft>
                <a:spcPts val="800"/>
              </a:spcAft>
              <a:buClr>
                <a:schemeClr val="lt1"/>
              </a:buClr>
              <a:buSzPts val="1200"/>
              <a:buFont typeface="DM Sans"/>
              <a:buChar char="■"/>
              <a:defRPr sz="1200">
                <a:solidFill>
                  <a:schemeClr val="lt1"/>
                </a:solidFill>
                <a:latin typeface="DM Sans"/>
                <a:ea typeface="DM Sans"/>
                <a:cs typeface="DM Sans"/>
                <a:sym typeface="DM Sans"/>
              </a:defRPr>
            </a:lvl9pPr>
          </a:lstStyle>
          <a:p>
            <a:endParaRPr/>
          </a:p>
        </p:txBody>
      </p:sp>
      <p:sp>
        <p:nvSpPr>
          <p:cNvPr id="7" name="Google Shape;7;p1"/>
          <p:cNvSpPr txBox="1">
            <a:spLocks noGrp="1"/>
          </p:cNvSpPr>
          <p:nvPr>
            <p:ph type="title"/>
          </p:nvPr>
        </p:nvSpPr>
        <p:spPr>
          <a:xfrm>
            <a:off x="438150" y="524575"/>
            <a:ext cx="5433000" cy="90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Newsreader"/>
              <a:buNone/>
              <a:defRPr sz="3000">
                <a:solidFill>
                  <a:schemeClr val="lt1"/>
                </a:solidFill>
                <a:latin typeface="Newsreader"/>
                <a:ea typeface="Newsreader"/>
                <a:cs typeface="Newsreader"/>
                <a:sym typeface="Newsread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8;p1"/>
          <p:cNvSpPr txBox="1">
            <a:spLocks noGrp="1"/>
          </p:cNvSpPr>
          <p:nvPr>
            <p:ph type="body" idx="2"/>
          </p:nvPr>
        </p:nvSpPr>
        <p:spPr>
          <a:xfrm>
            <a:off x="4700200" y="1614100"/>
            <a:ext cx="3756600" cy="25473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marL="914400" lvl="1"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marL="1371600" lvl="2"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marL="1828800" lvl="3"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marL="2286000" lvl="4"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marL="2743200" lvl="5"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marL="3200400" lvl="6"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marL="3657600" lvl="7"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marL="4114800" lvl="8"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2"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29">
          <p15:clr>
            <a:srgbClr val="E46962"/>
          </p15:clr>
        </p15:guide>
        <p15:guide id="2" orient="horz" pos="233">
          <p15:clr>
            <a:srgbClr val="E46962"/>
          </p15:clr>
        </p15:guide>
        <p15:guide id="3" orient="horz" pos="3011">
          <p15:clr>
            <a:srgbClr val="E46962"/>
          </p15:clr>
        </p15:guide>
        <p15:guide id="4" pos="2850">
          <p15:clr>
            <a:srgbClr val="E46962"/>
          </p15:clr>
        </p15:guide>
        <p15:guide id="5" pos="2910">
          <p15:clr>
            <a:srgbClr val="E46962"/>
          </p15:clr>
        </p15:guide>
        <p15:guide id="6" pos="1468">
          <p15:clr>
            <a:srgbClr val="E46962"/>
          </p15:clr>
        </p15:guide>
        <p15:guide id="7" pos="1527">
          <p15:clr>
            <a:srgbClr val="E46962"/>
          </p15:clr>
        </p15:guide>
        <p15:guide id="8" pos="4226">
          <p15:clr>
            <a:srgbClr val="E46962"/>
          </p15:clr>
        </p15:guide>
        <p15:guide id="9" pos="4285">
          <p15:clr>
            <a:srgbClr val="E46962"/>
          </p15:clr>
        </p15:guide>
        <p15:guide id="10" pos="3773">
          <p15:clr>
            <a:srgbClr val="E46962"/>
          </p15:clr>
        </p15:guide>
        <p15:guide id="11" pos="3830">
          <p15:clr>
            <a:srgbClr val="E46962"/>
          </p15:clr>
        </p15:guide>
        <p15:guide id="12" pos="1930">
          <p15:clr>
            <a:srgbClr val="E46962"/>
          </p15:clr>
        </p15:guide>
        <p15:guide id="13" pos="1987">
          <p15:clr>
            <a:srgbClr val="E46962"/>
          </p15:clr>
        </p15:guide>
        <p15:guide id="14" orient="horz" pos="2867">
          <p15:clr>
            <a:srgbClr val="E46962"/>
          </p15:clr>
        </p15:guide>
        <p15:guide id="15" orient="horz" pos="1135">
          <p15:clr>
            <a:srgbClr val="E46962"/>
          </p15:clr>
        </p15:guide>
        <p15:guide id="16" orient="horz" pos="1194">
          <p15:clr>
            <a:srgbClr val="E46962"/>
          </p15:clr>
        </p15:guide>
        <p15:guide id="17" orient="horz" pos="2043">
          <p15:clr>
            <a:srgbClr val="E46962"/>
          </p15:clr>
        </p15:guide>
        <p15:guide id="18" orient="horz" pos="2103">
          <p15:clr>
            <a:srgbClr val="E46962"/>
          </p15:clr>
        </p15:guide>
        <p15:guide id="19" pos="228">
          <p15:clr>
            <a:srgbClr val="E46962"/>
          </p15:clr>
        </p15:guide>
        <p15:guide id="20" orient="horz" pos="672">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5" descr="A close-up of a modern glass structure. "/>
          <p:cNvPicPr preferRelativeResize="0"/>
          <p:nvPr/>
        </p:nvPicPr>
        <p:blipFill rotWithShape="1">
          <a:blip r:embed="rId3">
            <a:alphaModFix/>
          </a:blip>
          <a:srcRect l="21737" r="19116" b="80"/>
          <a:stretch/>
        </p:blipFill>
        <p:spPr>
          <a:xfrm>
            <a:off x="4587725" y="-8750"/>
            <a:ext cx="4572001" cy="5148074"/>
          </a:xfrm>
          <a:prstGeom prst="rect">
            <a:avLst/>
          </a:prstGeom>
          <a:noFill/>
          <a:ln>
            <a:noFill/>
          </a:ln>
        </p:spPr>
      </p:pic>
      <p:sp>
        <p:nvSpPr>
          <p:cNvPr id="469" name="Google Shape;469;p55"/>
          <p:cNvSpPr txBox="1">
            <a:spLocks noGrp="1"/>
          </p:cNvSpPr>
          <p:nvPr>
            <p:ph type="title"/>
          </p:nvPr>
        </p:nvSpPr>
        <p:spPr>
          <a:xfrm>
            <a:off x="399750" y="1192050"/>
            <a:ext cx="3860100" cy="121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a:t>Cesarean Section Simulation Part 2:</a:t>
            </a:r>
            <a:endParaRPr sz="3900"/>
          </a:p>
          <a:p>
            <a:pPr marL="0" lvl="0" indent="0" algn="ctr" rtl="0">
              <a:spcBef>
                <a:spcPts val="0"/>
              </a:spcBef>
              <a:spcAft>
                <a:spcPts val="0"/>
              </a:spcAft>
              <a:buNone/>
            </a:pPr>
            <a:r>
              <a:rPr lang="en" sz="3900"/>
              <a:t>The Simulation</a:t>
            </a:r>
            <a:endParaRPr sz="3900"/>
          </a:p>
        </p:txBody>
      </p:sp>
      <p:sp>
        <p:nvSpPr>
          <p:cNvPr id="470" name="Google Shape;470;p55"/>
          <p:cNvSpPr txBox="1">
            <a:spLocks noGrp="1"/>
          </p:cNvSpPr>
          <p:nvPr>
            <p:ph type="body" idx="3"/>
          </p:nvPr>
        </p:nvSpPr>
        <p:spPr>
          <a:xfrm>
            <a:off x="-592475" y="38875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Tracy Long RN, BSN</a:t>
            </a:r>
            <a:endParaRPr/>
          </a:p>
          <a:p>
            <a:pPr marL="0" lvl="0" indent="0" algn="ctr" rtl="0">
              <a:spcBef>
                <a:spcPts val="0"/>
              </a:spcBef>
              <a:spcAft>
                <a:spcPts val="0"/>
              </a:spcAft>
              <a:buNone/>
            </a:pPr>
            <a:r>
              <a:rPr lang="en"/>
              <a:t>Healthcare Pathways Educator</a:t>
            </a:r>
            <a:endParaRPr/>
          </a:p>
          <a:p>
            <a:pPr marL="0" lvl="0" indent="0" algn="ctr" rtl="0">
              <a:spcBef>
                <a:spcPts val="0"/>
              </a:spcBef>
              <a:spcAft>
                <a:spcPts val="0"/>
              </a:spcAft>
              <a:buNone/>
            </a:pPr>
            <a:r>
              <a:rPr lang="en"/>
              <a:t>Lakeview High School</a:t>
            </a:r>
            <a:endParaRPr/>
          </a:p>
          <a:p>
            <a:pPr marL="0" lvl="0" indent="0" algn="ctr" rtl="0">
              <a:spcBef>
                <a:spcPts val="0"/>
              </a:spcBef>
              <a:spcAft>
                <a:spcPts val="0"/>
              </a:spcAft>
              <a:buNone/>
            </a:pPr>
            <a:r>
              <a:rPr lang="en"/>
              <a:t>Columbus, NE</a:t>
            </a:r>
            <a:endParaRPr/>
          </a:p>
          <a:p>
            <a:pPr marL="0" lvl="0" indent="0" algn="ctr" rtl="0">
              <a:spcBef>
                <a:spcPts val="0"/>
              </a:spcBef>
              <a:spcAft>
                <a:spcPts val="0"/>
              </a:spcAft>
              <a:buNone/>
            </a:pPr>
            <a:endParaRPr/>
          </a:p>
        </p:txBody>
      </p:sp>
      <p:sp>
        <p:nvSpPr>
          <p:cNvPr id="471" name="Google Shape;471;p55"/>
          <p:cNvSpPr txBox="1"/>
          <p:nvPr/>
        </p:nvSpPr>
        <p:spPr>
          <a:xfrm>
            <a:off x="819400" y="439375"/>
            <a:ext cx="30045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DM Sans Light"/>
                <a:ea typeface="DM Sans Light"/>
                <a:cs typeface="DM Sans Light"/>
                <a:sym typeface="DM Sans Light"/>
              </a:rPr>
              <a:t>2026 Nebraska CTE Conference</a:t>
            </a:r>
            <a:endParaRPr sz="1200">
              <a:solidFill>
                <a:schemeClr val="lt1"/>
              </a:solidFill>
              <a:latin typeface="DM Sans"/>
              <a:ea typeface="DM Sans"/>
              <a:cs typeface="DM Sans"/>
              <a:sym typeface="DM Sans"/>
            </a:endParaRPr>
          </a:p>
        </p:txBody>
      </p:sp>
      <p:pic>
        <p:nvPicPr>
          <p:cNvPr id="472" name="Google Shape;472;p55" descr="Mother and newborn. Child birth in maternity hospital. Young mom hugging her newborn baby after delivery. Woman giving birth. (Provided by Getty Images)"/>
          <p:cNvPicPr preferRelativeResize="0"/>
          <p:nvPr/>
        </p:nvPicPr>
        <p:blipFill>
          <a:blip r:embed="rId4">
            <a:alphaModFix/>
          </a:blip>
          <a:stretch>
            <a:fillRect/>
          </a:stretch>
        </p:blipFill>
        <p:spPr>
          <a:xfrm>
            <a:off x="4768903" y="1162412"/>
            <a:ext cx="4209649" cy="2805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64" descr="Clipboard with paper (Provided by Getty Images)"/>
          <p:cNvPicPr preferRelativeResize="0"/>
          <p:nvPr/>
        </p:nvPicPr>
        <p:blipFill>
          <a:blip r:embed="rId3">
            <a:alphaModFix/>
          </a:blip>
          <a:stretch>
            <a:fillRect/>
          </a:stretch>
        </p:blipFill>
        <p:spPr>
          <a:xfrm>
            <a:off x="4170562" y="401287"/>
            <a:ext cx="4157727" cy="4155681"/>
          </a:xfrm>
          <a:prstGeom prst="rect">
            <a:avLst/>
          </a:prstGeom>
          <a:noFill/>
          <a:ln>
            <a:noFill/>
          </a:ln>
        </p:spPr>
      </p:pic>
      <p:sp>
        <p:nvSpPr>
          <p:cNvPr id="533" name="Google Shape;533;p64"/>
          <p:cNvSpPr txBox="1"/>
          <p:nvPr/>
        </p:nvSpPr>
        <p:spPr>
          <a:xfrm>
            <a:off x="5653225" y="1519875"/>
            <a:ext cx="1909200" cy="19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lt1"/>
              </a:solidFill>
              <a:latin typeface="DM Sans"/>
              <a:ea typeface="DM Sans"/>
              <a:cs typeface="DM Sans"/>
              <a:sym typeface="DM Sans"/>
            </a:endParaRPr>
          </a:p>
        </p:txBody>
      </p:sp>
      <p:sp>
        <p:nvSpPr>
          <p:cNvPr id="534" name="Google Shape;534;p64"/>
          <p:cNvSpPr txBox="1"/>
          <p:nvPr/>
        </p:nvSpPr>
        <p:spPr>
          <a:xfrm>
            <a:off x="5123375" y="1390150"/>
            <a:ext cx="2252100" cy="28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7363B"/>
                </a:solidFill>
                <a:latin typeface="Nunito Sans"/>
                <a:ea typeface="Nunito Sans"/>
                <a:cs typeface="Nunito Sans"/>
                <a:sym typeface="Nunito Sans"/>
              </a:rPr>
              <a:t>Doctor’s order reads:</a:t>
            </a:r>
            <a:endParaRPr sz="1700">
              <a:solidFill>
                <a:srgbClr val="07363B"/>
              </a:solidFill>
              <a:latin typeface="Nunito Sans"/>
              <a:ea typeface="Nunito Sans"/>
              <a:cs typeface="Nunito Sans"/>
              <a:sym typeface="Nunito Sans"/>
            </a:endParaRPr>
          </a:p>
          <a:p>
            <a:pPr marL="0" lvl="0" indent="0" algn="l" rtl="0">
              <a:spcBef>
                <a:spcPts val="0"/>
              </a:spcBef>
              <a:spcAft>
                <a:spcPts val="0"/>
              </a:spcAft>
              <a:buNone/>
            </a:pPr>
            <a:endParaRPr sz="1700">
              <a:solidFill>
                <a:srgbClr val="07363B"/>
              </a:solidFill>
              <a:latin typeface="Nunito Sans"/>
              <a:ea typeface="Nunito Sans"/>
              <a:cs typeface="Nunito Sans"/>
              <a:sym typeface="Nunito Sans"/>
            </a:endParaRPr>
          </a:p>
          <a:p>
            <a:pPr marL="0" lvl="0" indent="0" algn="l" rtl="0">
              <a:spcBef>
                <a:spcPts val="0"/>
              </a:spcBef>
              <a:spcAft>
                <a:spcPts val="0"/>
              </a:spcAft>
              <a:buNone/>
            </a:pPr>
            <a:r>
              <a:rPr lang="en" sz="2400">
                <a:solidFill>
                  <a:srgbClr val="07363B"/>
                </a:solidFill>
                <a:latin typeface="Indie Flower"/>
                <a:ea typeface="Indie Flower"/>
                <a:cs typeface="Indie Flower"/>
                <a:sym typeface="Indie Flower"/>
              </a:rPr>
              <a:t>Prepare patient for Cesarean Section </a:t>
            </a:r>
            <a:endParaRPr sz="1000">
              <a:solidFill>
                <a:schemeClr val="lt1"/>
              </a:solidFill>
              <a:latin typeface="DM Sans"/>
              <a:ea typeface="DM Sans"/>
              <a:cs typeface="DM Sans"/>
              <a:sym typeface="DM Sans"/>
            </a:endParaRPr>
          </a:p>
        </p:txBody>
      </p:sp>
      <p:sp>
        <p:nvSpPr>
          <p:cNvPr id="535" name="Google Shape;535;p64"/>
          <p:cNvSpPr txBox="1"/>
          <p:nvPr/>
        </p:nvSpPr>
        <p:spPr>
          <a:xfrm>
            <a:off x="435575" y="602400"/>
            <a:ext cx="3216000" cy="20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1"/>
                </a:solidFill>
                <a:latin typeface="DM Sans"/>
                <a:ea typeface="DM Sans"/>
                <a:cs typeface="DM Sans"/>
                <a:sym typeface="DM Sans"/>
              </a:rPr>
              <a:t>You choose to notify the provider.  They arrive, assess the patient and monitor strips, then write the following order:</a:t>
            </a:r>
            <a:endParaRPr sz="2700">
              <a:solidFill>
                <a:schemeClr val="dk1"/>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4400"/>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5"/>
          <p:cNvSpPr txBox="1">
            <a:spLocks noGrp="1"/>
          </p:cNvSpPr>
          <p:nvPr>
            <p:ph type="title"/>
          </p:nvPr>
        </p:nvSpPr>
        <p:spPr>
          <a:xfrm>
            <a:off x="361975" y="478400"/>
            <a:ext cx="42099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Communication Challenge &gt;&gt;&gt;&gt; </a:t>
            </a:r>
            <a:endParaRPr/>
          </a:p>
        </p:txBody>
      </p:sp>
      <p:sp>
        <p:nvSpPr>
          <p:cNvPr id="541" name="Google Shape;541;p65"/>
          <p:cNvSpPr txBox="1">
            <a:spLocks noGrp="1"/>
          </p:cNvSpPr>
          <p:nvPr>
            <p:ph type="body" idx="3"/>
          </p:nvPr>
        </p:nvSpPr>
        <p:spPr>
          <a:xfrm>
            <a:off x="5056500" y="2528922"/>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dirty="0"/>
              <a:t>Your patient </a:t>
            </a:r>
            <a:r>
              <a:rPr lang="en" sz="2400" dirty="0"/>
              <a:t>says:</a:t>
            </a:r>
            <a:endParaRPr sz="2400" dirty="0"/>
          </a:p>
          <a:p>
            <a:pPr marL="0" lvl="0" indent="0" algn="ctr" rtl="0">
              <a:spcBef>
                <a:spcPts val="800"/>
              </a:spcBef>
              <a:spcAft>
                <a:spcPts val="800"/>
              </a:spcAft>
              <a:buNone/>
            </a:pPr>
            <a:r>
              <a:rPr lang="en" sz="2400" dirty="0"/>
              <a:t> “Please, is my baby going to be okay?  Somebody tell me what’s wrong!”</a:t>
            </a:r>
            <a:endParaRPr sz="2400" dirty="0"/>
          </a:p>
        </p:txBody>
      </p:sp>
      <p:sp>
        <p:nvSpPr>
          <p:cNvPr id="542" name="Google Shape;542;p65"/>
          <p:cNvSpPr txBox="1"/>
          <p:nvPr/>
        </p:nvSpPr>
        <p:spPr>
          <a:xfrm>
            <a:off x="5189850" y="4124075"/>
            <a:ext cx="31140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DM Sans"/>
                <a:ea typeface="DM Sans"/>
                <a:cs typeface="DM Sans"/>
                <a:sym typeface="DM Sans"/>
              </a:rPr>
              <a:t>How do you respond?</a:t>
            </a:r>
            <a:endParaRPr sz="2200">
              <a:solidFill>
                <a:schemeClr val="dk1"/>
              </a:solidFill>
              <a:latin typeface="DM Sans"/>
              <a:ea typeface="DM Sans"/>
              <a:cs typeface="DM Sans"/>
              <a:sym typeface="DM Sans"/>
            </a:endParaRPr>
          </a:p>
        </p:txBody>
      </p:sp>
      <p:pic>
        <p:nvPicPr>
          <p:cNvPr id="543" name="Google Shape;543;p65" descr="A woman having labor contractions in ..."/>
          <p:cNvPicPr preferRelativeResize="0"/>
          <p:nvPr/>
        </p:nvPicPr>
        <p:blipFill>
          <a:blip r:embed="rId3">
            <a:alphaModFix/>
          </a:blip>
          <a:stretch>
            <a:fillRect/>
          </a:stretch>
        </p:blipFill>
        <p:spPr>
          <a:xfrm>
            <a:off x="759375" y="2094475"/>
            <a:ext cx="3420400" cy="2276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6"/>
          <p:cNvSpPr txBox="1">
            <a:spLocks noGrp="1"/>
          </p:cNvSpPr>
          <p:nvPr>
            <p:ph type="title"/>
          </p:nvPr>
        </p:nvSpPr>
        <p:spPr>
          <a:xfrm>
            <a:off x="788875" y="707150"/>
            <a:ext cx="72189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100"/>
              <a:t>Let’s Begin!</a:t>
            </a:r>
            <a:endParaRPr sz="6100"/>
          </a:p>
        </p:txBody>
      </p:sp>
      <p:pic>
        <p:nvPicPr>
          <p:cNvPr id="549" name="Google Shape;549;p66" descr="concentrated professional surgical doctor team operating surgery a patient in the operating room at the hospital. healthcare and medical concept. (Provided by Getty Images)"/>
          <p:cNvPicPr preferRelativeResize="0"/>
          <p:nvPr/>
        </p:nvPicPr>
        <p:blipFill>
          <a:blip r:embed="rId3">
            <a:alphaModFix/>
          </a:blip>
          <a:stretch>
            <a:fillRect/>
          </a:stretch>
        </p:blipFill>
        <p:spPr>
          <a:xfrm>
            <a:off x="2204176" y="1959425"/>
            <a:ext cx="4388275" cy="2924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7"/>
          <p:cNvSpPr txBox="1">
            <a:spLocks noGrp="1"/>
          </p:cNvSpPr>
          <p:nvPr>
            <p:ph type="title"/>
          </p:nvPr>
        </p:nvSpPr>
        <p:spPr>
          <a:xfrm>
            <a:off x="841225" y="540550"/>
            <a:ext cx="72750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Debriefing Questions: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55" name="Google Shape;555;p67"/>
          <p:cNvSpPr txBox="1">
            <a:spLocks noGrp="1"/>
          </p:cNvSpPr>
          <p:nvPr>
            <p:ph type="body" idx="3"/>
          </p:nvPr>
        </p:nvSpPr>
        <p:spPr>
          <a:xfrm>
            <a:off x="1397400" y="1677425"/>
            <a:ext cx="6255300" cy="2533800"/>
          </a:xfrm>
          <a:prstGeom prst="rect">
            <a:avLst/>
          </a:prstGeom>
        </p:spPr>
        <p:txBody>
          <a:bodyPr spcFirstLastPara="1" wrap="square" lIns="91425" tIns="91425" rIns="91425" bIns="91425" anchor="b" anchorCtr="0">
            <a:noAutofit/>
          </a:bodyPr>
          <a:lstStyle/>
          <a:p>
            <a:pPr marL="457200" lvl="0" indent="-381000" algn="l" rtl="0">
              <a:spcBef>
                <a:spcPts val="0"/>
              </a:spcBef>
              <a:spcAft>
                <a:spcPts val="0"/>
              </a:spcAft>
              <a:buSzPts val="2400"/>
              <a:buChar char="●"/>
            </a:pPr>
            <a:r>
              <a:rPr lang="en" sz="2400"/>
              <a:t>How did the healthcare team communicate before the c-section?  During?</a:t>
            </a:r>
            <a:endParaRPr sz="2400"/>
          </a:p>
          <a:p>
            <a:pPr marL="457200" lvl="0" indent="-381000" algn="l" rtl="0">
              <a:spcBef>
                <a:spcPts val="0"/>
              </a:spcBef>
              <a:spcAft>
                <a:spcPts val="0"/>
              </a:spcAft>
              <a:buSzPts val="2400"/>
              <a:buChar char="●"/>
            </a:pPr>
            <a:r>
              <a:rPr lang="en" sz="2400"/>
              <a:t>How was emotional support provided?</a:t>
            </a:r>
            <a:endParaRPr sz="2400"/>
          </a:p>
          <a:p>
            <a:pPr marL="457200" lvl="0" indent="-381000" algn="l" rtl="0">
              <a:spcBef>
                <a:spcPts val="0"/>
              </a:spcBef>
              <a:spcAft>
                <a:spcPts val="0"/>
              </a:spcAft>
              <a:buSzPts val="2400"/>
              <a:buChar char="●"/>
            </a:pPr>
            <a:r>
              <a:rPr lang="en" sz="2400"/>
              <a:t>What went well during the simulation?</a:t>
            </a:r>
            <a:endParaRPr sz="2400"/>
          </a:p>
          <a:p>
            <a:pPr marL="457200" lvl="0" indent="-381000" algn="l" rtl="0">
              <a:spcBef>
                <a:spcPts val="0"/>
              </a:spcBef>
              <a:spcAft>
                <a:spcPts val="0"/>
              </a:spcAft>
              <a:buSzPts val="2400"/>
              <a:buChar char="●"/>
            </a:pPr>
            <a:r>
              <a:rPr lang="en" sz="2400"/>
              <a:t>What could be improved?</a:t>
            </a:r>
            <a:endParaRPr sz="2400"/>
          </a:p>
          <a:p>
            <a:pPr marL="0" lvl="0" indent="0" algn="ctr" rtl="0">
              <a:spcBef>
                <a:spcPts val="800"/>
              </a:spcBef>
              <a:spcAft>
                <a:spcPts val="8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4"/>
          <p:cNvSpPr txBox="1">
            <a:spLocks noGrp="1"/>
          </p:cNvSpPr>
          <p:nvPr>
            <p:ph type="title"/>
          </p:nvPr>
        </p:nvSpPr>
        <p:spPr>
          <a:xfrm>
            <a:off x="228600" y="58525"/>
            <a:ext cx="8202000" cy="569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a:latin typeface="Nunito Sans" pitchFamily="2" charset="77"/>
              </a:rPr>
              <a:t>FINAL THOUGHTS FOR FACILITATORS (that’s you!)</a:t>
            </a:r>
            <a:endParaRPr sz="2500" dirty="0">
              <a:latin typeface="Nunito Sans" pitchFamily="2" charset="77"/>
            </a:endParaRPr>
          </a:p>
        </p:txBody>
      </p:sp>
      <p:sp>
        <p:nvSpPr>
          <p:cNvPr id="687" name="Google Shape;687;p74"/>
          <p:cNvSpPr txBox="1"/>
          <p:nvPr/>
        </p:nvSpPr>
        <p:spPr>
          <a:xfrm>
            <a:off x="2918100" y="1013375"/>
            <a:ext cx="5512500" cy="37869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Clr>
                <a:schemeClr val="dk1"/>
              </a:buClr>
              <a:buSzPts val="2700"/>
              <a:buFont typeface="Nunito Sans"/>
              <a:buChar char="●"/>
            </a:pPr>
            <a:r>
              <a:rPr lang="en" sz="2700" dirty="0">
                <a:solidFill>
                  <a:schemeClr val="dk1"/>
                </a:solidFill>
                <a:latin typeface="Nunito Sans"/>
                <a:ea typeface="Nunito Sans"/>
                <a:cs typeface="Nunito Sans"/>
                <a:sym typeface="Nunito Sans"/>
              </a:rPr>
              <a:t>Allow productive struggle</a:t>
            </a:r>
            <a:endParaRPr sz="2700" dirty="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dirty="0">
                <a:solidFill>
                  <a:schemeClr val="dk1"/>
                </a:solidFill>
                <a:latin typeface="Nunito Sans"/>
                <a:ea typeface="Nunito Sans"/>
                <a:cs typeface="Nunito Sans"/>
                <a:sym typeface="Nunito Sans"/>
              </a:rPr>
              <a:t>Pause for teaching moments</a:t>
            </a:r>
            <a:endParaRPr sz="2700" dirty="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dirty="0">
                <a:solidFill>
                  <a:schemeClr val="dk1"/>
                </a:solidFill>
                <a:latin typeface="Nunito Sans"/>
                <a:ea typeface="Nunito Sans"/>
                <a:cs typeface="Nunito Sans"/>
                <a:sym typeface="Nunito Sans"/>
              </a:rPr>
              <a:t>Encourage teamwork</a:t>
            </a:r>
            <a:endParaRPr sz="2700" dirty="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dirty="0">
                <a:solidFill>
                  <a:schemeClr val="dk1"/>
                </a:solidFill>
                <a:latin typeface="Nunito Sans"/>
                <a:ea typeface="Nunito Sans"/>
                <a:cs typeface="Nunito Sans"/>
                <a:sym typeface="Nunito Sans"/>
              </a:rPr>
              <a:t>Redirect instead of immediately correcting</a:t>
            </a:r>
            <a:endParaRPr sz="2700" dirty="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2700" dirty="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1200" dirty="0">
              <a:solidFill>
                <a:schemeClr val="dk1"/>
              </a:solidFill>
              <a:latin typeface="Nunito Sans"/>
              <a:ea typeface="Nunito Sans"/>
              <a:cs typeface="Nunito Sans"/>
              <a:sym typeface="Nunito Sans"/>
            </a:endParaRPr>
          </a:p>
        </p:txBody>
      </p:sp>
      <p:sp>
        <p:nvSpPr>
          <p:cNvPr id="5" name="TextBox 4">
            <a:extLst>
              <a:ext uri="{FF2B5EF4-FFF2-40B4-BE49-F238E27FC236}">
                <a16:creationId xmlns:a16="http://schemas.microsoft.com/office/drawing/2014/main" id="{254E3FE8-6473-0CC4-28D2-5F5CDE0D77D1}"/>
              </a:ext>
            </a:extLst>
          </p:cNvPr>
          <p:cNvSpPr txBox="1"/>
          <p:nvPr/>
        </p:nvSpPr>
        <p:spPr>
          <a:xfrm>
            <a:off x="4254367" y="627925"/>
            <a:ext cx="4023360" cy="4401205"/>
          </a:xfrm>
          <a:prstGeom prst="rect">
            <a:avLst/>
          </a:prstGeom>
          <a:noFill/>
        </p:spPr>
        <p:txBody>
          <a:bodyPr wrap="square" rtlCol="0">
            <a:spAutoFit/>
          </a:bodyPr>
          <a:lstStyle/>
          <a:p>
            <a:pPr marL="57150" lvl="0" algn="l" rtl="0">
              <a:spcBef>
                <a:spcPts val="0"/>
              </a:spcBef>
              <a:spcAft>
                <a:spcPts val="0"/>
              </a:spcAft>
              <a:buClr>
                <a:schemeClr val="dk1"/>
              </a:buClr>
              <a:buSzPts val="2700"/>
            </a:pPr>
            <a:r>
              <a:rPr lang="en-US" sz="2800" dirty="0">
                <a:solidFill>
                  <a:schemeClr val="bg1"/>
                </a:solidFill>
                <a:latin typeface="Nunito Sans"/>
                <a:ea typeface="Nunito Sans"/>
                <a:cs typeface="Nunito Sans"/>
                <a:sym typeface="Nunito Sans"/>
              </a:rPr>
              <a:t>Allow productive struggle</a:t>
            </a:r>
          </a:p>
          <a:p>
            <a:pPr marL="57150" lvl="0" algn="l" rtl="0">
              <a:spcBef>
                <a:spcPts val="0"/>
              </a:spcBef>
              <a:spcAft>
                <a:spcPts val="0"/>
              </a:spcAft>
              <a:buClr>
                <a:schemeClr val="dk1"/>
              </a:buClr>
              <a:buSzPts val="2700"/>
            </a:pPr>
            <a:endParaRPr lang="en-US" sz="2800" dirty="0">
              <a:solidFill>
                <a:schemeClr val="bg1"/>
              </a:solidFill>
              <a:latin typeface="Nunito Sans"/>
              <a:ea typeface="Nunito Sans"/>
              <a:cs typeface="Nunito Sans"/>
              <a:sym typeface="Nunito Sans"/>
            </a:endParaRPr>
          </a:p>
          <a:p>
            <a:pPr marL="57150" lvl="0" algn="l" rtl="0">
              <a:spcBef>
                <a:spcPts val="0"/>
              </a:spcBef>
              <a:spcAft>
                <a:spcPts val="0"/>
              </a:spcAft>
              <a:buClr>
                <a:schemeClr val="dk1"/>
              </a:buClr>
              <a:buSzPts val="2700"/>
            </a:pPr>
            <a:r>
              <a:rPr lang="en-US" sz="2800" dirty="0">
                <a:solidFill>
                  <a:schemeClr val="bg1"/>
                </a:solidFill>
                <a:latin typeface="Nunito Sans"/>
                <a:ea typeface="Nunito Sans"/>
                <a:cs typeface="Nunito Sans"/>
                <a:sym typeface="Nunito Sans"/>
              </a:rPr>
              <a:t>Pause for teaching moments</a:t>
            </a:r>
          </a:p>
          <a:p>
            <a:pPr marL="57150" lvl="0" algn="l" rtl="0">
              <a:spcBef>
                <a:spcPts val="0"/>
              </a:spcBef>
              <a:spcAft>
                <a:spcPts val="0"/>
              </a:spcAft>
              <a:buClr>
                <a:schemeClr val="dk1"/>
              </a:buClr>
              <a:buSzPts val="2700"/>
            </a:pPr>
            <a:endParaRPr lang="en-US" sz="2800" dirty="0">
              <a:solidFill>
                <a:schemeClr val="bg1"/>
              </a:solidFill>
              <a:latin typeface="Nunito Sans"/>
              <a:ea typeface="Nunito Sans"/>
              <a:cs typeface="Nunito Sans"/>
              <a:sym typeface="Nunito Sans"/>
            </a:endParaRPr>
          </a:p>
          <a:p>
            <a:pPr marL="57150" lvl="0" algn="l" rtl="0">
              <a:spcBef>
                <a:spcPts val="0"/>
              </a:spcBef>
              <a:spcAft>
                <a:spcPts val="0"/>
              </a:spcAft>
              <a:buClr>
                <a:schemeClr val="dk1"/>
              </a:buClr>
              <a:buSzPts val="2700"/>
            </a:pPr>
            <a:r>
              <a:rPr lang="en-US" sz="2800" dirty="0">
                <a:solidFill>
                  <a:schemeClr val="bg1"/>
                </a:solidFill>
                <a:latin typeface="Nunito Sans"/>
                <a:ea typeface="Nunito Sans"/>
                <a:cs typeface="Nunito Sans"/>
                <a:sym typeface="Nunito Sans"/>
              </a:rPr>
              <a:t>Encourage teamwork</a:t>
            </a:r>
          </a:p>
          <a:p>
            <a:pPr marL="57150" lvl="0" algn="l" rtl="0">
              <a:spcBef>
                <a:spcPts val="0"/>
              </a:spcBef>
              <a:spcAft>
                <a:spcPts val="0"/>
              </a:spcAft>
              <a:buClr>
                <a:schemeClr val="dk1"/>
              </a:buClr>
              <a:buSzPts val="2700"/>
            </a:pPr>
            <a:endParaRPr lang="en-US" sz="2800" dirty="0">
              <a:solidFill>
                <a:schemeClr val="bg1"/>
              </a:solidFill>
              <a:latin typeface="Nunito Sans"/>
              <a:ea typeface="Nunito Sans"/>
              <a:cs typeface="Nunito Sans"/>
              <a:sym typeface="Nunito Sans"/>
            </a:endParaRPr>
          </a:p>
          <a:p>
            <a:pPr marL="57150" lvl="0" algn="l" rtl="0">
              <a:spcBef>
                <a:spcPts val="0"/>
              </a:spcBef>
              <a:spcAft>
                <a:spcPts val="0"/>
              </a:spcAft>
              <a:buClr>
                <a:schemeClr val="dk1"/>
              </a:buClr>
              <a:buSzPts val="2700"/>
            </a:pPr>
            <a:r>
              <a:rPr lang="en-US" sz="2800" dirty="0">
                <a:solidFill>
                  <a:schemeClr val="bg1"/>
                </a:solidFill>
                <a:latin typeface="Nunito Sans"/>
                <a:ea typeface="Nunito Sans"/>
                <a:cs typeface="Nunito Sans"/>
                <a:sym typeface="Nunito Sans"/>
              </a:rPr>
              <a:t>Redirect instead of immediately correcting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8"/>
          <p:cNvSpPr txBox="1">
            <a:spLocks noGrp="1"/>
          </p:cNvSpPr>
          <p:nvPr>
            <p:ph type="title"/>
          </p:nvPr>
        </p:nvSpPr>
        <p:spPr>
          <a:xfrm>
            <a:off x="540727" y="1082041"/>
            <a:ext cx="5140437" cy="58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6200"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3200" dirty="0"/>
              <a:t>To request a copy of this presentation, please </a:t>
            </a:r>
            <a:r>
              <a:rPr lang="en" sz="3200" dirty="0">
                <a:solidFill>
                  <a:schemeClr val="tx1"/>
                </a:solidFill>
              </a:rPr>
              <a:t>scan the QR code </a:t>
            </a:r>
            <a:r>
              <a:rPr lang="en" sz="3200">
                <a:solidFill>
                  <a:schemeClr val="tx1"/>
                </a:solidFill>
              </a:rPr>
              <a:t>and fill out </a:t>
            </a:r>
            <a:r>
              <a:rPr lang="en" sz="3200" dirty="0">
                <a:solidFill>
                  <a:schemeClr val="tx1"/>
                </a:solidFill>
              </a:rPr>
              <a:t>the Google form</a:t>
            </a:r>
            <a:endParaRPr sz="3200" dirty="0"/>
          </a:p>
        </p:txBody>
      </p:sp>
      <p:pic>
        <p:nvPicPr>
          <p:cNvPr id="561" name="Google Shape;561;p68" descr="a man in a suit and tie is standing in front of a door and saying thank you . (Provided by Tenor)"/>
          <p:cNvPicPr preferRelativeResize="0"/>
          <p:nvPr/>
        </p:nvPicPr>
        <p:blipFill>
          <a:blip r:embed="rId3">
            <a:alphaModFix/>
          </a:blip>
          <a:stretch>
            <a:fillRect/>
          </a:stretch>
        </p:blipFill>
        <p:spPr>
          <a:xfrm>
            <a:off x="2826007" y="474755"/>
            <a:ext cx="3491985" cy="1938160"/>
          </a:xfrm>
          <a:prstGeom prst="rect">
            <a:avLst/>
          </a:prstGeom>
          <a:noFill/>
          <a:ln>
            <a:noFill/>
          </a:ln>
        </p:spPr>
      </p:pic>
      <p:pic>
        <p:nvPicPr>
          <p:cNvPr id="3" name="Picture 2">
            <a:extLst>
              <a:ext uri="{FF2B5EF4-FFF2-40B4-BE49-F238E27FC236}">
                <a16:creationId xmlns:a16="http://schemas.microsoft.com/office/drawing/2014/main" id="{0214BE45-CB41-9FA8-5A2C-BEDC3C29F5BE}"/>
              </a:ext>
            </a:extLst>
          </p:cNvPr>
          <p:cNvPicPr>
            <a:picLocks noChangeAspect="1"/>
          </p:cNvPicPr>
          <p:nvPr/>
        </p:nvPicPr>
        <p:blipFill>
          <a:blip r:embed="rId4"/>
          <a:stretch>
            <a:fillRect/>
          </a:stretch>
        </p:blipFill>
        <p:spPr>
          <a:xfrm>
            <a:off x="6087216" y="2597637"/>
            <a:ext cx="2557479" cy="36130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6"/>
          <p:cNvSpPr txBox="1">
            <a:spLocks noGrp="1"/>
          </p:cNvSpPr>
          <p:nvPr>
            <p:ph type="title"/>
          </p:nvPr>
        </p:nvSpPr>
        <p:spPr>
          <a:xfrm>
            <a:off x="363825" y="3044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simulation?</a:t>
            </a:r>
            <a:endParaRPr/>
          </a:p>
        </p:txBody>
      </p:sp>
      <p:sp>
        <p:nvSpPr>
          <p:cNvPr id="478" name="Google Shape;478;p56"/>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457200" lvl="0" indent="-323850" algn="l" rtl="0">
              <a:spcBef>
                <a:spcPts val="1200"/>
              </a:spcBef>
              <a:spcAft>
                <a:spcPts val="0"/>
              </a:spcAft>
              <a:buClr>
                <a:srgbClr val="FFFFFF"/>
              </a:buClr>
              <a:buSzPts val="1500"/>
              <a:buFont typeface="Arial"/>
              <a:buChar char="●"/>
            </a:pPr>
            <a:r>
              <a:rPr lang="en" sz="1500">
                <a:solidFill>
                  <a:srgbClr val="FFFFFF"/>
                </a:solidFill>
                <a:latin typeface="Arial"/>
                <a:ea typeface="Arial"/>
                <a:cs typeface="Arial"/>
                <a:sym typeface="Arial"/>
              </a:rPr>
              <a:t>Encourages active learning</a:t>
            </a: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Introduces students to simulation learning used in professional education programs</a:t>
            </a: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Teamwork and communication focused</a:t>
            </a: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Helps to develop prioritization skills</a:t>
            </a: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students to think critically </a:t>
            </a: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b="1" u="sng">
                <a:solidFill>
                  <a:srgbClr val="FFFFFF"/>
                </a:solidFill>
                <a:latin typeface="Arial"/>
                <a:ea typeface="Arial"/>
                <a:cs typeface="Arial"/>
                <a:sym typeface="Arial"/>
              </a:rPr>
              <a:t>Promotes critical thinking</a:t>
            </a:r>
            <a:endParaRPr sz="1500" b="1" u="sng">
              <a:solidFill>
                <a:srgbClr val="FFFFFF"/>
              </a:solidFill>
              <a:latin typeface="Arial"/>
              <a:ea typeface="Arial"/>
              <a:cs typeface="Arial"/>
              <a:sym typeface="Arial"/>
            </a:endParaRPr>
          </a:p>
          <a:p>
            <a:pPr marL="0" lvl="0" indent="0" algn="ctr" rtl="0">
              <a:spcBef>
                <a:spcPts val="1200"/>
              </a:spcBef>
              <a:spcAft>
                <a:spcPts val="800"/>
              </a:spcAft>
              <a:buNone/>
            </a:pPr>
            <a:endParaRPr/>
          </a:p>
        </p:txBody>
      </p:sp>
      <p:sp>
        <p:nvSpPr>
          <p:cNvPr id="479" name="Google Shape;479;p56"/>
          <p:cNvSpPr txBox="1"/>
          <p:nvPr/>
        </p:nvSpPr>
        <p:spPr>
          <a:xfrm>
            <a:off x="4833300" y="369300"/>
            <a:ext cx="3939000" cy="42960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3600">
                <a:solidFill>
                  <a:schemeClr val="dk2"/>
                </a:solidFill>
                <a:latin typeface="Newsreader"/>
                <a:ea typeface="Newsreader"/>
                <a:cs typeface="Newsreader"/>
                <a:sym typeface="Newsreader"/>
              </a:rPr>
              <a:t>Where can this fit in my curriculum?</a:t>
            </a:r>
            <a:endParaRPr sz="600">
              <a:solidFill>
                <a:schemeClr val="dk2"/>
              </a:solidFill>
              <a:latin typeface="DM Sans"/>
              <a:ea typeface="DM Sans"/>
              <a:cs typeface="DM Sans"/>
              <a:sym typeface="DM Sans"/>
            </a:endParaRPr>
          </a:p>
        </p:txBody>
      </p:sp>
      <p:sp>
        <p:nvSpPr>
          <p:cNvPr id="480" name="Google Shape;480;p56"/>
          <p:cNvSpPr txBox="1"/>
          <p:nvPr/>
        </p:nvSpPr>
        <p:spPr>
          <a:xfrm>
            <a:off x="5189850" y="1492075"/>
            <a:ext cx="3215700" cy="27153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There are several ways this sim can be utilized to enhance your curriculum. Focus could include:</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Surgical </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Sterile technique</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Job roles of surgical technicians/OR nurse</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Women’s Health</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Job roles of OB-GYN physicians, OB nurses</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Child development</a:t>
            </a:r>
            <a:endParaRPr sz="1500">
              <a:solidFill>
                <a:schemeClr val="dk2"/>
              </a:solidFill>
            </a:endParaRPr>
          </a:p>
          <a:p>
            <a:pPr marL="0" lvl="0" indent="0" algn="l" rtl="0">
              <a:spcBef>
                <a:spcPts val="0"/>
              </a:spcBef>
              <a:spcAft>
                <a:spcPts val="0"/>
              </a:spcAft>
              <a:buNone/>
            </a:pPr>
            <a:r>
              <a:rPr lang="en" sz="1700">
                <a:solidFill>
                  <a:schemeClr val="dk2"/>
                </a:solidFill>
              </a:rPr>
              <a:t>	</a:t>
            </a:r>
            <a:endParaRPr sz="1700">
              <a:solidFill>
                <a:schemeClr val="dk2"/>
              </a:solidFill>
            </a:endParaRPr>
          </a:p>
          <a:p>
            <a:pPr marL="914400" lvl="0" indent="0" algn="l" rtl="0">
              <a:spcBef>
                <a:spcPts val="0"/>
              </a:spcBef>
              <a:spcAft>
                <a:spcPts val="0"/>
              </a:spcAft>
              <a:buNone/>
            </a:pPr>
            <a:endParaRPr sz="1500">
              <a:solidFill>
                <a:schemeClr val="dk2"/>
              </a:solidFill>
            </a:endParaRPr>
          </a:p>
          <a:p>
            <a:pPr marL="457200" lvl="0" indent="0" algn="l" rtl="0">
              <a:spcBef>
                <a:spcPts val="0"/>
              </a:spcBef>
              <a:spcAft>
                <a:spcPts val="0"/>
              </a:spcAft>
              <a:buNone/>
            </a:pPr>
            <a:endParaRPr sz="15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361975" y="923525"/>
            <a:ext cx="7876800" cy="5877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latin typeface="Calibri"/>
                <a:ea typeface="Calibri"/>
                <a:cs typeface="Calibri"/>
                <a:sym typeface="Calibri"/>
              </a:rPr>
              <a:t>“I am so impressed that at the HS level these students are learning critical thinking! This makes me so excited to have your students some day as </a:t>
            </a:r>
            <a:r>
              <a:rPr lang="en" sz="2600" b="1" u="sng">
                <a:latin typeface="Calibri"/>
                <a:ea typeface="Calibri"/>
                <a:cs typeface="Calibri"/>
                <a:sym typeface="Calibri"/>
              </a:rPr>
              <a:t>critical thinking is the biggest struggle I am seeing with my students</a:t>
            </a:r>
            <a:r>
              <a:rPr lang="en" sz="2600">
                <a:latin typeface="Calibri"/>
                <a:ea typeface="Calibri"/>
                <a:cs typeface="Calibri"/>
                <a:sym typeface="Calibri"/>
              </a:rPr>
              <a:t>.”</a:t>
            </a:r>
            <a:endParaRPr sz="2600">
              <a:latin typeface="Calibri"/>
              <a:ea typeface="Calibri"/>
              <a:cs typeface="Calibri"/>
              <a:sym typeface="Calibri"/>
            </a:endParaRPr>
          </a:p>
          <a:p>
            <a:pPr marL="0" lvl="0" indent="0" algn="l" rtl="0">
              <a:lnSpc>
                <a:spcPct val="115000"/>
              </a:lnSpc>
              <a:spcBef>
                <a:spcPts val="0"/>
              </a:spcBef>
              <a:spcAft>
                <a:spcPts val="0"/>
              </a:spcAft>
              <a:buNone/>
            </a:pPr>
            <a:endParaRPr sz="2500">
              <a:solidFill>
                <a:srgbClr val="000000"/>
              </a:solidFill>
              <a:latin typeface="Arial"/>
              <a:ea typeface="Arial"/>
              <a:cs typeface="Arial"/>
              <a:sym typeface="Arial"/>
            </a:endParaRPr>
          </a:p>
          <a:p>
            <a:pPr marL="0" lvl="0" indent="0" algn="ctr" rtl="0">
              <a:spcBef>
                <a:spcPts val="0"/>
              </a:spcBef>
              <a:spcAft>
                <a:spcPts val="0"/>
              </a:spcAft>
              <a:buNone/>
            </a:pPr>
            <a:endParaRPr/>
          </a:p>
        </p:txBody>
      </p:sp>
      <p:sp>
        <p:nvSpPr>
          <p:cNvPr id="486" name="Google Shape;486;p57"/>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t>—-Bethany Gifford RN, MSN</a:t>
            </a:r>
            <a:endParaRPr sz="1400"/>
          </a:p>
          <a:p>
            <a:pPr marL="0" lvl="0" indent="0" algn="ctr" rtl="0">
              <a:spcBef>
                <a:spcPts val="800"/>
              </a:spcBef>
              <a:spcAft>
                <a:spcPts val="0"/>
              </a:spcAft>
              <a:buNone/>
            </a:pPr>
            <a:r>
              <a:rPr lang="en" sz="1400"/>
              <a:t>Nursing Instructor</a:t>
            </a:r>
            <a:endParaRPr sz="1400"/>
          </a:p>
          <a:p>
            <a:pPr marL="0" lvl="0" indent="0" algn="ctr" rtl="0">
              <a:spcBef>
                <a:spcPts val="800"/>
              </a:spcBef>
              <a:spcAft>
                <a:spcPts val="800"/>
              </a:spcAft>
              <a:buNone/>
            </a:pPr>
            <a:r>
              <a:rPr lang="en" sz="1400"/>
              <a:t>Central Community College, Columbus Campus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8"/>
          <p:cNvSpPr txBox="1">
            <a:spLocks noGrp="1"/>
          </p:cNvSpPr>
          <p:nvPr>
            <p:ph type="title"/>
          </p:nvPr>
        </p:nvSpPr>
        <p:spPr>
          <a:xfrm>
            <a:off x="260025" y="3304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Roles:</a:t>
            </a:r>
            <a:endParaRPr/>
          </a:p>
        </p:txBody>
      </p:sp>
      <p:sp>
        <p:nvSpPr>
          <p:cNvPr id="492" name="Google Shape;492;p58"/>
          <p:cNvSpPr txBox="1"/>
          <p:nvPr/>
        </p:nvSpPr>
        <p:spPr>
          <a:xfrm>
            <a:off x="722875" y="1316000"/>
            <a:ext cx="7534500" cy="33270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1200"/>
              </a:spcBef>
              <a:spcAft>
                <a:spcPts val="0"/>
              </a:spcAft>
              <a:buClr>
                <a:schemeClr val="dk1"/>
              </a:buClr>
              <a:buSzPts val="2100"/>
              <a:buChar char="●"/>
            </a:pPr>
            <a:r>
              <a:rPr lang="en" sz="2200">
                <a:solidFill>
                  <a:schemeClr val="dk1"/>
                </a:solidFill>
                <a:latin typeface="DM Sans"/>
                <a:ea typeface="DM Sans"/>
                <a:cs typeface="DM Sans"/>
                <a:sym typeface="DM Sans"/>
              </a:rPr>
              <a:t>Primary Nurse</a:t>
            </a:r>
            <a:endParaRPr sz="2200">
              <a:solidFill>
                <a:schemeClr val="dk1"/>
              </a:solidFill>
              <a:latin typeface="DM Sans"/>
              <a:ea typeface="DM Sans"/>
              <a:cs typeface="DM Sans"/>
              <a:sym typeface="DM Sans"/>
            </a:endParaRPr>
          </a:p>
          <a:p>
            <a:pPr marL="1371600" lvl="2" indent="-368300" algn="l" rtl="0">
              <a:lnSpc>
                <a:spcPct val="115000"/>
              </a:lnSpc>
              <a:spcBef>
                <a:spcPts val="0"/>
              </a:spcBef>
              <a:spcAft>
                <a:spcPts val="0"/>
              </a:spcAft>
              <a:buClr>
                <a:schemeClr val="dk1"/>
              </a:buClr>
              <a:buSzPts val="2200"/>
              <a:buFont typeface="DM Sans"/>
              <a:buAutoNum type="romanLcPeriod"/>
            </a:pPr>
            <a:r>
              <a:rPr lang="en" sz="2200">
                <a:solidFill>
                  <a:schemeClr val="dk1"/>
                </a:solidFill>
                <a:latin typeface="DM Sans"/>
                <a:ea typeface="DM Sans"/>
                <a:cs typeface="DM Sans"/>
                <a:sym typeface="DM Sans"/>
              </a:rPr>
              <a:t>OB nurse</a:t>
            </a:r>
            <a:endParaRPr sz="2200">
              <a:solidFill>
                <a:schemeClr val="dk1"/>
              </a:solidFill>
              <a:latin typeface="DM Sans"/>
              <a:ea typeface="DM Sans"/>
              <a:cs typeface="DM Sans"/>
              <a:sym typeface="DM Sans"/>
            </a:endParaRPr>
          </a:p>
          <a:p>
            <a:pPr marL="1371600" lvl="2" indent="-368300" algn="l" rtl="0">
              <a:lnSpc>
                <a:spcPct val="115000"/>
              </a:lnSpc>
              <a:spcBef>
                <a:spcPts val="0"/>
              </a:spcBef>
              <a:spcAft>
                <a:spcPts val="0"/>
              </a:spcAft>
              <a:buClr>
                <a:schemeClr val="dk1"/>
              </a:buClr>
              <a:buSzPts val="2200"/>
              <a:buFont typeface="DM Sans"/>
              <a:buAutoNum type="romanLcPeriod"/>
            </a:pPr>
            <a:r>
              <a:rPr lang="en" sz="2200">
                <a:solidFill>
                  <a:schemeClr val="dk1"/>
                </a:solidFill>
                <a:latin typeface="DM Sans"/>
                <a:ea typeface="DM Sans"/>
                <a:cs typeface="DM Sans"/>
                <a:sym typeface="DM Sans"/>
              </a:rPr>
              <a:t>Circulator</a:t>
            </a:r>
            <a:endParaRPr sz="2200">
              <a:solidFill>
                <a:schemeClr val="dk1"/>
              </a:solidFill>
              <a:latin typeface="DM Sans"/>
              <a:ea typeface="DM Sans"/>
              <a:cs typeface="DM Sans"/>
              <a:sym typeface="DM Sans"/>
            </a:endParaRPr>
          </a:p>
          <a:p>
            <a:pPr marL="457200" lvl="0" indent="-361950" algn="l" rtl="0">
              <a:lnSpc>
                <a:spcPct val="115000"/>
              </a:lnSpc>
              <a:spcBef>
                <a:spcPts val="0"/>
              </a:spcBef>
              <a:spcAft>
                <a:spcPts val="0"/>
              </a:spcAft>
              <a:buClr>
                <a:schemeClr val="dk1"/>
              </a:buClr>
              <a:buSzPts val="2100"/>
              <a:buChar char="●"/>
            </a:pPr>
            <a:r>
              <a:rPr lang="en" sz="2200">
                <a:solidFill>
                  <a:schemeClr val="dk1"/>
                </a:solidFill>
                <a:latin typeface="DM Sans"/>
                <a:ea typeface="DM Sans"/>
                <a:cs typeface="DM Sans"/>
                <a:sym typeface="DM Sans"/>
              </a:rPr>
              <a:t>Provider/OB</a:t>
            </a:r>
            <a:endParaRPr sz="2200">
              <a:solidFill>
                <a:schemeClr val="dk1"/>
              </a:solidFill>
              <a:latin typeface="DM Sans"/>
              <a:ea typeface="DM Sans"/>
              <a:cs typeface="DM Sans"/>
              <a:sym typeface="DM Sans"/>
            </a:endParaRPr>
          </a:p>
          <a:p>
            <a:pPr marL="457200" lvl="0" indent="-361950" algn="l" rtl="0">
              <a:lnSpc>
                <a:spcPct val="115000"/>
              </a:lnSpc>
              <a:spcBef>
                <a:spcPts val="0"/>
              </a:spcBef>
              <a:spcAft>
                <a:spcPts val="0"/>
              </a:spcAft>
              <a:buClr>
                <a:schemeClr val="dk1"/>
              </a:buClr>
              <a:buSzPts val="2100"/>
              <a:buChar char="●"/>
            </a:pPr>
            <a:r>
              <a:rPr lang="en" sz="2200">
                <a:solidFill>
                  <a:schemeClr val="dk1"/>
                </a:solidFill>
                <a:latin typeface="DM Sans"/>
                <a:ea typeface="DM Sans"/>
                <a:cs typeface="DM Sans"/>
                <a:sym typeface="DM Sans"/>
              </a:rPr>
              <a:t>Surgical Tech</a:t>
            </a:r>
            <a:endParaRPr sz="2200">
              <a:solidFill>
                <a:schemeClr val="dk1"/>
              </a:solidFill>
              <a:latin typeface="DM Sans"/>
              <a:ea typeface="DM Sans"/>
              <a:cs typeface="DM Sans"/>
              <a:sym typeface="DM Sans"/>
            </a:endParaRPr>
          </a:p>
          <a:p>
            <a:pPr marL="457200" lvl="0" indent="-361950" algn="l" rtl="0">
              <a:lnSpc>
                <a:spcPct val="115000"/>
              </a:lnSpc>
              <a:spcBef>
                <a:spcPts val="0"/>
              </a:spcBef>
              <a:spcAft>
                <a:spcPts val="0"/>
              </a:spcAft>
              <a:buClr>
                <a:schemeClr val="dk1"/>
              </a:buClr>
              <a:buSzPts val="2100"/>
              <a:buChar char="●"/>
            </a:pPr>
            <a:r>
              <a:rPr lang="en" sz="2200">
                <a:solidFill>
                  <a:schemeClr val="dk1"/>
                </a:solidFill>
                <a:latin typeface="DM Sans"/>
                <a:ea typeface="DM Sans"/>
                <a:cs typeface="DM Sans"/>
                <a:sym typeface="DM Sans"/>
              </a:rPr>
              <a:t>Family Support Person</a:t>
            </a:r>
            <a:endParaRPr sz="2200">
              <a:solidFill>
                <a:schemeClr val="dk1"/>
              </a:solidFill>
              <a:latin typeface="DM Sans"/>
              <a:ea typeface="DM Sans"/>
              <a:cs typeface="DM Sans"/>
              <a:sym typeface="DM Sans"/>
            </a:endParaRPr>
          </a:p>
          <a:p>
            <a:pPr marL="457200" lvl="0" indent="-361950" algn="l" rtl="0">
              <a:lnSpc>
                <a:spcPct val="115000"/>
              </a:lnSpc>
              <a:spcBef>
                <a:spcPts val="0"/>
              </a:spcBef>
              <a:spcAft>
                <a:spcPts val="0"/>
              </a:spcAft>
              <a:buClr>
                <a:schemeClr val="dk1"/>
              </a:buClr>
              <a:buSzPts val="2100"/>
              <a:buChar char="●"/>
            </a:pPr>
            <a:r>
              <a:rPr lang="en" sz="2200">
                <a:solidFill>
                  <a:schemeClr val="dk1"/>
                </a:solidFill>
                <a:latin typeface="DM Sans"/>
                <a:ea typeface="DM Sans"/>
                <a:cs typeface="DM Sans"/>
                <a:sym typeface="DM Sans"/>
              </a:rPr>
              <a:t>Newborn Nurse(s)</a:t>
            </a:r>
            <a:endParaRPr sz="2200">
              <a:solidFill>
                <a:schemeClr val="dk1"/>
              </a:solidFill>
              <a:latin typeface="DM Sans"/>
              <a:ea typeface="DM Sans"/>
              <a:cs typeface="DM Sans"/>
              <a:sym typeface="DM Sans"/>
            </a:endParaRPr>
          </a:p>
          <a:p>
            <a:pPr marL="0" lvl="0" indent="0" algn="l" rtl="0">
              <a:spcBef>
                <a:spcPts val="1200"/>
              </a:spcBef>
              <a:spcAft>
                <a:spcPts val="0"/>
              </a:spcAft>
              <a:buNone/>
            </a:pPr>
            <a:endParaRPr sz="1200">
              <a:solidFill>
                <a:schemeClr val="dk1"/>
              </a:solidFill>
              <a:latin typeface="DM Sans"/>
              <a:ea typeface="DM Sans"/>
              <a:cs typeface="DM Sans"/>
              <a:sym typeface="DM Sans"/>
            </a:endParaRPr>
          </a:p>
        </p:txBody>
      </p:sp>
      <p:pic>
        <p:nvPicPr>
          <p:cNvPr id="493" name="Google Shape;493;p58" descr="Medical team standing together (Provided by Getty Images)"/>
          <p:cNvPicPr preferRelativeResize="0"/>
          <p:nvPr/>
        </p:nvPicPr>
        <p:blipFill>
          <a:blip r:embed="rId3">
            <a:alphaModFix/>
          </a:blip>
          <a:stretch>
            <a:fillRect/>
          </a:stretch>
        </p:blipFill>
        <p:spPr>
          <a:xfrm>
            <a:off x="4525050" y="1448392"/>
            <a:ext cx="4294502" cy="25792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59" title="IMG_7913.jpeg"/>
          <p:cNvPicPr preferRelativeResize="0">
            <a:picLocks noGrp="1"/>
          </p:cNvPicPr>
          <p:nvPr>
            <p:ph type="pic" idx="2"/>
          </p:nvPr>
        </p:nvPicPr>
        <p:blipFill rotWithShape="1">
          <a:blip r:embed="rId3">
            <a:alphaModFix/>
          </a:blip>
          <a:srcRect t="7742" b="7742"/>
          <a:stretch/>
        </p:blipFill>
        <p:spPr>
          <a:xfrm>
            <a:off x="5017125" y="559450"/>
            <a:ext cx="3571375" cy="4111400"/>
          </a:xfrm>
          <a:prstGeom prst="rect">
            <a:avLst/>
          </a:prstGeom>
        </p:spPr>
      </p:pic>
      <p:sp>
        <p:nvSpPr>
          <p:cNvPr id="499" name="Google Shape;499;p59"/>
          <p:cNvSpPr txBox="1">
            <a:spLocks noGrp="1"/>
          </p:cNvSpPr>
          <p:nvPr>
            <p:ph type="title"/>
          </p:nvPr>
        </p:nvSpPr>
        <p:spPr>
          <a:xfrm>
            <a:off x="363825" y="478400"/>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Patient:</a:t>
            </a:r>
            <a:endParaRPr/>
          </a:p>
          <a:p>
            <a:pPr marL="0" lvl="0" indent="0" algn="ctr" rtl="0">
              <a:spcBef>
                <a:spcPts val="0"/>
              </a:spcBef>
              <a:spcAft>
                <a:spcPts val="0"/>
              </a:spcAft>
              <a:buNone/>
            </a:pPr>
            <a:endParaRPr/>
          </a:p>
        </p:txBody>
      </p:sp>
      <p:sp>
        <p:nvSpPr>
          <p:cNvPr id="500" name="Google Shape;500;p59"/>
          <p:cNvSpPr txBox="1">
            <a:spLocks noGrp="1"/>
          </p:cNvSpPr>
          <p:nvPr>
            <p:ph type="body" idx="3"/>
          </p:nvPr>
        </p:nvSpPr>
        <p:spPr>
          <a:xfrm>
            <a:off x="547575" y="3495322"/>
            <a:ext cx="3492600" cy="1327500"/>
          </a:xfrm>
          <a:prstGeom prst="rect">
            <a:avLst/>
          </a:prstGeom>
        </p:spPr>
        <p:txBody>
          <a:bodyPr spcFirstLastPara="1" wrap="square" lIns="91425" tIns="91425" rIns="91425" bIns="91425" anchor="b" anchorCtr="0">
            <a:noAutofit/>
          </a:bodyPr>
          <a:lstStyle/>
          <a:p>
            <a:pPr marL="0" lvl="0" indent="0" algn="l" rtl="0">
              <a:spcBef>
                <a:spcPts val="1800"/>
              </a:spcBef>
              <a:spcAft>
                <a:spcPts val="0"/>
              </a:spcAft>
              <a:buNone/>
            </a:pPr>
            <a:r>
              <a:rPr lang="en" sz="1800" b="1">
                <a:latin typeface="Arial"/>
                <a:ea typeface="Arial"/>
                <a:cs typeface="Arial"/>
                <a:sym typeface="Arial"/>
              </a:rPr>
              <a:t>Patient Profile</a:t>
            </a:r>
            <a:endParaRPr sz="1800" b="1">
              <a:latin typeface="Arial"/>
              <a:ea typeface="Arial"/>
              <a:cs typeface="Arial"/>
              <a:sym typeface="Arial"/>
            </a:endParaRPr>
          </a:p>
          <a:p>
            <a:pPr marL="457200" lvl="0" indent="-330200" algn="l" rtl="0">
              <a:spcBef>
                <a:spcPts val="1200"/>
              </a:spcBef>
              <a:spcAft>
                <a:spcPts val="0"/>
              </a:spcAft>
              <a:buClr>
                <a:schemeClr val="dk1"/>
              </a:buClr>
              <a:buSzPts val="1600"/>
              <a:buFont typeface="Arial"/>
              <a:buChar char="●"/>
            </a:pPr>
            <a:r>
              <a:rPr lang="en" sz="1600" b="1">
                <a:latin typeface="Arial"/>
                <a:ea typeface="Arial"/>
                <a:cs typeface="Arial"/>
                <a:sym typeface="Arial"/>
              </a:rPr>
              <a:t>Name:</a:t>
            </a:r>
            <a:r>
              <a:rPr lang="en" sz="1600">
                <a:latin typeface="Arial"/>
                <a:ea typeface="Arial"/>
                <a:cs typeface="Arial"/>
                <a:sym typeface="Arial"/>
              </a:rPr>
              <a:t> Sarah Mitchell</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b="1">
                <a:latin typeface="Arial"/>
                <a:ea typeface="Arial"/>
                <a:cs typeface="Arial"/>
                <a:sym typeface="Arial"/>
              </a:rPr>
              <a:t>Age:</a:t>
            </a:r>
            <a:r>
              <a:rPr lang="en" sz="1600">
                <a:latin typeface="Arial"/>
                <a:ea typeface="Arial"/>
                <a:cs typeface="Arial"/>
                <a:sym typeface="Arial"/>
              </a:rPr>
              <a:t> 27</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b="1">
                <a:latin typeface="Arial"/>
                <a:ea typeface="Arial"/>
                <a:cs typeface="Arial"/>
                <a:sym typeface="Arial"/>
              </a:rPr>
              <a:t>Pregnancy Status:</a:t>
            </a:r>
            <a:r>
              <a:rPr lang="en" sz="1600">
                <a:latin typeface="Arial"/>
                <a:ea typeface="Arial"/>
                <a:cs typeface="Arial"/>
                <a:sym typeface="Arial"/>
              </a:rPr>
              <a:t> G1P0</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b="1">
                <a:latin typeface="Arial"/>
                <a:ea typeface="Arial"/>
                <a:cs typeface="Arial"/>
                <a:sym typeface="Arial"/>
              </a:rPr>
              <a:t>Gestation:</a:t>
            </a:r>
            <a:r>
              <a:rPr lang="en" sz="1600">
                <a:latin typeface="Arial"/>
                <a:ea typeface="Arial"/>
                <a:cs typeface="Arial"/>
                <a:sym typeface="Arial"/>
              </a:rPr>
              <a:t> 39 weeks</a:t>
            </a:r>
            <a:endParaRPr sz="1600">
              <a:latin typeface="Arial"/>
              <a:ea typeface="Arial"/>
              <a:cs typeface="Arial"/>
              <a:sym typeface="Arial"/>
            </a:endParaRPr>
          </a:p>
          <a:p>
            <a:pPr marL="0" lvl="0" indent="0" algn="l" rtl="0">
              <a:spcBef>
                <a:spcPts val="1400"/>
              </a:spcBef>
              <a:spcAft>
                <a:spcPts val="0"/>
              </a:spcAft>
              <a:buNone/>
            </a:pPr>
            <a:r>
              <a:rPr lang="en" sz="1800" b="1">
                <a:latin typeface="Arial"/>
                <a:ea typeface="Arial"/>
                <a:cs typeface="Arial"/>
                <a:sym typeface="Arial"/>
              </a:rPr>
              <a:t>Current Situation</a:t>
            </a:r>
            <a:endParaRPr sz="1800" b="1">
              <a:latin typeface="Arial"/>
              <a:ea typeface="Arial"/>
              <a:cs typeface="Arial"/>
              <a:sym typeface="Arial"/>
            </a:endParaRPr>
          </a:p>
          <a:p>
            <a:pPr marL="457200" lvl="0" indent="-330200" algn="l" rtl="0">
              <a:spcBef>
                <a:spcPts val="1200"/>
              </a:spcBef>
              <a:spcAft>
                <a:spcPts val="0"/>
              </a:spcAft>
              <a:buClr>
                <a:schemeClr val="dk1"/>
              </a:buClr>
              <a:buSzPts val="1600"/>
              <a:buFont typeface="Arial"/>
              <a:buChar char="●"/>
            </a:pPr>
            <a:r>
              <a:rPr lang="en" sz="1600">
                <a:latin typeface="Arial"/>
                <a:ea typeface="Arial"/>
                <a:cs typeface="Arial"/>
                <a:sym typeface="Arial"/>
              </a:rPr>
              <a:t>In labor for 14 hours</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Increasing pain and exhaustion</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Baby showing signs of distress</a:t>
            </a:r>
            <a:endParaRPr sz="1600">
              <a:latin typeface="Arial"/>
              <a:ea typeface="Arial"/>
              <a:cs typeface="Arial"/>
              <a:sym typeface="Arial"/>
            </a:endParaRPr>
          </a:p>
          <a:p>
            <a:pPr marL="0" lvl="0" indent="0" algn="ctr" rtl="0">
              <a:spcBef>
                <a:spcPts val="1200"/>
              </a:spcBef>
              <a:spcAft>
                <a:spcPts val="8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0"/>
          <p:cNvSpPr txBox="1">
            <a:spLocks noGrp="1"/>
          </p:cNvSpPr>
          <p:nvPr>
            <p:ph type="body" idx="3"/>
          </p:nvPr>
        </p:nvSpPr>
        <p:spPr>
          <a:xfrm>
            <a:off x="361975" y="3017072"/>
            <a:ext cx="3492600" cy="1327500"/>
          </a:xfrm>
          <a:prstGeom prst="rect">
            <a:avLst/>
          </a:prstGeom>
        </p:spPr>
        <p:txBody>
          <a:bodyPr spcFirstLastPara="1" wrap="square" lIns="91425" tIns="91425" rIns="91425" bIns="91425" anchor="b" anchorCtr="0">
            <a:noAutofit/>
          </a:bodyPr>
          <a:lstStyle/>
          <a:p>
            <a:pPr marL="0" lvl="0" indent="0" algn="l" rtl="0">
              <a:spcBef>
                <a:spcPts val="1800"/>
              </a:spcBef>
              <a:spcAft>
                <a:spcPts val="0"/>
              </a:spcAft>
              <a:buNone/>
            </a:pPr>
            <a:r>
              <a:rPr lang="en" sz="2200" b="1">
                <a:latin typeface="Arial"/>
                <a:ea typeface="Arial"/>
                <a:cs typeface="Arial"/>
                <a:sym typeface="Arial"/>
              </a:rPr>
              <a:t>History:</a:t>
            </a:r>
            <a:endParaRPr sz="2200" b="1">
              <a:latin typeface="Arial"/>
              <a:ea typeface="Arial"/>
              <a:cs typeface="Arial"/>
              <a:sym typeface="Arial"/>
            </a:endParaRPr>
          </a:p>
          <a:p>
            <a:pPr marL="457200" lvl="0" indent="-355600" algn="l" rtl="0">
              <a:spcBef>
                <a:spcPts val="1200"/>
              </a:spcBef>
              <a:spcAft>
                <a:spcPts val="0"/>
              </a:spcAft>
              <a:buClr>
                <a:schemeClr val="dk1"/>
              </a:buClr>
              <a:buSzPts val="2000"/>
              <a:buFont typeface="Arial"/>
              <a:buChar char="●"/>
            </a:pPr>
            <a:r>
              <a:rPr lang="en" sz="2000">
                <a:latin typeface="Arial"/>
                <a:ea typeface="Arial"/>
                <a:cs typeface="Arial"/>
                <a:sym typeface="Arial"/>
              </a:rPr>
              <a:t>Healthy pregnancy overall</a:t>
            </a:r>
            <a:endParaRPr sz="2000">
              <a:latin typeface="Arial"/>
              <a:ea typeface="Arial"/>
              <a:cs typeface="Arial"/>
              <a:sym typeface="Arial"/>
            </a:endParaRPr>
          </a:p>
          <a:p>
            <a:pPr marL="457200" lvl="0" indent="-355600" algn="l" rtl="0">
              <a:spcBef>
                <a:spcPts val="0"/>
              </a:spcBef>
              <a:spcAft>
                <a:spcPts val="0"/>
              </a:spcAft>
              <a:buClr>
                <a:schemeClr val="dk1"/>
              </a:buClr>
              <a:buSzPts val="2000"/>
              <a:buFont typeface="Arial"/>
              <a:buChar char="●"/>
            </a:pPr>
            <a:r>
              <a:rPr lang="en" sz="2000">
                <a:latin typeface="Arial"/>
                <a:ea typeface="Arial"/>
                <a:cs typeface="Arial"/>
                <a:sym typeface="Arial"/>
              </a:rPr>
              <a:t>No known allergies</a:t>
            </a:r>
            <a:endParaRPr sz="2000">
              <a:latin typeface="Arial"/>
              <a:ea typeface="Arial"/>
              <a:cs typeface="Arial"/>
              <a:sym typeface="Arial"/>
            </a:endParaRPr>
          </a:p>
          <a:p>
            <a:pPr marL="457200" lvl="0" indent="-355600" algn="l" rtl="0">
              <a:spcBef>
                <a:spcPts val="0"/>
              </a:spcBef>
              <a:spcAft>
                <a:spcPts val="0"/>
              </a:spcAft>
              <a:buClr>
                <a:schemeClr val="dk1"/>
              </a:buClr>
              <a:buSzPts val="2000"/>
              <a:buFont typeface="Arial"/>
              <a:buChar char="●"/>
            </a:pPr>
            <a:r>
              <a:rPr lang="en" sz="2000">
                <a:latin typeface="Arial"/>
                <a:ea typeface="Arial"/>
                <a:cs typeface="Arial"/>
                <a:sym typeface="Arial"/>
              </a:rPr>
              <a:t>Epidural placed 4 hours ago</a:t>
            </a:r>
            <a:endParaRPr sz="2000">
              <a:latin typeface="Arial"/>
              <a:ea typeface="Arial"/>
              <a:cs typeface="Arial"/>
              <a:sym typeface="Arial"/>
            </a:endParaRPr>
          </a:p>
          <a:p>
            <a:pPr marL="457200" lvl="0" indent="-355600" algn="l" rtl="0">
              <a:spcBef>
                <a:spcPts val="0"/>
              </a:spcBef>
              <a:spcAft>
                <a:spcPts val="0"/>
              </a:spcAft>
              <a:buClr>
                <a:schemeClr val="dk1"/>
              </a:buClr>
              <a:buSzPts val="2000"/>
              <a:buFont typeface="Arial"/>
              <a:buChar char="●"/>
            </a:pPr>
            <a:r>
              <a:rPr lang="en" sz="2000">
                <a:latin typeface="Arial"/>
                <a:ea typeface="Arial"/>
                <a:cs typeface="Arial"/>
                <a:sym typeface="Arial"/>
              </a:rPr>
              <a:t>Membranes ruptured 10 hours ago</a:t>
            </a:r>
            <a:endParaRPr sz="2000">
              <a:latin typeface="Arial"/>
              <a:ea typeface="Arial"/>
              <a:cs typeface="Arial"/>
              <a:sym typeface="Arial"/>
            </a:endParaRPr>
          </a:p>
          <a:p>
            <a:pPr marL="457200" lvl="0" indent="-355600" algn="l" rtl="0">
              <a:spcBef>
                <a:spcPts val="0"/>
              </a:spcBef>
              <a:spcAft>
                <a:spcPts val="0"/>
              </a:spcAft>
              <a:buClr>
                <a:schemeClr val="dk1"/>
              </a:buClr>
              <a:buSzPts val="2000"/>
              <a:buFont typeface="Arial"/>
              <a:buChar char="●"/>
            </a:pPr>
            <a:r>
              <a:rPr lang="en" sz="2000">
                <a:latin typeface="Arial"/>
                <a:ea typeface="Arial"/>
                <a:cs typeface="Arial"/>
                <a:sym typeface="Arial"/>
              </a:rPr>
              <a:t>Cervix stalled at 8 cm for 3 hours</a:t>
            </a:r>
            <a:endParaRPr sz="2000">
              <a:latin typeface="Arial"/>
              <a:ea typeface="Arial"/>
              <a:cs typeface="Arial"/>
              <a:sym typeface="Arial"/>
            </a:endParaRPr>
          </a:p>
          <a:p>
            <a:pPr marL="0" lvl="0" indent="0" algn="ctr" rtl="0">
              <a:spcBef>
                <a:spcPts val="1200"/>
              </a:spcBef>
              <a:spcAft>
                <a:spcPts val="800"/>
              </a:spcAft>
              <a:buNone/>
            </a:pPr>
            <a:endParaRPr/>
          </a:p>
        </p:txBody>
      </p:sp>
      <p:pic>
        <p:nvPicPr>
          <p:cNvPr id="506" name="Google Shape;506;p60" descr="Clipboard with paper (Provided by Getty Images)"/>
          <p:cNvPicPr preferRelativeResize="0"/>
          <p:nvPr/>
        </p:nvPicPr>
        <p:blipFill>
          <a:blip r:embed="rId3">
            <a:alphaModFix/>
          </a:blip>
          <a:stretch>
            <a:fillRect/>
          </a:stretch>
        </p:blipFill>
        <p:spPr>
          <a:xfrm>
            <a:off x="4630037" y="493912"/>
            <a:ext cx="4157727" cy="4155681"/>
          </a:xfrm>
          <a:prstGeom prst="rect">
            <a:avLst/>
          </a:prstGeom>
          <a:noFill/>
          <a:ln>
            <a:noFill/>
          </a:ln>
        </p:spPr>
      </p:pic>
      <p:sp>
        <p:nvSpPr>
          <p:cNvPr id="507" name="Google Shape;507;p60"/>
          <p:cNvSpPr txBox="1"/>
          <p:nvPr/>
        </p:nvSpPr>
        <p:spPr>
          <a:xfrm>
            <a:off x="5653225" y="1519875"/>
            <a:ext cx="1909200" cy="19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lt1"/>
              </a:solidFill>
              <a:latin typeface="DM Sans"/>
              <a:ea typeface="DM Sans"/>
              <a:cs typeface="DM Sans"/>
              <a:sym typeface="DM Sans"/>
            </a:endParaRPr>
          </a:p>
        </p:txBody>
      </p:sp>
      <p:sp>
        <p:nvSpPr>
          <p:cNvPr id="508" name="Google Shape;508;p60"/>
          <p:cNvSpPr txBox="1"/>
          <p:nvPr/>
        </p:nvSpPr>
        <p:spPr>
          <a:xfrm>
            <a:off x="5606875" y="1529150"/>
            <a:ext cx="2252100" cy="28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sz="1500" b="1"/>
              <a:t>Maternal Vital Signs</a:t>
            </a:r>
            <a:endParaRPr sz="1500" b="1"/>
          </a:p>
          <a:p>
            <a:pPr marL="457200" lvl="0" indent="-285750" algn="l" rtl="0">
              <a:lnSpc>
                <a:spcPct val="115000"/>
              </a:lnSpc>
              <a:spcBef>
                <a:spcPts val="1200"/>
              </a:spcBef>
              <a:spcAft>
                <a:spcPts val="0"/>
              </a:spcAft>
              <a:buSzPts val="900"/>
              <a:buChar char="●"/>
            </a:pPr>
            <a:r>
              <a:rPr lang="en" sz="900"/>
              <a:t>BP: 146/92</a:t>
            </a:r>
            <a:endParaRPr sz="900"/>
          </a:p>
          <a:p>
            <a:pPr marL="457200" lvl="0" indent="-285750" algn="l" rtl="0">
              <a:lnSpc>
                <a:spcPct val="115000"/>
              </a:lnSpc>
              <a:spcBef>
                <a:spcPts val="0"/>
              </a:spcBef>
              <a:spcAft>
                <a:spcPts val="0"/>
              </a:spcAft>
              <a:buSzPts val="900"/>
              <a:buChar char="●"/>
            </a:pPr>
            <a:r>
              <a:rPr lang="en" sz="900"/>
              <a:t>HR: 118</a:t>
            </a:r>
            <a:endParaRPr sz="900"/>
          </a:p>
          <a:p>
            <a:pPr marL="457200" lvl="0" indent="-285750" algn="l" rtl="0">
              <a:lnSpc>
                <a:spcPct val="115000"/>
              </a:lnSpc>
              <a:spcBef>
                <a:spcPts val="0"/>
              </a:spcBef>
              <a:spcAft>
                <a:spcPts val="0"/>
              </a:spcAft>
              <a:buSzPts val="900"/>
              <a:buChar char="●"/>
            </a:pPr>
            <a:r>
              <a:rPr lang="en" sz="900"/>
              <a:t>RR: 24</a:t>
            </a:r>
            <a:endParaRPr sz="900"/>
          </a:p>
          <a:p>
            <a:pPr marL="457200" lvl="0" indent="-285750" algn="l" rtl="0">
              <a:lnSpc>
                <a:spcPct val="115000"/>
              </a:lnSpc>
              <a:spcBef>
                <a:spcPts val="0"/>
              </a:spcBef>
              <a:spcAft>
                <a:spcPts val="0"/>
              </a:spcAft>
              <a:buSzPts val="900"/>
              <a:buChar char="●"/>
            </a:pPr>
            <a:r>
              <a:rPr lang="en" sz="900"/>
              <a:t>Temp: 99.8°F</a:t>
            </a:r>
            <a:endParaRPr sz="900"/>
          </a:p>
          <a:p>
            <a:pPr marL="457200" lvl="0" indent="-285750" algn="l" rtl="0">
              <a:lnSpc>
                <a:spcPct val="115000"/>
              </a:lnSpc>
              <a:spcBef>
                <a:spcPts val="0"/>
              </a:spcBef>
              <a:spcAft>
                <a:spcPts val="0"/>
              </a:spcAft>
              <a:buSzPts val="900"/>
              <a:buChar char="●"/>
            </a:pPr>
            <a:r>
              <a:rPr lang="en" sz="900"/>
              <a:t>O2 Sat: 96%</a:t>
            </a:r>
            <a:endParaRPr sz="900"/>
          </a:p>
          <a:p>
            <a:pPr marL="0" lvl="0" indent="0" algn="l" rtl="0">
              <a:lnSpc>
                <a:spcPct val="115000"/>
              </a:lnSpc>
              <a:spcBef>
                <a:spcPts val="1800"/>
              </a:spcBef>
              <a:spcAft>
                <a:spcPts val="0"/>
              </a:spcAft>
              <a:buNone/>
            </a:pPr>
            <a:r>
              <a:rPr lang="en" sz="1500" b="1"/>
              <a:t>Fetal Monitor Findings</a:t>
            </a:r>
            <a:endParaRPr sz="1500" b="1"/>
          </a:p>
          <a:p>
            <a:pPr marL="457200" lvl="0" indent="-285750" algn="l" rtl="0">
              <a:lnSpc>
                <a:spcPct val="115000"/>
              </a:lnSpc>
              <a:spcBef>
                <a:spcPts val="1200"/>
              </a:spcBef>
              <a:spcAft>
                <a:spcPts val="0"/>
              </a:spcAft>
              <a:buSzPts val="900"/>
              <a:buChar char="●"/>
            </a:pPr>
            <a:r>
              <a:rPr lang="en" sz="900"/>
              <a:t>Fetal heart rate drops into 80s</a:t>
            </a:r>
            <a:endParaRPr sz="900"/>
          </a:p>
          <a:p>
            <a:pPr marL="457200" lvl="0" indent="-285750" algn="l" rtl="0">
              <a:lnSpc>
                <a:spcPct val="115000"/>
              </a:lnSpc>
              <a:spcBef>
                <a:spcPts val="0"/>
              </a:spcBef>
              <a:spcAft>
                <a:spcPts val="0"/>
              </a:spcAft>
              <a:buSzPts val="900"/>
              <a:buChar char="●"/>
            </a:pPr>
            <a:r>
              <a:rPr lang="en" sz="900"/>
              <a:t>Late decelerations</a:t>
            </a:r>
            <a:endParaRPr sz="900"/>
          </a:p>
          <a:p>
            <a:pPr marL="457200" lvl="0" indent="-285750" algn="l" rtl="0">
              <a:lnSpc>
                <a:spcPct val="115000"/>
              </a:lnSpc>
              <a:spcBef>
                <a:spcPts val="0"/>
              </a:spcBef>
              <a:spcAft>
                <a:spcPts val="0"/>
              </a:spcAft>
              <a:buSzPts val="900"/>
              <a:buChar char="●"/>
            </a:pPr>
            <a:r>
              <a:rPr lang="en" sz="900"/>
              <a:t>Minimal variability</a:t>
            </a:r>
            <a:endParaRPr sz="900"/>
          </a:p>
          <a:p>
            <a:pPr marL="0" lvl="0" indent="0" algn="l" rtl="0">
              <a:spcBef>
                <a:spcPts val="1200"/>
              </a:spcBef>
              <a:spcAft>
                <a:spcPts val="0"/>
              </a:spcAft>
              <a:buNone/>
            </a:pPr>
            <a:endParaRPr sz="1000">
              <a:solidFill>
                <a:schemeClr val="lt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1"/>
          <p:cNvSpPr txBox="1">
            <a:spLocks noGrp="1"/>
          </p:cNvSpPr>
          <p:nvPr>
            <p:ph type="title"/>
          </p:nvPr>
        </p:nvSpPr>
        <p:spPr>
          <a:xfrm>
            <a:off x="361975" y="478400"/>
            <a:ext cx="45426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Critical Thinking Opportunity!</a:t>
            </a:r>
            <a:endParaRPr/>
          </a:p>
        </p:txBody>
      </p:sp>
      <p:pic>
        <p:nvPicPr>
          <p:cNvPr id="514" name="Google Shape;514;p61" descr="Question mark, mind choice with young thinking business woman (Provided by Getty Images)"/>
          <p:cNvPicPr preferRelativeResize="0"/>
          <p:nvPr/>
        </p:nvPicPr>
        <p:blipFill>
          <a:blip r:embed="rId3">
            <a:alphaModFix/>
          </a:blip>
          <a:stretch>
            <a:fillRect/>
          </a:stretch>
        </p:blipFill>
        <p:spPr>
          <a:xfrm>
            <a:off x="5145800" y="1436225"/>
            <a:ext cx="3630874" cy="2271050"/>
          </a:xfrm>
          <a:prstGeom prst="rect">
            <a:avLst/>
          </a:prstGeom>
          <a:noFill/>
          <a:ln>
            <a:noFill/>
          </a:ln>
        </p:spPr>
      </p:pic>
      <p:sp>
        <p:nvSpPr>
          <p:cNvPr id="515" name="Google Shape;515;p61"/>
          <p:cNvSpPr txBox="1"/>
          <p:nvPr/>
        </p:nvSpPr>
        <p:spPr>
          <a:xfrm>
            <a:off x="500450" y="1983250"/>
            <a:ext cx="4290900" cy="28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DM Sans"/>
                <a:ea typeface="DM Sans"/>
                <a:cs typeface="DM Sans"/>
                <a:sym typeface="DM Sans"/>
              </a:rPr>
              <a:t>“What concerns you most right now?”</a:t>
            </a:r>
            <a:endParaRPr sz="2500">
              <a:solidFill>
                <a:schemeClr val="dk1"/>
              </a:solidFill>
              <a:latin typeface="DM Sans"/>
              <a:ea typeface="DM Sans"/>
              <a:cs typeface="DM Sans"/>
              <a:sym typeface="DM Sans"/>
            </a:endParaRPr>
          </a:p>
          <a:p>
            <a:pPr marL="0" lvl="0" indent="0" algn="l" rtl="0">
              <a:spcBef>
                <a:spcPts val="0"/>
              </a:spcBef>
              <a:spcAft>
                <a:spcPts val="0"/>
              </a:spcAft>
              <a:buNone/>
            </a:pPr>
            <a:endParaRPr sz="2500">
              <a:solidFill>
                <a:schemeClr val="dk1"/>
              </a:solidFill>
              <a:latin typeface="DM Sans"/>
              <a:ea typeface="DM Sans"/>
              <a:cs typeface="DM Sans"/>
              <a:sym typeface="DM Sans"/>
            </a:endParaRPr>
          </a:p>
          <a:p>
            <a:pPr marL="0" lvl="0" indent="0" algn="l" rtl="0">
              <a:spcBef>
                <a:spcPts val="0"/>
              </a:spcBef>
              <a:spcAft>
                <a:spcPts val="0"/>
              </a:spcAft>
              <a:buNone/>
            </a:pPr>
            <a:r>
              <a:rPr lang="en" sz="2500">
                <a:solidFill>
                  <a:schemeClr val="dk1"/>
                </a:solidFill>
                <a:latin typeface="DM Sans"/>
                <a:ea typeface="DM Sans"/>
                <a:cs typeface="DM Sans"/>
                <a:sym typeface="DM Sans"/>
              </a:rPr>
              <a:t>“Would you continue monitoring or notify the provider immediately?”</a:t>
            </a:r>
            <a:endParaRPr sz="2500">
              <a:solidFill>
                <a:schemeClr val="dk1"/>
              </a:solidFill>
              <a:latin typeface="DM Sans"/>
              <a:ea typeface="DM Sans"/>
              <a:cs typeface="DM Sans"/>
              <a:sym typeface="DM Sans"/>
            </a:endParaRPr>
          </a:p>
          <a:p>
            <a:pPr marL="0" lvl="0" indent="0" algn="l" rtl="0">
              <a:spcBef>
                <a:spcPts val="0"/>
              </a:spcBef>
              <a:spcAft>
                <a:spcPts val="0"/>
              </a:spcAft>
              <a:buNone/>
            </a:pPr>
            <a:endParaRPr sz="2500">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62"/>
          <p:cNvPicPr preferRelativeResize="0"/>
          <p:nvPr/>
        </p:nvPicPr>
        <p:blipFill>
          <a:blip r:embed="rId3">
            <a:alphaModFix/>
          </a:blip>
          <a:stretch>
            <a:fillRect/>
          </a:stretch>
        </p:blipFill>
        <p:spPr>
          <a:xfrm>
            <a:off x="152400" y="152400"/>
            <a:ext cx="8839199" cy="4419599"/>
          </a:xfrm>
          <a:prstGeom prst="rect">
            <a:avLst/>
          </a:prstGeom>
          <a:noFill/>
          <a:ln>
            <a:noFill/>
          </a:ln>
        </p:spPr>
      </p:pic>
      <p:sp>
        <p:nvSpPr>
          <p:cNvPr id="521" name="Google Shape;521;p62"/>
          <p:cNvSpPr/>
          <p:nvPr/>
        </p:nvSpPr>
        <p:spPr>
          <a:xfrm>
            <a:off x="1547675" y="1714500"/>
            <a:ext cx="876000" cy="732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latin typeface="DM Sans"/>
              <a:ea typeface="DM Sans"/>
              <a:cs typeface="DM Sans"/>
              <a:sym typeface="DM Sans"/>
            </a:endParaRPr>
          </a:p>
        </p:txBody>
      </p:sp>
      <p:sp>
        <p:nvSpPr>
          <p:cNvPr id="522" name="Google Shape;522;p62"/>
          <p:cNvSpPr txBox="1"/>
          <p:nvPr/>
        </p:nvSpPr>
        <p:spPr>
          <a:xfrm>
            <a:off x="2261300" y="2210400"/>
            <a:ext cx="1408800" cy="2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latin typeface="DM Sans"/>
                <a:ea typeface="DM Sans"/>
                <a:cs typeface="DM Sans"/>
                <a:sym typeface="DM Sans"/>
              </a:rPr>
              <a:t>Deceleration</a:t>
            </a:r>
            <a:endParaRPr sz="1200">
              <a:solidFill>
                <a:schemeClr val="lt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63"/>
          <p:cNvPicPr preferRelativeResize="0"/>
          <p:nvPr/>
        </p:nvPicPr>
        <p:blipFill>
          <a:blip r:embed="rId3">
            <a:alphaModFix/>
          </a:blip>
          <a:stretch>
            <a:fillRect/>
          </a:stretch>
        </p:blipFill>
        <p:spPr>
          <a:xfrm>
            <a:off x="152400" y="152400"/>
            <a:ext cx="8839199" cy="4419599"/>
          </a:xfrm>
          <a:prstGeom prst="rect">
            <a:avLst/>
          </a:prstGeom>
          <a:noFill/>
          <a:ln>
            <a:noFill/>
          </a:ln>
        </p:spPr>
      </p:pic>
    </p:spTree>
  </p:cSld>
  <p:clrMapOvr>
    <a:masterClrMapping/>
  </p:clrMapOvr>
</p:sld>
</file>

<file path=ppt/theme/theme1.xml><?xml version="1.0" encoding="utf-8"?>
<a:theme xmlns:a="http://schemas.openxmlformats.org/drawingml/2006/main" name="Business Plan Presentation">
  <a:themeElements>
    <a:clrScheme name="Simple Light">
      <a:dk1>
        <a:srgbClr val="F9F9F9"/>
      </a:dk1>
      <a:lt1>
        <a:srgbClr val="183C40"/>
      </a:lt1>
      <a:dk2>
        <a:srgbClr val="20494D"/>
      </a:dk2>
      <a:lt2>
        <a:srgbClr val="799DA7"/>
      </a:lt2>
      <a:accent1>
        <a:srgbClr val="B0D5CD"/>
      </a:accent1>
      <a:accent2>
        <a:srgbClr val="A6DAEA"/>
      </a:accent2>
      <a:accent3>
        <a:srgbClr val="B78D43"/>
      </a:accent3>
      <a:accent4>
        <a:srgbClr val="9AA864"/>
      </a:accent4>
      <a:accent5>
        <a:srgbClr val="426345"/>
      </a:accent5>
      <a:accent6>
        <a:srgbClr val="DCDCDC"/>
      </a:accent6>
      <a:hlink>
        <a:srgbClr val="B0D5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707</Words>
  <Application>Microsoft Macintosh PowerPoint</Application>
  <PresentationFormat>On-screen Show (16:9)</PresentationFormat>
  <Paragraphs>104</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Calibri</vt:lpstr>
      <vt:lpstr>DM Sans</vt:lpstr>
      <vt:lpstr>Poppins SemiBold</vt:lpstr>
      <vt:lpstr>Indie Flower</vt:lpstr>
      <vt:lpstr>DM Sans SemiBold</vt:lpstr>
      <vt:lpstr>Arial</vt:lpstr>
      <vt:lpstr>Newsreader</vt:lpstr>
      <vt:lpstr>DM Sans Light</vt:lpstr>
      <vt:lpstr>Newsreader SemiBold</vt:lpstr>
      <vt:lpstr>Nunito Sans</vt:lpstr>
      <vt:lpstr>Business Plan Presentation</vt:lpstr>
      <vt:lpstr>Cesarean Section Simulation Part 2: The Simulation</vt:lpstr>
      <vt:lpstr>Why simulation?</vt:lpstr>
      <vt:lpstr>“I am so impressed that at the HS level these students are learning critical thinking! This makes me so excited to have your students some day as critical thinking is the biggest struggle I am seeing with my students.”  </vt:lpstr>
      <vt:lpstr>Student Roles:</vt:lpstr>
      <vt:lpstr>The Patient: </vt:lpstr>
      <vt:lpstr>PowerPoint Presentation</vt:lpstr>
      <vt:lpstr>Critical Thinking Opportunity!</vt:lpstr>
      <vt:lpstr>PowerPoint Presentation</vt:lpstr>
      <vt:lpstr>PowerPoint Presentation</vt:lpstr>
      <vt:lpstr>PowerPoint Presentation</vt:lpstr>
      <vt:lpstr>Communication Challenge &gt;&gt;&gt;&gt; </vt:lpstr>
      <vt:lpstr>Let’s Begin!</vt:lpstr>
      <vt:lpstr>Debriefing Questions:  </vt:lpstr>
      <vt:lpstr>FINAL THOUGHTS FOR FACILITATORS (that’s you!)</vt:lpstr>
      <vt:lpstr>   To request a copy of this presentation, please scan the QR code and fill out the Google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Long, Tracy J.</cp:lastModifiedBy>
  <cp:revision>7</cp:revision>
  <dcterms:modified xsi:type="dcterms:W3CDTF">2026-06-08T15:21:51Z</dcterms:modified>
</cp:coreProperties>
</file>