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33"/>
  </p:notesMasterIdLst>
  <p:sldIdLst>
    <p:sldId id="396" r:id="rId2"/>
    <p:sldId id="391" r:id="rId3"/>
    <p:sldId id="392" r:id="rId4"/>
    <p:sldId id="393" r:id="rId5"/>
    <p:sldId id="394" r:id="rId6"/>
    <p:sldId id="395" r:id="rId7"/>
    <p:sldId id="256"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24" r:id="rId69"/>
    <p:sldId id="325" r:id="rId70"/>
    <p:sldId id="326" r:id="rId71"/>
    <p:sldId id="327" r:id="rId72"/>
    <p:sldId id="319" r:id="rId73"/>
    <p:sldId id="320" r:id="rId74"/>
    <p:sldId id="321" r:id="rId75"/>
    <p:sldId id="322" r:id="rId76"/>
    <p:sldId id="323" r:id="rId77"/>
    <p:sldId id="328" r:id="rId78"/>
    <p:sldId id="329" r:id="rId79"/>
    <p:sldId id="330" r:id="rId80"/>
    <p:sldId id="331" r:id="rId81"/>
    <p:sldId id="332" r:id="rId82"/>
    <p:sldId id="333" r:id="rId83"/>
    <p:sldId id="364" r:id="rId84"/>
    <p:sldId id="347" r:id="rId85"/>
    <p:sldId id="361" r:id="rId86"/>
    <p:sldId id="363" r:id="rId87"/>
    <p:sldId id="362" r:id="rId88"/>
    <p:sldId id="365" r:id="rId89"/>
    <p:sldId id="366" r:id="rId90"/>
    <p:sldId id="341" r:id="rId91"/>
    <p:sldId id="342" r:id="rId92"/>
    <p:sldId id="343" r:id="rId93"/>
    <p:sldId id="344" r:id="rId94"/>
    <p:sldId id="345" r:id="rId95"/>
    <p:sldId id="346" r:id="rId96"/>
    <p:sldId id="348" r:id="rId97"/>
    <p:sldId id="349" r:id="rId98"/>
    <p:sldId id="350" r:id="rId99"/>
    <p:sldId id="351" r:id="rId100"/>
    <p:sldId id="352" r:id="rId101"/>
    <p:sldId id="353" r:id="rId102"/>
    <p:sldId id="354" r:id="rId103"/>
    <p:sldId id="355" r:id="rId104"/>
    <p:sldId id="356" r:id="rId105"/>
    <p:sldId id="358" r:id="rId106"/>
    <p:sldId id="359" r:id="rId107"/>
    <p:sldId id="360" r:id="rId108"/>
    <p:sldId id="368" r:id="rId109"/>
    <p:sldId id="367" r:id="rId110"/>
    <p:sldId id="371" r:id="rId111"/>
    <p:sldId id="369" r:id="rId112"/>
    <p:sldId id="370" r:id="rId113"/>
    <p:sldId id="372" r:id="rId114"/>
    <p:sldId id="374" r:id="rId115"/>
    <p:sldId id="375" r:id="rId116"/>
    <p:sldId id="376" r:id="rId117"/>
    <p:sldId id="377" r:id="rId118"/>
    <p:sldId id="378" r:id="rId119"/>
    <p:sldId id="379" r:id="rId120"/>
    <p:sldId id="380" r:id="rId121"/>
    <p:sldId id="381" r:id="rId122"/>
    <p:sldId id="373" r:id="rId123"/>
    <p:sldId id="382" r:id="rId124"/>
    <p:sldId id="383" r:id="rId125"/>
    <p:sldId id="384" r:id="rId126"/>
    <p:sldId id="385" r:id="rId127"/>
    <p:sldId id="386" r:id="rId128"/>
    <p:sldId id="387" r:id="rId129"/>
    <p:sldId id="388" r:id="rId130"/>
    <p:sldId id="389" r:id="rId131"/>
    <p:sldId id="390" r:id="rId1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05" autoAdjust="0"/>
  </p:normalViewPr>
  <p:slideViewPr>
    <p:cSldViewPr>
      <p:cViewPr varScale="1">
        <p:scale>
          <a:sx n="71" d="100"/>
          <a:sy n="71" d="100"/>
        </p:scale>
        <p:origin x="206" y="58"/>
      </p:cViewPr>
      <p:guideLst>
        <p:guide orient="horz" pos="2160"/>
        <p:guide pos="2880"/>
      </p:guideLst>
    </p:cSldViewPr>
  </p:slideViewPr>
  <p:outlineViewPr>
    <p:cViewPr>
      <p:scale>
        <a:sx n="33" d="100"/>
        <a:sy n="33" d="100"/>
      </p:scale>
      <p:origin x="0" y="-3829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72CA001-C8C0-7376-472F-EC3DFE23D16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0723" name="Rectangle 3">
            <a:extLst>
              <a:ext uri="{FF2B5EF4-FFF2-40B4-BE49-F238E27FC236}">
                <a16:creationId xmlns:a16="http://schemas.microsoft.com/office/drawing/2014/main" id="{DF4C62F3-D7B0-7194-1517-115AF4CC94A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4340" name="Rectangle 4">
            <a:extLst>
              <a:ext uri="{FF2B5EF4-FFF2-40B4-BE49-F238E27FC236}">
                <a16:creationId xmlns:a16="http://schemas.microsoft.com/office/drawing/2014/main" id="{D7010B24-2BCE-2AF8-8EB0-36003A8FD09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a:extLst>
              <a:ext uri="{FF2B5EF4-FFF2-40B4-BE49-F238E27FC236}">
                <a16:creationId xmlns:a16="http://schemas.microsoft.com/office/drawing/2014/main" id="{B4F6C705-B4B3-D593-E67B-C21BBBE0DC3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26" name="Rectangle 6">
            <a:extLst>
              <a:ext uri="{FF2B5EF4-FFF2-40B4-BE49-F238E27FC236}">
                <a16:creationId xmlns:a16="http://schemas.microsoft.com/office/drawing/2014/main" id="{24822600-B70A-F20F-BF99-C40BCBBFB35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0727" name="Rectangle 7">
            <a:extLst>
              <a:ext uri="{FF2B5EF4-FFF2-40B4-BE49-F238E27FC236}">
                <a16:creationId xmlns:a16="http://schemas.microsoft.com/office/drawing/2014/main" id="{666C6E7B-FCF2-A520-6859-D05E3D82824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FBC3DBA-95C8-4E4C-BE11-42867F00BA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73F0B7C-CD58-6A58-2F94-E1A06C6AF5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62D3BD-E0EA-45B2-AC65-19DD5D5A87D9}" type="slidenum">
              <a:rPr lang="en-US" altLang="en-US"/>
              <a:pPr/>
              <a:t>37</a:t>
            </a:fld>
            <a:endParaRPr lang="en-US" altLang="en-US"/>
          </a:p>
        </p:txBody>
      </p:sp>
      <p:sp>
        <p:nvSpPr>
          <p:cNvPr id="53251" name="Rectangle 2">
            <a:extLst>
              <a:ext uri="{FF2B5EF4-FFF2-40B4-BE49-F238E27FC236}">
                <a16:creationId xmlns:a16="http://schemas.microsoft.com/office/drawing/2014/main" id="{ED412DFD-8AB6-79BB-3848-085514C5335E}"/>
              </a:ext>
            </a:extLst>
          </p:cNvPr>
          <p:cNvSpPr>
            <a:spLocks noRot="1" noChangeArrowheads="1" noTextEdit="1"/>
          </p:cNvSpPr>
          <p:nvPr>
            <p:ph type="sldImg"/>
          </p:nvPr>
        </p:nvSpPr>
        <p:spPr>
          <a:xfrm>
            <a:off x="1292225" y="795338"/>
            <a:ext cx="4273550" cy="3205162"/>
          </a:xfrm>
          <a:ln w="12700" cap="flat">
            <a:solidFill>
              <a:schemeClr val="tx1"/>
            </a:solidFill>
          </a:ln>
        </p:spPr>
      </p:sp>
      <p:sp>
        <p:nvSpPr>
          <p:cNvPr id="53252" name="Rectangle 3">
            <a:extLst>
              <a:ext uri="{FF2B5EF4-FFF2-40B4-BE49-F238E27FC236}">
                <a16:creationId xmlns:a16="http://schemas.microsoft.com/office/drawing/2014/main" id="{CD5011ED-7106-0817-E9A2-AEEBC3A78537}"/>
              </a:ext>
            </a:extLst>
          </p:cNvPr>
          <p:cNvSpPr>
            <a:spLocks noGrp="1" noChangeArrowheads="1"/>
          </p:cNvSpPr>
          <p:nvPr>
            <p:ph type="body" idx="1"/>
          </p:nvPr>
        </p:nvSpPr>
        <p:spPr>
          <a:xfrm>
            <a:off x="914400" y="4344988"/>
            <a:ext cx="5029200" cy="3849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B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E3897F4D-CA58-43D8-4609-8D4C02AC94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4AD28-66AB-48DF-AE1D-4BC21EF9EA6C}" type="slidenum">
              <a:rPr lang="en-US" altLang="en-US"/>
              <a:pPr/>
              <a:t>69</a:t>
            </a:fld>
            <a:endParaRPr lang="en-US" altLang="en-US"/>
          </a:p>
        </p:txBody>
      </p:sp>
      <p:sp>
        <p:nvSpPr>
          <p:cNvPr id="87043" name="Rectangle 2">
            <a:extLst>
              <a:ext uri="{FF2B5EF4-FFF2-40B4-BE49-F238E27FC236}">
                <a16:creationId xmlns:a16="http://schemas.microsoft.com/office/drawing/2014/main" id="{4AFCAAE4-084C-99F1-6EE8-FC702A31D30D}"/>
              </a:ext>
            </a:extLst>
          </p:cNvPr>
          <p:cNvSpPr>
            <a:spLocks noRot="1" noChangeArrowheads="1" noTextEdit="1"/>
          </p:cNvSpPr>
          <p:nvPr>
            <p:ph type="sldImg"/>
          </p:nvPr>
        </p:nvSpPr>
        <p:spPr>
          <a:xfrm>
            <a:off x="1292225" y="795338"/>
            <a:ext cx="4273550" cy="3205162"/>
          </a:xfrm>
          <a:ln w="12700" cap="flat">
            <a:solidFill>
              <a:schemeClr val="tx1"/>
            </a:solidFill>
          </a:ln>
        </p:spPr>
      </p:sp>
      <p:sp>
        <p:nvSpPr>
          <p:cNvPr id="87044" name="Rectangle 3">
            <a:extLst>
              <a:ext uri="{FF2B5EF4-FFF2-40B4-BE49-F238E27FC236}">
                <a16:creationId xmlns:a16="http://schemas.microsoft.com/office/drawing/2014/main" id="{7B72880A-CBCB-E6B6-4E68-502DC30558B5}"/>
              </a:ext>
            </a:extLst>
          </p:cNvPr>
          <p:cNvSpPr>
            <a:spLocks noGrp="1" noChangeArrowheads="1"/>
          </p:cNvSpPr>
          <p:nvPr>
            <p:ph type="body" idx="1"/>
          </p:nvPr>
        </p:nvSpPr>
        <p:spPr>
          <a:xfrm>
            <a:off x="914400" y="4344988"/>
            <a:ext cx="5029200" cy="3849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BZ"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B6C337B-4A2E-A540-E25D-D1E6481B4955}"/>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E28EA5A0-3273-1EEC-2743-AC8089CACA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89092" name="Slide Number Placeholder 3">
            <a:extLst>
              <a:ext uri="{FF2B5EF4-FFF2-40B4-BE49-F238E27FC236}">
                <a16:creationId xmlns:a16="http://schemas.microsoft.com/office/drawing/2014/main" id="{DB1A6FD2-672E-D795-F979-9DF1ED8B45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8845B3-64F0-483F-AE32-DF86F637F68A}" type="slidenum">
              <a:rPr lang="en-US" altLang="en-US"/>
              <a:pPr/>
              <a:t>70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B0659C2-630C-7781-36BC-073DAFF606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AAD558-0467-4710-A130-18BD5A62E056}" type="slidenum">
              <a:rPr lang="en-US" altLang="en-US"/>
              <a:pPr/>
              <a:t>72</a:t>
            </a:fld>
            <a:endParaRPr lang="en-US" altLang="en-US"/>
          </a:p>
        </p:txBody>
      </p:sp>
      <p:sp>
        <p:nvSpPr>
          <p:cNvPr id="92163" name="Rectangle 2">
            <a:extLst>
              <a:ext uri="{FF2B5EF4-FFF2-40B4-BE49-F238E27FC236}">
                <a16:creationId xmlns:a16="http://schemas.microsoft.com/office/drawing/2014/main" id="{7CD6F129-8F7F-66BE-F550-8C078F59135F}"/>
              </a:ext>
            </a:extLst>
          </p:cNvPr>
          <p:cNvSpPr>
            <a:spLocks noRot="1" noChangeArrowheads="1" noTextEdit="1"/>
          </p:cNvSpPr>
          <p:nvPr>
            <p:ph type="sldImg"/>
          </p:nvPr>
        </p:nvSpPr>
        <p:spPr>
          <a:xfrm>
            <a:off x="1292225" y="795338"/>
            <a:ext cx="4273550" cy="3205162"/>
          </a:xfrm>
          <a:ln w="12700" cap="flat">
            <a:solidFill>
              <a:schemeClr val="tx1"/>
            </a:solidFill>
          </a:ln>
        </p:spPr>
      </p:sp>
      <p:sp>
        <p:nvSpPr>
          <p:cNvPr id="92164" name="Rectangle 3">
            <a:extLst>
              <a:ext uri="{FF2B5EF4-FFF2-40B4-BE49-F238E27FC236}">
                <a16:creationId xmlns:a16="http://schemas.microsoft.com/office/drawing/2014/main" id="{5049CBA1-7D57-B414-8165-426F2F081D05}"/>
              </a:ext>
            </a:extLst>
          </p:cNvPr>
          <p:cNvSpPr>
            <a:spLocks noGrp="1" noChangeArrowheads="1"/>
          </p:cNvSpPr>
          <p:nvPr>
            <p:ph type="body" idx="1"/>
          </p:nvPr>
        </p:nvSpPr>
        <p:spPr>
          <a:xfrm>
            <a:off x="914400" y="4344988"/>
            <a:ext cx="5029200" cy="3849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BZ"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639C951-0650-6C12-AC0F-E5237905D5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9ECEE7-25EB-45E7-B994-0F38EA8B41E3}" type="slidenum">
              <a:rPr lang="en-US" altLang="en-US"/>
              <a:pPr/>
              <a:t>77</a:t>
            </a:fld>
            <a:endParaRPr lang="en-US" altLang="en-US"/>
          </a:p>
        </p:txBody>
      </p:sp>
      <p:sp>
        <p:nvSpPr>
          <p:cNvPr id="98307" name="Rectangle 2">
            <a:extLst>
              <a:ext uri="{FF2B5EF4-FFF2-40B4-BE49-F238E27FC236}">
                <a16:creationId xmlns:a16="http://schemas.microsoft.com/office/drawing/2014/main" id="{A0C4523B-8FA9-B655-3A5E-BC9159EE6E2B}"/>
              </a:ext>
            </a:extLst>
          </p:cNvPr>
          <p:cNvSpPr>
            <a:spLocks noRot="1" noChangeArrowheads="1" noTextEdit="1"/>
          </p:cNvSpPr>
          <p:nvPr>
            <p:ph type="sldImg"/>
          </p:nvPr>
        </p:nvSpPr>
        <p:spPr>
          <a:xfrm>
            <a:off x="1292225" y="795338"/>
            <a:ext cx="4273550" cy="3205162"/>
          </a:xfrm>
          <a:ln w="12700" cap="flat">
            <a:solidFill>
              <a:schemeClr val="tx1"/>
            </a:solidFill>
          </a:ln>
        </p:spPr>
      </p:sp>
      <p:sp>
        <p:nvSpPr>
          <p:cNvPr id="98308" name="Rectangle 3">
            <a:extLst>
              <a:ext uri="{FF2B5EF4-FFF2-40B4-BE49-F238E27FC236}">
                <a16:creationId xmlns:a16="http://schemas.microsoft.com/office/drawing/2014/main" id="{7F0E217F-396E-F4EB-960B-86A8286882A0}"/>
              </a:ext>
            </a:extLst>
          </p:cNvPr>
          <p:cNvSpPr>
            <a:spLocks noGrp="1" noChangeArrowheads="1"/>
          </p:cNvSpPr>
          <p:nvPr>
            <p:ph type="body" idx="1"/>
          </p:nvPr>
        </p:nvSpPr>
        <p:spPr>
          <a:xfrm>
            <a:off x="914400" y="4344988"/>
            <a:ext cx="5029200" cy="3849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BZ"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928B4EEC-08EC-3114-65A6-AE1574123D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CCA1AD-C7DF-4C27-9EB0-2169EA38F3A8}" type="slidenum">
              <a:rPr lang="en-US" altLang="en-US"/>
              <a:pPr/>
              <a:t>96</a:t>
            </a:fld>
            <a:endParaRPr lang="en-US" altLang="en-US"/>
          </a:p>
        </p:txBody>
      </p:sp>
      <p:sp>
        <p:nvSpPr>
          <p:cNvPr id="118787" name="Rectangle 2">
            <a:extLst>
              <a:ext uri="{FF2B5EF4-FFF2-40B4-BE49-F238E27FC236}">
                <a16:creationId xmlns:a16="http://schemas.microsoft.com/office/drawing/2014/main" id="{6425AE76-008F-7118-B800-E54DDEEB493A}"/>
              </a:ext>
            </a:extLst>
          </p:cNvPr>
          <p:cNvSpPr>
            <a:spLocks noRot="1" noChangeArrowheads="1" noTextEdit="1"/>
          </p:cNvSpPr>
          <p:nvPr>
            <p:ph type="sldImg"/>
          </p:nvPr>
        </p:nvSpPr>
        <p:spPr>
          <a:xfrm>
            <a:off x="1292225" y="795338"/>
            <a:ext cx="4273550" cy="3205162"/>
          </a:xfrm>
          <a:ln w="12700" cap="flat">
            <a:solidFill>
              <a:schemeClr val="tx1"/>
            </a:solidFill>
          </a:ln>
        </p:spPr>
      </p:sp>
      <p:sp>
        <p:nvSpPr>
          <p:cNvPr id="118788" name="Rectangle 3">
            <a:extLst>
              <a:ext uri="{FF2B5EF4-FFF2-40B4-BE49-F238E27FC236}">
                <a16:creationId xmlns:a16="http://schemas.microsoft.com/office/drawing/2014/main" id="{0E6736E6-60EC-36EB-2F2F-28B9E94511E4}"/>
              </a:ext>
            </a:extLst>
          </p:cNvPr>
          <p:cNvSpPr>
            <a:spLocks noGrp="1" noChangeArrowheads="1"/>
          </p:cNvSpPr>
          <p:nvPr>
            <p:ph type="body" idx="1"/>
          </p:nvPr>
        </p:nvSpPr>
        <p:spPr>
          <a:xfrm>
            <a:off x="914400" y="4344988"/>
            <a:ext cx="5029200" cy="3849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BZ"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F0F8011-A286-6400-76C5-52B0E37FE8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F7A571-B3C6-400B-8D97-7AD277340E3D}" type="slidenum">
              <a:rPr lang="en-US" altLang="en-US"/>
              <a:pPr/>
              <a:t>114</a:t>
            </a:fld>
            <a:endParaRPr lang="en-US" altLang="en-US"/>
          </a:p>
        </p:txBody>
      </p:sp>
      <p:sp>
        <p:nvSpPr>
          <p:cNvPr id="138243" name="Rectangle 2">
            <a:extLst>
              <a:ext uri="{FF2B5EF4-FFF2-40B4-BE49-F238E27FC236}">
                <a16:creationId xmlns:a16="http://schemas.microsoft.com/office/drawing/2014/main" id="{505821DF-5F95-F20B-50AC-FCEBBB6A5502}"/>
              </a:ext>
            </a:extLst>
          </p:cNvPr>
          <p:cNvSpPr>
            <a:spLocks noRot="1" noChangeArrowheads="1" noTextEdit="1"/>
          </p:cNvSpPr>
          <p:nvPr>
            <p:ph type="sldImg"/>
          </p:nvPr>
        </p:nvSpPr>
        <p:spPr>
          <a:xfrm>
            <a:off x="1292225" y="795338"/>
            <a:ext cx="4273550" cy="3205162"/>
          </a:xfrm>
          <a:ln w="12700" cap="flat">
            <a:solidFill>
              <a:schemeClr val="tx1"/>
            </a:solidFill>
          </a:ln>
        </p:spPr>
      </p:sp>
      <p:sp>
        <p:nvSpPr>
          <p:cNvPr id="138244" name="Rectangle 3">
            <a:extLst>
              <a:ext uri="{FF2B5EF4-FFF2-40B4-BE49-F238E27FC236}">
                <a16:creationId xmlns:a16="http://schemas.microsoft.com/office/drawing/2014/main" id="{EB310D7A-6FFE-1403-A96E-3412262CD655}"/>
              </a:ext>
            </a:extLst>
          </p:cNvPr>
          <p:cNvSpPr>
            <a:spLocks noGrp="1" noChangeArrowheads="1"/>
          </p:cNvSpPr>
          <p:nvPr>
            <p:ph type="body" idx="1"/>
          </p:nvPr>
        </p:nvSpPr>
        <p:spPr>
          <a:xfrm>
            <a:off x="914400" y="4344988"/>
            <a:ext cx="5029200" cy="3849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BZ"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3C93442-A56B-95F1-C0C6-F67B9A475359}"/>
              </a:ext>
            </a:extLst>
          </p:cNvPr>
          <p:cNvGrpSpPr>
            <a:grpSpLocks/>
          </p:cNvGrpSpPr>
          <p:nvPr/>
        </p:nvGrpSpPr>
        <p:grpSpPr bwMode="auto">
          <a:xfrm>
            <a:off x="0" y="0"/>
            <a:ext cx="9144000" cy="6858000"/>
            <a:chOff x="0" y="0"/>
            <a:chExt cx="5760" cy="4320"/>
          </a:xfrm>
        </p:grpSpPr>
        <p:sp>
          <p:nvSpPr>
            <p:cNvPr id="3" name="Rectangle 3">
              <a:extLst>
                <a:ext uri="{FF2B5EF4-FFF2-40B4-BE49-F238E27FC236}">
                  <a16:creationId xmlns:a16="http://schemas.microsoft.com/office/drawing/2014/main" id="{CFC19090-ABF9-0CEA-C217-D3F056014E9A}"/>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4" name="Rectangle 4">
              <a:extLst>
                <a:ext uri="{FF2B5EF4-FFF2-40B4-BE49-F238E27FC236}">
                  <a16:creationId xmlns:a16="http://schemas.microsoft.com/office/drawing/2014/main" id="{B719C011-D12A-84D6-E534-E289F574B26E}"/>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pSp>
          <p:nvGrpSpPr>
            <p:cNvPr id="5" name="Group 5">
              <a:extLst>
                <a:ext uri="{FF2B5EF4-FFF2-40B4-BE49-F238E27FC236}">
                  <a16:creationId xmlns:a16="http://schemas.microsoft.com/office/drawing/2014/main" id="{26469723-9254-81E0-6991-97C22D35FC49}"/>
                </a:ext>
              </a:extLst>
            </p:cNvPr>
            <p:cNvGrpSpPr>
              <a:grpSpLocks/>
            </p:cNvGrpSpPr>
            <p:nvPr/>
          </p:nvGrpSpPr>
          <p:grpSpPr bwMode="auto">
            <a:xfrm>
              <a:off x="0" y="672"/>
              <a:ext cx="1806" cy="1989"/>
              <a:chOff x="0" y="672"/>
              <a:chExt cx="1806" cy="1989"/>
            </a:xfrm>
          </p:grpSpPr>
          <p:sp>
            <p:nvSpPr>
              <p:cNvPr id="6" name="Rectangle 6">
                <a:extLst>
                  <a:ext uri="{FF2B5EF4-FFF2-40B4-BE49-F238E27FC236}">
                    <a16:creationId xmlns:a16="http://schemas.microsoft.com/office/drawing/2014/main" id="{9965283A-C871-1A85-5009-0C37B5A24BB8}"/>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7" name="Rectangle 7">
                <a:extLst>
                  <a:ext uri="{FF2B5EF4-FFF2-40B4-BE49-F238E27FC236}">
                    <a16:creationId xmlns:a16="http://schemas.microsoft.com/office/drawing/2014/main" id="{83ECE675-A2BF-D99C-F590-FF04CD73CAD8}"/>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8" name="Rectangle 8">
                <a:extLst>
                  <a:ext uri="{FF2B5EF4-FFF2-40B4-BE49-F238E27FC236}">
                    <a16:creationId xmlns:a16="http://schemas.microsoft.com/office/drawing/2014/main" id="{DEDDB0A2-F3E3-42FB-9DAE-8B2DE196B795}"/>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9" name="Rectangle 9">
                <a:extLst>
                  <a:ext uri="{FF2B5EF4-FFF2-40B4-BE49-F238E27FC236}">
                    <a16:creationId xmlns:a16="http://schemas.microsoft.com/office/drawing/2014/main" id="{1B76E89E-4A7D-40CB-A541-70FF4823D9CB}"/>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 name="Rectangle 10">
                <a:extLst>
                  <a:ext uri="{FF2B5EF4-FFF2-40B4-BE49-F238E27FC236}">
                    <a16:creationId xmlns:a16="http://schemas.microsoft.com/office/drawing/2014/main" id="{162C375A-064A-BE07-528E-A7810BC6746A}"/>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1" name="Rectangle 11">
                <a:extLst>
                  <a:ext uri="{FF2B5EF4-FFF2-40B4-BE49-F238E27FC236}">
                    <a16:creationId xmlns:a16="http://schemas.microsoft.com/office/drawing/2014/main" id="{71A5C2BA-3F04-927A-F609-86071DC4545E}"/>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2" name="Rectangle 12">
                <a:extLst>
                  <a:ext uri="{FF2B5EF4-FFF2-40B4-BE49-F238E27FC236}">
                    <a16:creationId xmlns:a16="http://schemas.microsoft.com/office/drawing/2014/main" id="{BB172EB4-89E0-FF5F-B45C-54C1E7EA2488}"/>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3" name="Rectangle 13">
                <a:extLst>
                  <a:ext uri="{FF2B5EF4-FFF2-40B4-BE49-F238E27FC236}">
                    <a16:creationId xmlns:a16="http://schemas.microsoft.com/office/drawing/2014/main" id="{EA0D9A35-4D77-D8B4-1E82-F3C34D453A84}"/>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4" name="Rectangle 14">
                <a:extLst>
                  <a:ext uri="{FF2B5EF4-FFF2-40B4-BE49-F238E27FC236}">
                    <a16:creationId xmlns:a16="http://schemas.microsoft.com/office/drawing/2014/main" id="{018BCA87-4BBF-BD80-857B-78192EC52B71}"/>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5" name="Rectangle 15">
                <a:extLst>
                  <a:ext uri="{FF2B5EF4-FFF2-40B4-BE49-F238E27FC236}">
                    <a16:creationId xmlns:a16="http://schemas.microsoft.com/office/drawing/2014/main" id="{D8CFA08F-1D6D-3641-6E6B-4C1FD799270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pSp>
      </p:grpSp>
      <p:sp>
        <p:nvSpPr>
          <p:cNvPr id="276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a:t>Click to edit Master title style</a:t>
            </a:r>
          </a:p>
        </p:txBody>
      </p:sp>
      <p:sp>
        <p:nvSpPr>
          <p:cNvPr id="27668"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en-US" noProof="0"/>
              <a:t>Click to edit Master subtitle style</a:t>
            </a:r>
          </a:p>
        </p:txBody>
      </p:sp>
      <p:sp>
        <p:nvSpPr>
          <p:cNvPr id="16" name="Rectangle 16">
            <a:extLst>
              <a:ext uri="{FF2B5EF4-FFF2-40B4-BE49-F238E27FC236}">
                <a16:creationId xmlns:a16="http://schemas.microsoft.com/office/drawing/2014/main" id="{8DAC50BE-3B36-931C-A5DE-282AB320BE9D}"/>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7" name="Rectangle 17">
            <a:extLst>
              <a:ext uri="{FF2B5EF4-FFF2-40B4-BE49-F238E27FC236}">
                <a16:creationId xmlns:a16="http://schemas.microsoft.com/office/drawing/2014/main" id="{86A5DA9F-44E5-A9EA-DDD0-86CD94565CE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8" name="Rectangle 18">
            <a:extLst>
              <a:ext uri="{FF2B5EF4-FFF2-40B4-BE49-F238E27FC236}">
                <a16:creationId xmlns:a16="http://schemas.microsoft.com/office/drawing/2014/main" id="{174B4F57-2861-EC61-FAA9-A3CDBC7EAC49}"/>
              </a:ext>
            </a:extLst>
          </p:cNvPr>
          <p:cNvSpPr>
            <a:spLocks noGrp="1" noChangeArrowheads="1"/>
          </p:cNvSpPr>
          <p:nvPr>
            <p:ph type="sldNum" sz="quarter" idx="12"/>
          </p:nvPr>
        </p:nvSpPr>
        <p:spPr/>
        <p:txBody>
          <a:bodyPr/>
          <a:lstStyle>
            <a:lvl1pPr>
              <a:defRPr smtClean="0"/>
            </a:lvl1pPr>
          </a:lstStyle>
          <a:p>
            <a:pPr>
              <a:defRPr/>
            </a:pPr>
            <a:fld id="{B321F015-F1E7-4CF3-A113-D8EBAFDF89A6}" type="slidenum">
              <a:rPr lang="en-US" altLang="en-US"/>
              <a:pPr>
                <a:defRPr/>
              </a:pPr>
              <a:t>‹#›</a:t>
            </a:fld>
            <a:endParaRPr lang="en-US" altLang="en-US"/>
          </a:p>
        </p:txBody>
      </p:sp>
    </p:spTree>
    <p:extLst>
      <p:ext uri="{BB962C8B-B14F-4D97-AF65-F5344CB8AC3E}">
        <p14:creationId xmlns:p14="http://schemas.microsoft.com/office/powerpoint/2010/main" val="122580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CF2380E-251C-E473-8D03-93F6C8C3C4F7}"/>
              </a:ext>
            </a:extLst>
          </p:cNvPr>
          <p:cNvSpPr>
            <a:spLocks noGrp="1"/>
          </p:cNvSpPr>
          <p:nvPr>
            <p:ph type="ftr" sz="quarter" idx="10"/>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2B87CAB3-F4F9-50AD-E3F3-5B312CDB99F9}"/>
              </a:ext>
            </a:extLst>
          </p:cNvPr>
          <p:cNvSpPr>
            <a:spLocks noGrp="1"/>
          </p:cNvSpPr>
          <p:nvPr>
            <p:ph type="sldNum" sz="quarter" idx="11"/>
          </p:nvPr>
        </p:nvSpPr>
        <p:spPr/>
        <p:txBody>
          <a:bodyPr/>
          <a:lstStyle>
            <a:lvl1pPr>
              <a:defRPr smtClean="0"/>
            </a:lvl1pPr>
          </a:lstStyle>
          <a:p>
            <a:pPr>
              <a:defRPr/>
            </a:pPr>
            <a:fld id="{0CF14003-18FA-41B0-A6C1-551B6B3525F2}"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D649C39A-530A-71A3-502D-24D6CA413DFB}"/>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29927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8A2ED62-3108-3B2B-C172-B58EFC552937}"/>
              </a:ext>
            </a:extLst>
          </p:cNvPr>
          <p:cNvSpPr>
            <a:spLocks noGrp="1"/>
          </p:cNvSpPr>
          <p:nvPr>
            <p:ph type="ftr" sz="quarter" idx="10"/>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768A60DF-49ED-2507-73CF-CF9593D8C98D}"/>
              </a:ext>
            </a:extLst>
          </p:cNvPr>
          <p:cNvSpPr>
            <a:spLocks noGrp="1"/>
          </p:cNvSpPr>
          <p:nvPr>
            <p:ph type="sldNum" sz="quarter" idx="11"/>
          </p:nvPr>
        </p:nvSpPr>
        <p:spPr/>
        <p:txBody>
          <a:bodyPr/>
          <a:lstStyle>
            <a:lvl1pPr>
              <a:defRPr smtClean="0"/>
            </a:lvl1pPr>
          </a:lstStyle>
          <a:p>
            <a:pPr>
              <a:defRPr/>
            </a:pPr>
            <a:fld id="{67846F30-5E19-45AA-9EBD-54E3777FB4AC}"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CEC297F9-1984-180D-B9E6-4EE0C8350FE0}"/>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80273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38DB05-7A00-059A-4122-259D3AFFD91A}"/>
              </a:ext>
            </a:extLst>
          </p:cNvPr>
          <p:cNvSpPr>
            <a:spLocks noGrp="1"/>
          </p:cNvSpPr>
          <p:nvPr>
            <p:ph type="ftr" sz="quarter"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B2C0202-8E00-70B8-E3F8-F21DB4852A04}"/>
              </a:ext>
            </a:extLst>
          </p:cNvPr>
          <p:cNvSpPr>
            <a:spLocks noGrp="1"/>
          </p:cNvSpPr>
          <p:nvPr>
            <p:ph type="sldNum" sz="quarter" idx="11"/>
          </p:nvPr>
        </p:nvSpPr>
        <p:spPr/>
        <p:txBody>
          <a:bodyPr/>
          <a:lstStyle>
            <a:lvl1pPr>
              <a:defRPr smtClean="0"/>
            </a:lvl1pPr>
          </a:lstStyle>
          <a:p>
            <a:pPr>
              <a:defRPr/>
            </a:pPr>
            <a:fld id="{1F927332-B2D0-4ED5-9C1E-2147BD5971A3}"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1ACA01A1-6300-7BE9-C499-C7AFFA36B8FF}"/>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4715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CA510F-64CC-1EDD-7C8F-63EE744E9161}"/>
              </a:ext>
            </a:extLst>
          </p:cNvPr>
          <p:cNvSpPr>
            <a:spLocks noGrp="1"/>
          </p:cNvSpPr>
          <p:nvPr>
            <p:ph type="ftr" sz="quarter" idx="10"/>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57697BED-E0B5-7793-232D-2B362D9EB2FA}"/>
              </a:ext>
            </a:extLst>
          </p:cNvPr>
          <p:cNvSpPr>
            <a:spLocks noGrp="1"/>
          </p:cNvSpPr>
          <p:nvPr>
            <p:ph type="sldNum" sz="quarter" idx="11"/>
          </p:nvPr>
        </p:nvSpPr>
        <p:spPr/>
        <p:txBody>
          <a:bodyPr/>
          <a:lstStyle>
            <a:lvl1pPr>
              <a:defRPr smtClean="0"/>
            </a:lvl1pPr>
          </a:lstStyle>
          <a:p>
            <a:pPr>
              <a:defRPr/>
            </a:pPr>
            <a:fld id="{D8E6EC92-3216-4835-BC4D-06D15961A7E7}"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B82A175D-D92F-CF88-F1F2-A5053BC24090}"/>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9669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64DEC282-B75D-C1A8-CD85-58CA73F0ABBF}"/>
              </a:ext>
            </a:extLst>
          </p:cNvPr>
          <p:cNvSpPr>
            <a:spLocks noGrp="1"/>
          </p:cNvSpPr>
          <p:nvPr>
            <p:ph type="ftr" sz="quarter" idx="10"/>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2D0ADC88-D3C8-1F6F-B6C4-649AFCA7E31E}"/>
              </a:ext>
            </a:extLst>
          </p:cNvPr>
          <p:cNvSpPr>
            <a:spLocks noGrp="1"/>
          </p:cNvSpPr>
          <p:nvPr>
            <p:ph type="sldNum" sz="quarter" idx="11"/>
          </p:nvPr>
        </p:nvSpPr>
        <p:spPr/>
        <p:txBody>
          <a:bodyPr/>
          <a:lstStyle>
            <a:lvl1pPr>
              <a:defRPr smtClean="0"/>
            </a:lvl1pPr>
          </a:lstStyle>
          <a:p>
            <a:pPr>
              <a:defRPr/>
            </a:pPr>
            <a:fld id="{C8A1D04C-0DA9-479C-813A-4339C1AE8AD5}" type="slidenum">
              <a:rPr lang="en-US" altLang="en-US"/>
              <a:pPr>
                <a:defRPr/>
              </a:pPr>
              <a:t>‹#›</a:t>
            </a:fld>
            <a:endParaRPr lang="en-US" altLang="en-US"/>
          </a:p>
        </p:txBody>
      </p:sp>
      <p:sp>
        <p:nvSpPr>
          <p:cNvPr id="6" name="Date Placeholder 5">
            <a:extLst>
              <a:ext uri="{FF2B5EF4-FFF2-40B4-BE49-F238E27FC236}">
                <a16:creationId xmlns:a16="http://schemas.microsoft.com/office/drawing/2014/main" id="{E178A9B9-511D-2587-805C-513773A58084}"/>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514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6D6B66E-797F-819F-6D0A-D1882416BE37}"/>
              </a:ext>
            </a:extLst>
          </p:cNvPr>
          <p:cNvSpPr>
            <a:spLocks noGrp="1"/>
          </p:cNvSpPr>
          <p:nvPr>
            <p:ph type="ftr" sz="quarter"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7A0E24F-AB6C-71E8-A35A-B23C76133775}"/>
              </a:ext>
            </a:extLst>
          </p:cNvPr>
          <p:cNvSpPr>
            <a:spLocks noGrp="1"/>
          </p:cNvSpPr>
          <p:nvPr>
            <p:ph type="sldNum" sz="quarter" idx="11"/>
          </p:nvPr>
        </p:nvSpPr>
        <p:spPr/>
        <p:txBody>
          <a:bodyPr/>
          <a:lstStyle>
            <a:lvl1pPr>
              <a:defRPr smtClean="0"/>
            </a:lvl1pPr>
          </a:lstStyle>
          <a:p>
            <a:pPr>
              <a:defRPr/>
            </a:pPr>
            <a:fld id="{76ECCBF7-26BB-43AA-81C6-3BBE2E87E144}"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D20FF81F-B713-0AC7-DDCB-B32ABE8542E0}"/>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6448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E77B3D3-DA97-16AA-530D-F3BB6113F95B}"/>
              </a:ext>
            </a:extLst>
          </p:cNvPr>
          <p:cNvSpPr>
            <a:spLocks noGrp="1"/>
          </p:cNvSpPr>
          <p:nvPr>
            <p:ph type="ftr" sz="quarter" idx="10"/>
          </p:nvPr>
        </p:nvSpPr>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8A1C3192-75EF-987F-14CE-F1BDB6CE8E64}"/>
              </a:ext>
            </a:extLst>
          </p:cNvPr>
          <p:cNvSpPr>
            <a:spLocks noGrp="1"/>
          </p:cNvSpPr>
          <p:nvPr>
            <p:ph type="sldNum" sz="quarter" idx="11"/>
          </p:nvPr>
        </p:nvSpPr>
        <p:spPr/>
        <p:txBody>
          <a:bodyPr/>
          <a:lstStyle>
            <a:lvl1pPr>
              <a:defRPr smtClean="0"/>
            </a:lvl1pPr>
          </a:lstStyle>
          <a:p>
            <a:pPr>
              <a:defRPr/>
            </a:pPr>
            <a:fld id="{B532D6D7-71C2-4380-A074-64046C480634}" type="slidenum">
              <a:rPr lang="en-US" altLang="en-US"/>
              <a:pPr>
                <a:defRPr/>
              </a:pPr>
              <a:t>‹#›</a:t>
            </a:fld>
            <a:endParaRPr lang="en-US" altLang="en-US"/>
          </a:p>
        </p:txBody>
      </p:sp>
      <p:sp>
        <p:nvSpPr>
          <p:cNvPr id="9" name="Date Placeholder 8">
            <a:extLst>
              <a:ext uri="{FF2B5EF4-FFF2-40B4-BE49-F238E27FC236}">
                <a16:creationId xmlns:a16="http://schemas.microsoft.com/office/drawing/2014/main" id="{0EB6AE05-B7AE-265C-D507-EF8FEE95EE01}"/>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9187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9F0E9DE-B0BA-D1F9-CE08-AC9DE149730E}"/>
              </a:ext>
            </a:extLst>
          </p:cNvPr>
          <p:cNvSpPr>
            <a:spLocks noGrp="1"/>
          </p:cNvSpPr>
          <p:nvPr>
            <p:ph type="ftr" sz="quarter" idx="10"/>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ADFC3D99-7306-7E06-4277-BC78AC7E01DE}"/>
              </a:ext>
            </a:extLst>
          </p:cNvPr>
          <p:cNvSpPr>
            <a:spLocks noGrp="1"/>
          </p:cNvSpPr>
          <p:nvPr>
            <p:ph type="sldNum" sz="quarter" idx="11"/>
          </p:nvPr>
        </p:nvSpPr>
        <p:spPr/>
        <p:txBody>
          <a:bodyPr/>
          <a:lstStyle>
            <a:lvl1pPr>
              <a:defRPr smtClean="0"/>
            </a:lvl1pPr>
          </a:lstStyle>
          <a:p>
            <a:pPr>
              <a:defRPr/>
            </a:pPr>
            <a:fld id="{5D703050-4578-4E45-A314-CE9D8D8C1290}" type="slidenum">
              <a:rPr lang="en-US" altLang="en-US"/>
              <a:pPr>
                <a:defRPr/>
              </a:pPr>
              <a:t>‹#›</a:t>
            </a:fld>
            <a:endParaRPr lang="en-US" altLang="en-US"/>
          </a:p>
        </p:txBody>
      </p:sp>
      <p:sp>
        <p:nvSpPr>
          <p:cNvPr id="5" name="Date Placeholder 4">
            <a:extLst>
              <a:ext uri="{FF2B5EF4-FFF2-40B4-BE49-F238E27FC236}">
                <a16:creationId xmlns:a16="http://schemas.microsoft.com/office/drawing/2014/main" id="{15590693-3102-9713-46ED-C829148611A8}"/>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74372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77479B-C6D7-F004-8995-5F7E3E9E0A2E}"/>
              </a:ext>
            </a:extLst>
          </p:cNvPr>
          <p:cNvSpPr>
            <a:spLocks noGrp="1"/>
          </p:cNvSpPr>
          <p:nvPr>
            <p:ph type="ftr" sz="quarter" idx="10"/>
          </p:nvPr>
        </p:nvSpPr>
        <p:spPr/>
        <p:txBody>
          <a:bodyPr/>
          <a:lstStyle>
            <a:lvl1pPr>
              <a:defRPr/>
            </a:lvl1pPr>
          </a:lstStyle>
          <a:p>
            <a:pPr>
              <a:defRPr/>
            </a:pPr>
            <a:endParaRPr lang="en-US" altLang="en-US"/>
          </a:p>
        </p:txBody>
      </p:sp>
      <p:sp>
        <p:nvSpPr>
          <p:cNvPr id="3" name="Slide Number Placeholder 2">
            <a:extLst>
              <a:ext uri="{FF2B5EF4-FFF2-40B4-BE49-F238E27FC236}">
                <a16:creationId xmlns:a16="http://schemas.microsoft.com/office/drawing/2014/main" id="{E6E5F984-431C-2B6F-2E02-EECBD689DFEE}"/>
              </a:ext>
            </a:extLst>
          </p:cNvPr>
          <p:cNvSpPr>
            <a:spLocks noGrp="1"/>
          </p:cNvSpPr>
          <p:nvPr>
            <p:ph type="sldNum" sz="quarter" idx="11"/>
          </p:nvPr>
        </p:nvSpPr>
        <p:spPr/>
        <p:txBody>
          <a:bodyPr/>
          <a:lstStyle>
            <a:lvl1pPr>
              <a:defRPr smtClean="0"/>
            </a:lvl1pPr>
          </a:lstStyle>
          <a:p>
            <a:pPr>
              <a:defRPr/>
            </a:pPr>
            <a:fld id="{C3582EC7-3873-4E7C-B98D-A44CEA2E3AF0}" type="slidenum">
              <a:rPr lang="en-US" altLang="en-US"/>
              <a:pPr>
                <a:defRPr/>
              </a:pPr>
              <a:t>‹#›</a:t>
            </a:fld>
            <a:endParaRPr lang="en-US" altLang="en-US"/>
          </a:p>
        </p:txBody>
      </p:sp>
      <p:sp>
        <p:nvSpPr>
          <p:cNvPr id="4" name="Date Placeholder 3">
            <a:extLst>
              <a:ext uri="{FF2B5EF4-FFF2-40B4-BE49-F238E27FC236}">
                <a16:creationId xmlns:a16="http://schemas.microsoft.com/office/drawing/2014/main" id="{C858CBB5-A86E-DE75-66D4-45CD5999CA6B}"/>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1646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D5B77641-AEE3-BA0B-7868-0C009F1CB75F}"/>
              </a:ext>
            </a:extLst>
          </p:cNvPr>
          <p:cNvSpPr>
            <a:spLocks noGrp="1"/>
          </p:cNvSpPr>
          <p:nvPr>
            <p:ph type="ftr" sz="quarter"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7FD66A9-BA09-A92E-8C07-A55245597601}"/>
              </a:ext>
            </a:extLst>
          </p:cNvPr>
          <p:cNvSpPr>
            <a:spLocks noGrp="1"/>
          </p:cNvSpPr>
          <p:nvPr>
            <p:ph type="sldNum" sz="quarter" idx="11"/>
          </p:nvPr>
        </p:nvSpPr>
        <p:spPr/>
        <p:txBody>
          <a:bodyPr/>
          <a:lstStyle>
            <a:lvl1pPr>
              <a:defRPr smtClean="0"/>
            </a:lvl1pPr>
          </a:lstStyle>
          <a:p>
            <a:pPr>
              <a:defRPr/>
            </a:pPr>
            <a:fld id="{51FCB0E0-C09A-4CDF-BDD1-ECE9E77ED2B5}"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704A6D6F-3A71-2A5D-488D-1D5A9B1F2FF4}"/>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48232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DC3102B-817A-B247-0B3D-52025018EFFF}"/>
              </a:ext>
            </a:extLst>
          </p:cNvPr>
          <p:cNvSpPr>
            <a:spLocks noGrp="1"/>
          </p:cNvSpPr>
          <p:nvPr>
            <p:ph type="ftr" sz="quarter" idx="10"/>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C7AFC26-ED91-8E33-271E-00F4AC9C20B8}"/>
              </a:ext>
            </a:extLst>
          </p:cNvPr>
          <p:cNvSpPr>
            <a:spLocks noGrp="1"/>
          </p:cNvSpPr>
          <p:nvPr>
            <p:ph type="sldNum" sz="quarter" idx="11"/>
          </p:nvPr>
        </p:nvSpPr>
        <p:spPr/>
        <p:txBody>
          <a:bodyPr/>
          <a:lstStyle>
            <a:lvl1pPr>
              <a:defRPr smtClean="0"/>
            </a:lvl1pPr>
          </a:lstStyle>
          <a:p>
            <a:pPr>
              <a:defRPr/>
            </a:pPr>
            <a:fld id="{AB25003C-067A-476F-9180-F34F8D97A117}"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1A04BCE6-D3AB-ADA2-548C-133D8CD7FFF1}"/>
              </a:ext>
            </a:extLst>
          </p:cNvPr>
          <p:cNvSpPr>
            <a:spLocks noGrp="1"/>
          </p:cNvSpPr>
          <p:nvPr>
            <p:ph type="dt" sz="half"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10681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0551F11-CCF2-A7A2-717F-41E940BF635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26627" name="Rectangle 3">
            <a:extLst>
              <a:ext uri="{FF2B5EF4-FFF2-40B4-BE49-F238E27FC236}">
                <a16:creationId xmlns:a16="http://schemas.microsoft.com/office/drawing/2014/main" id="{39814EB5-F958-8BCE-D5B3-93E990C7F50F}"/>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a:defRPr/>
            </a:pPr>
            <a:fld id="{0C83A554-E531-4C6A-B9BA-CC20D8C9593C}" type="slidenum">
              <a:rPr lang="en-US" altLang="en-US"/>
              <a:pPr>
                <a:defRPr/>
              </a:pPr>
              <a:t>‹#›</a:t>
            </a:fld>
            <a:endParaRPr lang="en-US" altLang="en-US"/>
          </a:p>
        </p:txBody>
      </p:sp>
      <p:grpSp>
        <p:nvGrpSpPr>
          <p:cNvPr id="1028" name="Group 4">
            <a:extLst>
              <a:ext uri="{FF2B5EF4-FFF2-40B4-BE49-F238E27FC236}">
                <a16:creationId xmlns:a16="http://schemas.microsoft.com/office/drawing/2014/main" id="{A2DA1957-7DB5-B48C-F772-D388F0D134A0}"/>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A75986D4-3221-C798-6FC8-3CE5CA1D884E}"/>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Rectangle 6">
              <a:extLst>
                <a:ext uri="{FF2B5EF4-FFF2-40B4-BE49-F238E27FC236}">
                  <a16:creationId xmlns:a16="http://schemas.microsoft.com/office/drawing/2014/main" id="{B5D6C57B-496C-42AC-78D2-079FCC58F413}"/>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4" name="Rectangle 7">
              <a:extLst>
                <a:ext uri="{FF2B5EF4-FFF2-40B4-BE49-F238E27FC236}">
                  <a16:creationId xmlns:a16="http://schemas.microsoft.com/office/drawing/2014/main" id="{39D907C5-2F8A-6813-FEC3-4C63A254DD5D}"/>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5" name="Rectangle 8">
              <a:extLst>
                <a:ext uri="{FF2B5EF4-FFF2-40B4-BE49-F238E27FC236}">
                  <a16:creationId xmlns:a16="http://schemas.microsoft.com/office/drawing/2014/main" id="{4DE942C1-6854-BECA-AD05-1E1C8EE6FE75}"/>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6" name="Rectangle 9">
              <a:extLst>
                <a:ext uri="{FF2B5EF4-FFF2-40B4-BE49-F238E27FC236}">
                  <a16:creationId xmlns:a16="http://schemas.microsoft.com/office/drawing/2014/main" id="{C6F59376-8823-4785-6BB0-694C77E691B0}"/>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sp>
          <p:nvSpPr>
            <p:cNvPr id="1037" name="Rectangle 10">
              <a:extLst>
                <a:ext uri="{FF2B5EF4-FFF2-40B4-BE49-F238E27FC236}">
                  <a16:creationId xmlns:a16="http://schemas.microsoft.com/office/drawing/2014/main" id="{8AE90801-67E9-A5F1-82D9-D4BA485FEAC4}"/>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8" name="Rectangle 11">
              <a:extLst>
                <a:ext uri="{FF2B5EF4-FFF2-40B4-BE49-F238E27FC236}">
                  <a16:creationId xmlns:a16="http://schemas.microsoft.com/office/drawing/2014/main" id="{41D7FE1F-4589-FD4D-B1AF-B2BF06D84FD0}"/>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9" name="Rectangle 12">
              <a:extLst>
                <a:ext uri="{FF2B5EF4-FFF2-40B4-BE49-F238E27FC236}">
                  <a16:creationId xmlns:a16="http://schemas.microsoft.com/office/drawing/2014/main" id="{BD5D2851-FD3E-37A0-49E3-689FF4B75759}"/>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sp>
          <p:nvSpPr>
            <p:cNvPr id="1040" name="Rectangle 13">
              <a:extLst>
                <a:ext uri="{FF2B5EF4-FFF2-40B4-BE49-F238E27FC236}">
                  <a16:creationId xmlns:a16="http://schemas.microsoft.com/office/drawing/2014/main" id="{E9EBD588-F0A6-7317-E8A4-8D4AF0802F0E}"/>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grpSp>
      <p:sp>
        <p:nvSpPr>
          <p:cNvPr id="1029" name="Rectangle 14">
            <a:extLst>
              <a:ext uri="{FF2B5EF4-FFF2-40B4-BE49-F238E27FC236}">
                <a16:creationId xmlns:a16="http://schemas.microsoft.com/office/drawing/2014/main" id="{B6FF02FB-4949-893F-3F97-CCD750245652}"/>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A0DECAA3-0BDF-C63E-A1E4-709FE4CC042B}"/>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40" name="Rectangle 16">
            <a:extLst>
              <a:ext uri="{FF2B5EF4-FFF2-40B4-BE49-F238E27FC236}">
                <a16:creationId xmlns:a16="http://schemas.microsoft.com/office/drawing/2014/main" id="{7049651C-6749-EF97-EC68-420092DEFB7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Microsoft_Word_97_-_2003_Document.doc"/><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Microsoft_Word_97_-_2003_Document1.doc"/><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Microsoft_Word_97_-_2003_Document2.doc"/><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026CD61D-1FB7-BF3D-76B8-E48FAD95FAE8}"/>
              </a:ext>
            </a:extLst>
          </p:cNvPr>
          <p:cNvSpPr>
            <a:spLocks noGrp="1" noChangeArrowheads="1"/>
          </p:cNvSpPr>
          <p:nvPr>
            <p:ph type="ctrTitle"/>
          </p:nvPr>
        </p:nvSpPr>
        <p:spPr/>
        <p:txBody>
          <a:bodyPr/>
          <a:lstStyle/>
          <a:p>
            <a:pPr eaLnBrk="1" hangingPunct="1"/>
            <a:r>
              <a:rPr lang="en-US" altLang="en-US"/>
              <a:t>Electropneumatic</a:t>
            </a:r>
          </a:p>
        </p:txBody>
      </p:sp>
      <p:sp>
        <p:nvSpPr>
          <p:cNvPr id="15363" name="Rectangle 5">
            <a:extLst>
              <a:ext uri="{FF2B5EF4-FFF2-40B4-BE49-F238E27FC236}">
                <a16:creationId xmlns:a16="http://schemas.microsoft.com/office/drawing/2014/main" id="{B37461C9-A9DE-CAE2-9EDF-27D317B47A1B}"/>
              </a:ext>
            </a:extLst>
          </p:cNvPr>
          <p:cNvSpPr>
            <a:spLocks noGrp="1" noChangeArrowheads="1"/>
          </p:cNvSpPr>
          <p:nvPr>
            <p:ph type="subTitle" idx="1"/>
          </p:nvPr>
        </p:nvSpPr>
        <p:spPr/>
        <p:txBody>
          <a:bodyPr/>
          <a:lstStyle/>
          <a:p>
            <a:pPr eaLnBrk="1" hangingPunct="1"/>
            <a:r>
              <a:rPr lang="en-US" altLang="en-US"/>
              <a:t>Basic Level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5705BD8-A074-F878-683D-A2C90B59E6AA}"/>
              </a:ext>
            </a:extLst>
          </p:cNvPr>
          <p:cNvSpPr>
            <a:spLocks noGrp="1" noChangeArrowheads="1"/>
          </p:cNvSpPr>
          <p:nvPr>
            <p:ph type="title"/>
          </p:nvPr>
        </p:nvSpPr>
        <p:spPr/>
        <p:txBody>
          <a:bodyPr/>
          <a:lstStyle/>
          <a:p>
            <a:pPr eaLnBrk="1" hangingPunct="1"/>
            <a:r>
              <a:rPr lang="de-DE" altLang="en-US">
                <a:solidFill>
                  <a:schemeClr val="tx2"/>
                </a:solidFill>
              </a:rPr>
              <a:t>Changeover switch</a:t>
            </a:r>
            <a:endParaRPr lang="en-US" altLang="en-US">
              <a:solidFill>
                <a:schemeClr val="tx2"/>
              </a:solidFill>
            </a:endParaRPr>
          </a:p>
        </p:txBody>
      </p:sp>
      <p:pic>
        <p:nvPicPr>
          <p:cNvPr id="24579" name="Picture 3">
            <a:extLst>
              <a:ext uri="{FF2B5EF4-FFF2-40B4-BE49-F238E27FC236}">
                <a16:creationId xmlns:a16="http://schemas.microsoft.com/office/drawing/2014/main" id="{F4D73AD9-3CF9-2CD9-D754-75C49D631836}"/>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0974"/>
          <a:stretch>
            <a:fillRect/>
          </a:stretch>
        </p:blipFill>
        <p:spPr>
          <a:xfrm>
            <a:off x="1814513" y="2298700"/>
            <a:ext cx="5514975" cy="32512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D75BD07-9EBB-B7AC-AA4F-C2F3E480AD4D}"/>
              </a:ext>
            </a:extLst>
          </p:cNvPr>
          <p:cNvSpPr>
            <a:spLocks noGrp="1" noChangeArrowheads="1"/>
          </p:cNvSpPr>
          <p:nvPr>
            <p:ph type="title"/>
          </p:nvPr>
        </p:nvSpPr>
        <p:spPr/>
        <p:txBody>
          <a:bodyPr/>
          <a:lstStyle/>
          <a:p>
            <a:pPr eaLnBrk="1" hangingPunct="1"/>
            <a:r>
              <a:rPr lang="en-US" altLang="en-US" dirty="0"/>
              <a:t>Basic electrical circuits 1</a:t>
            </a:r>
          </a:p>
        </p:txBody>
      </p:sp>
      <p:sp>
        <p:nvSpPr>
          <p:cNvPr id="122883" name="Rectangle 3">
            <a:extLst>
              <a:ext uri="{FF2B5EF4-FFF2-40B4-BE49-F238E27FC236}">
                <a16:creationId xmlns:a16="http://schemas.microsoft.com/office/drawing/2014/main" id="{C635E6FC-642E-8848-99FD-C2612577281E}"/>
              </a:ext>
            </a:extLst>
          </p:cNvPr>
          <p:cNvSpPr>
            <a:spLocks noGrp="1" noChangeArrowheads="1"/>
          </p:cNvSpPr>
          <p:nvPr>
            <p:ph type="body" sz="half" idx="1"/>
          </p:nvPr>
        </p:nvSpPr>
        <p:spPr>
          <a:xfrm>
            <a:off x="457200" y="1981200"/>
            <a:ext cx="4041775" cy="3886200"/>
          </a:xfrm>
        </p:spPr>
        <p:txBody>
          <a:bodyPr/>
          <a:lstStyle/>
          <a:p>
            <a:pPr eaLnBrk="1" hangingPunct="1"/>
            <a:r>
              <a:rPr lang="en-US" altLang="en-US" sz="2800"/>
              <a:t>NOT Function</a:t>
            </a:r>
          </a:p>
        </p:txBody>
      </p:sp>
      <p:pic>
        <p:nvPicPr>
          <p:cNvPr id="122884" name="Picture 4">
            <a:extLst>
              <a:ext uri="{FF2B5EF4-FFF2-40B4-BE49-F238E27FC236}">
                <a16:creationId xmlns:a16="http://schemas.microsoft.com/office/drawing/2014/main" id="{2AFDB350-58D3-AEC7-E1DE-5C4212589C52}"/>
              </a:ext>
              <a:ext uri="{C183D7F6-B498-43B3-948B-1728B52AA6E4}">
                <adec:decorative xmlns:adec="http://schemas.microsoft.com/office/drawing/2017/decorative" val="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338" y="2495550"/>
            <a:ext cx="3533775" cy="316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0AF38CDF-9898-203A-EF80-38EB9FD36F89}"/>
              </a:ext>
            </a:extLst>
          </p:cNvPr>
          <p:cNvSpPr>
            <a:spLocks noGrp="1" noChangeArrowheads="1"/>
          </p:cNvSpPr>
          <p:nvPr>
            <p:ph type="title"/>
          </p:nvPr>
        </p:nvSpPr>
        <p:spPr/>
        <p:txBody>
          <a:bodyPr/>
          <a:lstStyle/>
          <a:p>
            <a:pPr eaLnBrk="1" hangingPunct="1"/>
            <a:r>
              <a:rPr lang="en-US" altLang="en-US" dirty="0"/>
              <a:t>Basic electrical circuits 2</a:t>
            </a:r>
          </a:p>
        </p:txBody>
      </p:sp>
      <p:sp>
        <p:nvSpPr>
          <p:cNvPr id="123907" name="Rectangle 3">
            <a:extLst>
              <a:ext uri="{FF2B5EF4-FFF2-40B4-BE49-F238E27FC236}">
                <a16:creationId xmlns:a16="http://schemas.microsoft.com/office/drawing/2014/main" id="{D7E5BDC7-6055-B719-F8D2-33E733C8F0C7}"/>
              </a:ext>
            </a:extLst>
          </p:cNvPr>
          <p:cNvSpPr>
            <a:spLocks noGrp="1" noChangeArrowheads="1"/>
          </p:cNvSpPr>
          <p:nvPr>
            <p:ph type="body" sz="half" idx="1"/>
          </p:nvPr>
        </p:nvSpPr>
        <p:spPr>
          <a:xfrm>
            <a:off x="457200" y="1981200"/>
            <a:ext cx="4041775" cy="3886200"/>
          </a:xfrm>
        </p:spPr>
        <p:txBody>
          <a:bodyPr/>
          <a:lstStyle/>
          <a:p>
            <a:pPr eaLnBrk="1" hangingPunct="1"/>
            <a:r>
              <a:rPr lang="en-US" altLang="en-US" sz="2800"/>
              <a:t>OR Function</a:t>
            </a:r>
          </a:p>
        </p:txBody>
      </p:sp>
      <p:pic>
        <p:nvPicPr>
          <p:cNvPr id="123908" name="Picture 4">
            <a:extLst>
              <a:ext uri="{FF2B5EF4-FFF2-40B4-BE49-F238E27FC236}">
                <a16:creationId xmlns:a16="http://schemas.microsoft.com/office/drawing/2014/main" id="{886DAA71-761A-3EBF-1D56-E01E39D43A6A}"/>
              </a:ext>
              <a:ext uri="{C183D7F6-B498-43B3-948B-1728B52AA6E4}">
                <adec:decorative xmlns:adec="http://schemas.microsoft.com/office/drawing/2017/decorative" val="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0388" y="2495550"/>
            <a:ext cx="2960687" cy="322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BF0A73BF-915E-83C5-C618-D10CA7B17FF8}"/>
              </a:ext>
            </a:extLst>
          </p:cNvPr>
          <p:cNvSpPr>
            <a:spLocks noGrp="1" noChangeArrowheads="1"/>
          </p:cNvSpPr>
          <p:nvPr>
            <p:ph type="title"/>
          </p:nvPr>
        </p:nvSpPr>
        <p:spPr/>
        <p:txBody>
          <a:bodyPr/>
          <a:lstStyle/>
          <a:p>
            <a:pPr eaLnBrk="1" hangingPunct="1"/>
            <a:r>
              <a:rPr lang="en-US" altLang="en-US" dirty="0"/>
              <a:t>Basic electrical circuits 3</a:t>
            </a:r>
          </a:p>
        </p:txBody>
      </p:sp>
      <p:sp>
        <p:nvSpPr>
          <p:cNvPr id="124931" name="Rectangle 3">
            <a:extLst>
              <a:ext uri="{FF2B5EF4-FFF2-40B4-BE49-F238E27FC236}">
                <a16:creationId xmlns:a16="http://schemas.microsoft.com/office/drawing/2014/main" id="{9BE59287-4560-C46B-D5CB-4CAE15DF77D5}"/>
              </a:ext>
            </a:extLst>
          </p:cNvPr>
          <p:cNvSpPr>
            <a:spLocks noGrp="1" noChangeArrowheads="1"/>
          </p:cNvSpPr>
          <p:nvPr>
            <p:ph type="body" sz="half" idx="1"/>
          </p:nvPr>
        </p:nvSpPr>
        <p:spPr>
          <a:xfrm>
            <a:off x="457200" y="1981200"/>
            <a:ext cx="4041775" cy="3886200"/>
          </a:xfrm>
        </p:spPr>
        <p:txBody>
          <a:bodyPr/>
          <a:lstStyle/>
          <a:p>
            <a:pPr eaLnBrk="1" hangingPunct="1"/>
            <a:r>
              <a:rPr lang="en-US" altLang="en-US" sz="2800"/>
              <a:t>AND Function</a:t>
            </a:r>
          </a:p>
        </p:txBody>
      </p:sp>
      <p:pic>
        <p:nvPicPr>
          <p:cNvPr id="124932" name="Picture 4">
            <a:extLst>
              <a:ext uri="{FF2B5EF4-FFF2-40B4-BE49-F238E27FC236}">
                <a16:creationId xmlns:a16="http://schemas.microsoft.com/office/drawing/2014/main" id="{0BDD08F0-B362-C829-A944-E7F33087D355}"/>
              </a:ext>
              <a:ext uri="{C183D7F6-B498-43B3-948B-1728B52AA6E4}">
                <adec:decorative xmlns:adec="http://schemas.microsoft.com/office/drawing/2017/decorative" val="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0388" y="2495550"/>
            <a:ext cx="2960687" cy="3221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38EC6F1B-27AC-2772-8124-AA7DA527E620}"/>
              </a:ext>
            </a:extLst>
          </p:cNvPr>
          <p:cNvSpPr>
            <a:spLocks noGrp="1" noChangeArrowheads="1"/>
          </p:cNvSpPr>
          <p:nvPr>
            <p:ph type="title"/>
          </p:nvPr>
        </p:nvSpPr>
        <p:spPr/>
        <p:txBody>
          <a:bodyPr/>
          <a:lstStyle/>
          <a:p>
            <a:pPr eaLnBrk="1" hangingPunct="1"/>
            <a:r>
              <a:rPr lang="en-US" altLang="en-US"/>
              <a:t>YES Circuit Exercise</a:t>
            </a:r>
          </a:p>
        </p:txBody>
      </p:sp>
      <p:sp>
        <p:nvSpPr>
          <p:cNvPr id="125955" name="Rectangle 7">
            <a:extLst>
              <a:ext uri="{FF2B5EF4-FFF2-40B4-BE49-F238E27FC236}">
                <a16:creationId xmlns:a16="http://schemas.microsoft.com/office/drawing/2014/main" id="{9C3BFBE2-C0E7-C77A-CD6F-4B172136B860}"/>
              </a:ext>
            </a:extLst>
          </p:cNvPr>
          <p:cNvSpPr>
            <a:spLocks noGrp="1" noChangeArrowheads="1"/>
          </p:cNvSpPr>
          <p:nvPr>
            <p:ph type="body" sz="half" idx="1"/>
          </p:nvPr>
        </p:nvSpPr>
        <p:spPr/>
        <p:txBody>
          <a:bodyPr/>
          <a:lstStyle/>
          <a:p>
            <a:pPr eaLnBrk="1" hangingPunct="1"/>
            <a:r>
              <a:rPr lang="en-US" altLang="en-US" sz="2800"/>
              <a:t>Create the YES Circuit on the trainer.</a:t>
            </a:r>
          </a:p>
        </p:txBody>
      </p:sp>
      <p:pic>
        <p:nvPicPr>
          <p:cNvPr id="125956" name="Picture 9">
            <a:extLst>
              <a:ext uri="{FF2B5EF4-FFF2-40B4-BE49-F238E27FC236}">
                <a16:creationId xmlns:a16="http://schemas.microsoft.com/office/drawing/2014/main" id="{0C16AFD5-519A-5B63-CDAF-8FA3E1D1957E}"/>
              </a:ext>
              <a:ext uri="{C183D7F6-B498-43B3-948B-1728B52AA6E4}">
                <adec:decorative xmlns:adec="http://schemas.microsoft.com/office/drawing/2017/decorative" val="1"/>
              </a:ext>
            </a:extLst>
          </p:cNvPr>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267200" y="1949450"/>
            <a:ext cx="4454525" cy="429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BFF9980-7D19-BD5E-EE23-5318C45DB433}"/>
              </a:ext>
            </a:extLst>
          </p:cNvPr>
          <p:cNvSpPr>
            <a:spLocks noGrp="1" noChangeArrowheads="1"/>
          </p:cNvSpPr>
          <p:nvPr>
            <p:ph type="title"/>
          </p:nvPr>
        </p:nvSpPr>
        <p:spPr/>
        <p:txBody>
          <a:bodyPr/>
          <a:lstStyle/>
          <a:p>
            <a:pPr eaLnBrk="1" hangingPunct="1"/>
            <a:r>
              <a:rPr lang="en-US" altLang="en-US"/>
              <a:t>AND Circuit Exercise</a:t>
            </a:r>
          </a:p>
        </p:txBody>
      </p:sp>
      <p:sp>
        <p:nvSpPr>
          <p:cNvPr id="126979" name="Rectangle 3">
            <a:extLst>
              <a:ext uri="{FF2B5EF4-FFF2-40B4-BE49-F238E27FC236}">
                <a16:creationId xmlns:a16="http://schemas.microsoft.com/office/drawing/2014/main" id="{DD6AD75D-C512-D6E2-73C1-4DA351147A69}"/>
              </a:ext>
            </a:extLst>
          </p:cNvPr>
          <p:cNvSpPr>
            <a:spLocks noGrp="1" noChangeArrowheads="1"/>
          </p:cNvSpPr>
          <p:nvPr>
            <p:ph type="body" sz="half" idx="1"/>
          </p:nvPr>
        </p:nvSpPr>
        <p:spPr/>
        <p:txBody>
          <a:bodyPr/>
          <a:lstStyle/>
          <a:p>
            <a:pPr eaLnBrk="1" hangingPunct="1"/>
            <a:r>
              <a:rPr lang="en-US" altLang="en-US" sz="2800"/>
              <a:t>Create the AND Circuit on the trainer.</a:t>
            </a:r>
          </a:p>
        </p:txBody>
      </p:sp>
      <p:pic>
        <p:nvPicPr>
          <p:cNvPr id="126980" name="Picture 5">
            <a:extLst>
              <a:ext uri="{FF2B5EF4-FFF2-40B4-BE49-F238E27FC236}">
                <a16:creationId xmlns:a16="http://schemas.microsoft.com/office/drawing/2014/main" id="{08D4D9D6-7168-4F5C-4B08-E9D543CBA02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341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6">
            <a:extLst>
              <a:ext uri="{FF2B5EF4-FFF2-40B4-BE49-F238E27FC236}">
                <a16:creationId xmlns:a16="http://schemas.microsoft.com/office/drawing/2014/main" id="{6F064196-3E2A-8BF0-A645-A766B84F6B95}"/>
              </a:ext>
            </a:extLst>
          </p:cNvPr>
          <p:cNvSpPr>
            <a:spLocks noGrp="1" noChangeArrowheads="1"/>
          </p:cNvSpPr>
          <p:nvPr>
            <p:ph type="body" sz="half" idx="2"/>
          </p:nvPr>
        </p:nvSpPr>
        <p:spPr/>
        <p:txBody>
          <a:bodyPr/>
          <a:lstStyle/>
          <a:p>
            <a:pPr eaLnBrk="1" hangingPunct="1"/>
            <a:endParaRPr lang="en-US" altLang="en-US" sz="28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a:extLst>
              <a:ext uri="{FF2B5EF4-FFF2-40B4-BE49-F238E27FC236}">
                <a16:creationId xmlns:a16="http://schemas.microsoft.com/office/drawing/2014/main" id="{D0AF0814-A0D1-B5E6-B94F-83CB3895096E}"/>
              </a:ext>
            </a:extLst>
          </p:cNvPr>
          <p:cNvSpPr>
            <a:spLocks noGrp="1" noChangeArrowheads="1"/>
          </p:cNvSpPr>
          <p:nvPr>
            <p:ph type="title"/>
          </p:nvPr>
        </p:nvSpPr>
        <p:spPr/>
        <p:txBody>
          <a:bodyPr/>
          <a:lstStyle/>
          <a:p>
            <a:pPr eaLnBrk="1" hangingPunct="1"/>
            <a:r>
              <a:rPr lang="en-US" altLang="en-US" sz="4000"/>
              <a:t>Control of a single-acting cylinder </a:t>
            </a:r>
          </a:p>
        </p:txBody>
      </p:sp>
      <p:sp>
        <p:nvSpPr>
          <p:cNvPr id="128003" name="Rectangle 5">
            <a:extLst>
              <a:ext uri="{FF2B5EF4-FFF2-40B4-BE49-F238E27FC236}">
                <a16:creationId xmlns:a16="http://schemas.microsoft.com/office/drawing/2014/main" id="{C6B5EA64-35A9-7F94-AB36-6A472DF6A42D}"/>
              </a:ext>
            </a:extLst>
          </p:cNvPr>
          <p:cNvSpPr>
            <a:spLocks noGrp="1" noChangeArrowheads="1"/>
          </p:cNvSpPr>
          <p:nvPr>
            <p:ph type="body" sz="half" idx="1"/>
          </p:nvPr>
        </p:nvSpPr>
        <p:spPr>
          <a:xfrm>
            <a:off x="457200" y="1981200"/>
            <a:ext cx="3733800" cy="3886200"/>
          </a:xfrm>
        </p:spPr>
        <p:txBody>
          <a:bodyPr/>
          <a:lstStyle/>
          <a:p>
            <a:pPr eaLnBrk="1" hangingPunct="1"/>
            <a:r>
              <a:rPr lang="en-US" altLang="en-US" sz="2400"/>
              <a:t>The piston of a single-acting cylinder is to travel out when a push button switch is pressed. When the button is released, the cylinder is to return to the final rear position.</a:t>
            </a:r>
          </a:p>
        </p:txBody>
      </p:sp>
      <p:pic>
        <p:nvPicPr>
          <p:cNvPr id="128004" name="Picture 7">
            <a:extLst>
              <a:ext uri="{FF2B5EF4-FFF2-40B4-BE49-F238E27FC236}">
                <a16:creationId xmlns:a16="http://schemas.microsoft.com/office/drawing/2014/main" id="{64B37C3B-4A33-A598-820A-404056928CDB}"/>
              </a:ext>
              <a:ext uri="{C183D7F6-B498-43B3-948B-1728B52AA6E4}">
                <adec:decorative xmlns:adec="http://schemas.microsoft.com/office/drawing/2017/decorative" val="1"/>
              </a:ext>
            </a:extLst>
          </p:cNvPr>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038600" y="2051050"/>
            <a:ext cx="4646613" cy="431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5FA00946-C8C1-8842-08A9-8E42DD756987}"/>
              </a:ext>
            </a:extLst>
          </p:cNvPr>
          <p:cNvSpPr>
            <a:spLocks noGrp="1" noChangeArrowheads="1"/>
          </p:cNvSpPr>
          <p:nvPr>
            <p:ph type="title"/>
          </p:nvPr>
        </p:nvSpPr>
        <p:spPr/>
        <p:txBody>
          <a:bodyPr/>
          <a:lstStyle/>
          <a:p>
            <a:pPr eaLnBrk="1" hangingPunct="1"/>
            <a:r>
              <a:rPr lang="en-US" altLang="en-US"/>
              <a:t>Direct Method </a:t>
            </a:r>
          </a:p>
        </p:txBody>
      </p:sp>
      <p:sp>
        <p:nvSpPr>
          <p:cNvPr id="129027" name="Rectangle 3">
            <a:extLst>
              <a:ext uri="{FF2B5EF4-FFF2-40B4-BE49-F238E27FC236}">
                <a16:creationId xmlns:a16="http://schemas.microsoft.com/office/drawing/2014/main" id="{59D1A609-AC41-237B-D596-4AC3D4E978FE}"/>
              </a:ext>
            </a:extLst>
          </p:cNvPr>
          <p:cNvSpPr>
            <a:spLocks noGrp="1" noChangeArrowheads="1"/>
          </p:cNvSpPr>
          <p:nvPr>
            <p:ph type="body" idx="1"/>
          </p:nvPr>
        </p:nvSpPr>
        <p:spPr/>
        <p:txBody>
          <a:bodyPr/>
          <a:lstStyle/>
          <a:p>
            <a:pPr eaLnBrk="1" hangingPunct="1">
              <a:lnSpc>
                <a:spcPct val="90000"/>
              </a:lnSpc>
            </a:pPr>
            <a:r>
              <a:rPr lang="en-US" altLang="en-US" sz="2400"/>
              <a:t>The circuit is closed when push button switch S1 closes. A magnetic field is produced in coil Y1. The armature in the coil opens the passage for the compressed air. The compressed air flows from 1 to 2 to the cylinder, which travels to the final forward position.</a:t>
            </a:r>
          </a:p>
          <a:p>
            <a:pPr eaLnBrk="1" hangingPunct="1">
              <a:lnSpc>
                <a:spcPct val="90000"/>
              </a:lnSpc>
            </a:pPr>
            <a:r>
              <a:rPr lang="en-US" altLang="en-US" sz="2400"/>
              <a:t>When push button switch S1 is released, the circuit is interrupted. The magnetic field at coil Y1 collapses, the 3/2-way valve switches back to its original position and the cylinder travels to the final rear position.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DE4442A-2EC1-30A7-D449-DBA913BD8555}"/>
              </a:ext>
            </a:extLst>
          </p:cNvPr>
          <p:cNvSpPr>
            <a:spLocks noGrp="1" noChangeArrowheads="1"/>
          </p:cNvSpPr>
          <p:nvPr>
            <p:ph type="title"/>
          </p:nvPr>
        </p:nvSpPr>
        <p:spPr/>
        <p:txBody>
          <a:bodyPr/>
          <a:lstStyle/>
          <a:p>
            <a:pPr eaLnBrk="1" hangingPunct="1"/>
            <a:r>
              <a:rPr lang="en-US" altLang="en-US"/>
              <a:t>Indirect Method </a:t>
            </a:r>
          </a:p>
        </p:txBody>
      </p:sp>
      <p:sp>
        <p:nvSpPr>
          <p:cNvPr id="130051" name="Rectangle 3">
            <a:extLst>
              <a:ext uri="{FF2B5EF4-FFF2-40B4-BE49-F238E27FC236}">
                <a16:creationId xmlns:a16="http://schemas.microsoft.com/office/drawing/2014/main" id="{BE5B883C-2259-9243-D7E0-AF2C1960F5DE}"/>
              </a:ext>
            </a:extLst>
          </p:cNvPr>
          <p:cNvSpPr>
            <a:spLocks noGrp="1" noChangeArrowheads="1"/>
          </p:cNvSpPr>
          <p:nvPr>
            <p:ph type="body" idx="1"/>
          </p:nvPr>
        </p:nvSpPr>
        <p:spPr/>
        <p:txBody>
          <a:bodyPr/>
          <a:lstStyle/>
          <a:p>
            <a:pPr eaLnBrk="1" hangingPunct="1">
              <a:lnSpc>
                <a:spcPct val="90000"/>
              </a:lnSpc>
            </a:pPr>
            <a:r>
              <a:rPr lang="en-US" altLang="en-US" sz="2400"/>
              <a:t>With the indirect method, the push button switch S1 energizes a relay K1. The coil Y1 is energized via a normally open contact of K1 (indirect energizing).</a:t>
            </a:r>
          </a:p>
          <a:p>
            <a:pPr eaLnBrk="1" hangingPunct="1">
              <a:lnSpc>
                <a:spcPct val="90000"/>
              </a:lnSpc>
            </a:pPr>
            <a:r>
              <a:rPr lang="en-US" altLang="en-US" sz="2400"/>
              <a:t>Otherwise the sequence is the same as the direct method.</a:t>
            </a:r>
          </a:p>
          <a:p>
            <a:pPr eaLnBrk="1" hangingPunct="1">
              <a:lnSpc>
                <a:spcPct val="90000"/>
              </a:lnSpc>
            </a:pPr>
            <a:r>
              <a:rPr lang="en-US" altLang="en-US" sz="2400"/>
              <a:t>The indirect method must be applied when the switching capacity of signaling device (S1) is not sufficient to switch coil Y1, or if further processing is required with a different voltage (220V).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B3DB8BF9-5D68-9F38-EBB1-DB87441B8A7C}"/>
              </a:ext>
            </a:extLst>
          </p:cNvPr>
          <p:cNvSpPr>
            <a:spLocks noGrp="1" noChangeArrowheads="1"/>
          </p:cNvSpPr>
          <p:nvPr>
            <p:ph type="title"/>
          </p:nvPr>
        </p:nvSpPr>
        <p:spPr/>
        <p:txBody>
          <a:bodyPr/>
          <a:lstStyle/>
          <a:p>
            <a:pPr eaLnBrk="1" hangingPunct="1"/>
            <a:r>
              <a:rPr lang="en-US" altLang="en-US" sz="4000"/>
              <a:t>Exercise 1</a:t>
            </a:r>
            <a:br>
              <a:rPr lang="en-US" altLang="en-US" sz="4000"/>
            </a:br>
            <a:r>
              <a:rPr lang="en-US" altLang="en-US" sz="4000"/>
              <a:t>Realising a Sorting Device  </a:t>
            </a:r>
          </a:p>
        </p:txBody>
      </p:sp>
      <p:sp>
        <p:nvSpPr>
          <p:cNvPr id="131075" name="Rectangle 3">
            <a:extLst>
              <a:ext uri="{FF2B5EF4-FFF2-40B4-BE49-F238E27FC236}">
                <a16:creationId xmlns:a16="http://schemas.microsoft.com/office/drawing/2014/main" id="{A41CC24A-6A4E-21CF-3FE9-B3A33FDDFF50}"/>
              </a:ext>
            </a:extLst>
          </p:cNvPr>
          <p:cNvSpPr>
            <a:spLocks noGrp="1" noChangeArrowheads="1"/>
          </p:cNvSpPr>
          <p:nvPr>
            <p:ph type="body" idx="1"/>
          </p:nvPr>
        </p:nvSpPr>
        <p:spPr/>
        <p:txBody>
          <a:bodyPr/>
          <a:lstStyle/>
          <a:p>
            <a:pPr eaLnBrk="1" hangingPunct="1"/>
            <a:r>
              <a:rPr lang="en-US" altLang="en-US" sz="2800"/>
              <a:t>A sorting device is to be used to sort water samples according to the since of the sample bottle.  </a:t>
            </a:r>
          </a:p>
          <a:p>
            <a:pPr eaLnBrk="1" hangingPunct="1"/>
            <a:r>
              <a:rPr lang="en-US" altLang="en-US" sz="2800"/>
              <a:t>Pressing of a pushbutton causes the piston rod of a singe-acting cylinder to push the sample bottle off the conveyor.</a:t>
            </a:r>
          </a:p>
          <a:p>
            <a:pPr eaLnBrk="1" hangingPunct="1"/>
            <a:r>
              <a:rPr lang="en-US" altLang="en-US" sz="2800"/>
              <a:t>When the pushbutton is released, the piston rod is to return into the retracted end position.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C57078F-264C-CAFC-F728-1E1CC2A829E3}"/>
              </a:ext>
            </a:extLst>
          </p:cNvPr>
          <p:cNvSpPr>
            <a:spLocks noGrp="1" noChangeArrowheads="1"/>
          </p:cNvSpPr>
          <p:nvPr>
            <p:ph type="title"/>
          </p:nvPr>
        </p:nvSpPr>
        <p:spPr/>
        <p:txBody>
          <a:bodyPr/>
          <a:lstStyle/>
          <a:p>
            <a:pPr eaLnBrk="1" hangingPunct="1"/>
            <a:r>
              <a:rPr lang="en-US" altLang="en-US"/>
              <a:t>Exercise 1 </a:t>
            </a:r>
          </a:p>
        </p:txBody>
      </p:sp>
      <p:sp>
        <p:nvSpPr>
          <p:cNvPr id="132099" name="Rectangle 3">
            <a:extLst>
              <a:ext uri="{FF2B5EF4-FFF2-40B4-BE49-F238E27FC236}">
                <a16:creationId xmlns:a16="http://schemas.microsoft.com/office/drawing/2014/main" id="{24396198-03EE-34BF-C0B6-D7CD9F826BE5}"/>
              </a:ext>
            </a:extLst>
          </p:cNvPr>
          <p:cNvSpPr>
            <a:spLocks noGrp="1" noChangeArrowheads="1"/>
          </p:cNvSpPr>
          <p:nvPr>
            <p:ph type="body" idx="1"/>
          </p:nvPr>
        </p:nvSpPr>
        <p:spPr/>
        <p:txBody>
          <a:bodyPr/>
          <a:lstStyle/>
          <a:p>
            <a:pPr eaLnBrk="1" hangingPunct="1"/>
            <a:r>
              <a:rPr lang="en-US" altLang="en-US"/>
              <a:t>Solution </a:t>
            </a:r>
          </a:p>
        </p:txBody>
      </p:sp>
      <p:pic>
        <p:nvPicPr>
          <p:cNvPr id="132100" name="Picture 4">
            <a:extLst>
              <a:ext uri="{FF2B5EF4-FFF2-40B4-BE49-F238E27FC236}">
                <a16:creationId xmlns:a16="http://schemas.microsoft.com/office/drawing/2014/main" id="{22B1A011-7882-1504-CB90-36B401224BB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6605588"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D212533-6BE2-C66E-708D-2D01649FD9FF}"/>
              </a:ext>
            </a:extLst>
          </p:cNvPr>
          <p:cNvSpPr>
            <a:spLocks noGrp="1" noChangeArrowheads="1"/>
          </p:cNvSpPr>
          <p:nvPr>
            <p:ph type="title"/>
          </p:nvPr>
        </p:nvSpPr>
        <p:spPr/>
        <p:txBody>
          <a:bodyPr/>
          <a:lstStyle/>
          <a:p>
            <a:pPr eaLnBrk="1" hangingPunct="1"/>
            <a:r>
              <a:rPr lang="de-DE" altLang="en-US">
                <a:solidFill>
                  <a:schemeClr val="tx2"/>
                </a:solidFill>
              </a:rPr>
              <a:t>Switches</a:t>
            </a:r>
            <a:endParaRPr lang="en-US" altLang="en-US">
              <a:solidFill>
                <a:schemeClr val="tx2"/>
              </a:solidFill>
            </a:endParaRPr>
          </a:p>
        </p:txBody>
      </p:sp>
      <p:pic>
        <p:nvPicPr>
          <p:cNvPr id="25603" name="Picture 3">
            <a:extLst>
              <a:ext uri="{FF2B5EF4-FFF2-40B4-BE49-F238E27FC236}">
                <a16:creationId xmlns:a16="http://schemas.microsoft.com/office/drawing/2014/main" id="{16CAA29C-0308-E516-6EE3-5F848EF3ED37}"/>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14551"/>
          <a:stretch>
            <a:fillRect/>
          </a:stretch>
        </p:blipFill>
        <p:spPr>
          <a:xfrm>
            <a:off x="1254125" y="1981200"/>
            <a:ext cx="6635750" cy="38862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F9E796DA-B027-0BED-8B2C-09A03C511666}"/>
              </a:ext>
            </a:extLst>
          </p:cNvPr>
          <p:cNvSpPr>
            <a:spLocks noGrp="1" noChangeArrowheads="1"/>
          </p:cNvSpPr>
          <p:nvPr>
            <p:ph type="title"/>
          </p:nvPr>
        </p:nvSpPr>
        <p:spPr/>
        <p:txBody>
          <a:bodyPr/>
          <a:lstStyle/>
          <a:p>
            <a:pPr eaLnBrk="1" hangingPunct="1"/>
            <a:r>
              <a:rPr lang="en-US" altLang="en-US" sz="4000" b="1"/>
              <a:t>Control of a double-acting cylinder</a:t>
            </a:r>
            <a:br>
              <a:rPr lang="de-DE" altLang="en-US" sz="4000" b="1"/>
            </a:br>
            <a:endParaRPr lang="en-US" altLang="en-US" sz="4000" b="1"/>
          </a:p>
        </p:txBody>
      </p:sp>
      <p:sp>
        <p:nvSpPr>
          <p:cNvPr id="133123" name="Rectangle 4">
            <a:extLst>
              <a:ext uri="{FF2B5EF4-FFF2-40B4-BE49-F238E27FC236}">
                <a16:creationId xmlns:a16="http://schemas.microsoft.com/office/drawing/2014/main" id="{BC258BFF-7DEF-7092-6999-E4C0A7ADDE3C}"/>
              </a:ext>
            </a:extLst>
          </p:cNvPr>
          <p:cNvSpPr>
            <a:spLocks noGrp="1" noChangeArrowheads="1"/>
          </p:cNvSpPr>
          <p:nvPr>
            <p:ph type="body" sz="half" idx="1"/>
          </p:nvPr>
        </p:nvSpPr>
        <p:spPr>
          <a:xfrm>
            <a:off x="457200" y="1981200"/>
            <a:ext cx="3886200" cy="3886200"/>
          </a:xfrm>
        </p:spPr>
        <p:txBody>
          <a:bodyPr/>
          <a:lstStyle/>
          <a:p>
            <a:pPr eaLnBrk="1" hangingPunct="1">
              <a:lnSpc>
                <a:spcPct val="90000"/>
              </a:lnSpc>
            </a:pPr>
            <a:r>
              <a:rPr lang="en-US" altLang="en-US" sz="2800"/>
              <a:t>The piston of a double-acting cylinder is to travel out when a push button switch is pressed. It is to return when the push button switch is released </a:t>
            </a:r>
          </a:p>
        </p:txBody>
      </p:sp>
      <p:sp>
        <p:nvSpPr>
          <p:cNvPr id="133124" name="Rectangle 5">
            <a:extLst>
              <a:ext uri="{FF2B5EF4-FFF2-40B4-BE49-F238E27FC236}">
                <a16:creationId xmlns:a16="http://schemas.microsoft.com/office/drawing/2014/main" id="{E5883E84-F81D-40D0-7BAB-B6603687CEE1}"/>
              </a:ext>
            </a:extLst>
          </p:cNvPr>
          <p:cNvSpPr>
            <a:spLocks noGrp="1" noChangeArrowheads="1"/>
          </p:cNvSpPr>
          <p:nvPr>
            <p:ph type="body" sz="half" idx="2"/>
          </p:nvPr>
        </p:nvSpPr>
        <p:spPr/>
        <p:txBody>
          <a:bodyPr/>
          <a:lstStyle/>
          <a:p>
            <a:pPr eaLnBrk="1" hangingPunct="1">
              <a:lnSpc>
                <a:spcPct val="90000"/>
              </a:lnSpc>
            </a:pPr>
            <a:endParaRPr lang="en-US" altLang="en-US" sz="2800"/>
          </a:p>
        </p:txBody>
      </p:sp>
      <p:sp>
        <p:nvSpPr>
          <p:cNvPr id="133125" name="Rectangle 7">
            <a:extLst>
              <a:ext uri="{FF2B5EF4-FFF2-40B4-BE49-F238E27FC236}">
                <a16:creationId xmlns:a16="http://schemas.microsoft.com/office/drawing/2014/main" id="{8CC6F0EC-984A-92AD-8F29-D3E7ED5FCA42}"/>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33126" name="Picture 6">
            <a:extLst>
              <a:ext uri="{FF2B5EF4-FFF2-40B4-BE49-F238E27FC236}">
                <a16:creationId xmlns:a16="http://schemas.microsoft.com/office/drawing/2014/main" id="{EBE895F3-13FB-29E9-F042-B85D0814D5E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320925"/>
            <a:ext cx="48768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Rectangle 8">
            <a:extLst>
              <a:ext uri="{FF2B5EF4-FFF2-40B4-BE49-F238E27FC236}">
                <a16:creationId xmlns:a16="http://schemas.microsoft.com/office/drawing/2014/main" id="{01D4B60D-9A84-E825-5BE7-5552E1A62BD0}"/>
              </a:ext>
              <a:ext uri="{C183D7F6-B498-43B3-948B-1728B52AA6E4}">
                <adec:decorative xmlns:adec="http://schemas.microsoft.com/office/drawing/2017/decorative" val="1"/>
              </a:ext>
            </a:extLst>
          </p:cNvPr>
          <p:cNvSpPr>
            <a:spLocks noChangeArrowheads="1"/>
          </p:cNvSpPr>
          <p:nvPr/>
        </p:nvSpPr>
        <p:spPr bwMode="auto">
          <a:xfrm>
            <a:off x="0" y="382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1pPr>
            <a:lvl2pPr marL="742950" indent="-285750">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2pPr>
            <a:lvl3pPr marL="1143000" indent="-228600">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3pPr>
            <a:lvl4pPr marL="1600200" indent="-228600">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4pPr>
            <a:lvl5pPr marL="2057400" indent="-228600">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60363" algn="l"/>
                <a:tab pos="720725" algn="l"/>
                <a:tab pos="1079500" algn="l"/>
                <a:tab pos="1439863" algn="l"/>
                <a:tab pos="1800225" algn="l"/>
                <a:tab pos="2160588" algn="l"/>
                <a:tab pos="2520950" algn="l"/>
                <a:tab pos="2879725" algn="l"/>
                <a:tab pos="3240088" algn="l"/>
                <a:tab pos="3600450" algn="l"/>
                <a:tab pos="3960813" algn="l"/>
              </a:tabLs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037A047-5F1F-514A-DD79-6639D5C5D71B}"/>
              </a:ext>
            </a:extLst>
          </p:cNvPr>
          <p:cNvSpPr>
            <a:spLocks noGrp="1" noChangeArrowheads="1"/>
          </p:cNvSpPr>
          <p:nvPr>
            <p:ph type="title"/>
          </p:nvPr>
        </p:nvSpPr>
        <p:spPr/>
        <p:txBody>
          <a:bodyPr/>
          <a:lstStyle/>
          <a:p>
            <a:pPr eaLnBrk="1" hangingPunct="1"/>
            <a:r>
              <a:rPr lang="en-US" altLang="en-US" sz="4000"/>
              <a:t>Exercise 2</a:t>
            </a:r>
            <a:br>
              <a:rPr lang="en-US" altLang="en-US" sz="4000"/>
            </a:br>
            <a:r>
              <a:rPr lang="en-US" altLang="en-US" sz="4000"/>
              <a:t>Realising a Shut-off Device </a:t>
            </a:r>
          </a:p>
        </p:txBody>
      </p:sp>
      <p:sp>
        <p:nvSpPr>
          <p:cNvPr id="134147" name="Rectangle 3">
            <a:extLst>
              <a:ext uri="{FF2B5EF4-FFF2-40B4-BE49-F238E27FC236}">
                <a16:creationId xmlns:a16="http://schemas.microsoft.com/office/drawing/2014/main" id="{F071983D-7DBB-B9CC-DC04-66E8AEAE52BE}"/>
              </a:ext>
            </a:extLst>
          </p:cNvPr>
          <p:cNvSpPr>
            <a:spLocks noGrp="1" noChangeArrowheads="1"/>
          </p:cNvSpPr>
          <p:nvPr>
            <p:ph type="body" idx="1"/>
          </p:nvPr>
        </p:nvSpPr>
        <p:spPr/>
        <p:txBody>
          <a:bodyPr/>
          <a:lstStyle/>
          <a:p>
            <a:pPr eaLnBrk="1" hangingPunct="1">
              <a:lnSpc>
                <a:spcPct val="90000"/>
              </a:lnSpc>
            </a:pPr>
            <a:r>
              <a:rPr lang="en-US" altLang="en-US" sz="2800"/>
              <a:t>In a water treatment system numerous pipes need to be opened or and closed by means of shut-off devices.  A test setup is to be used to find a possible means of actuating the shut-off valve.</a:t>
            </a:r>
          </a:p>
          <a:p>
            <a:pPr eaLnBrk="1" hangingPunct="1">
              <a:lnSpc>
                <a:spcPct val="90000"/>
              </a:lnSpc>
            </a:pPr>
            <a:r>
              <a:rPr lang="en-US" altLang="en-US" sz="2800"/>
              <a:t>Pressing of a pushbutton is to cause the valve to open the slide.</a:t>
            </a:r>
          </a:p>
          <a:p>
            <a:pPr eaLnBrk="1" hangingPunct="1">
              <a:lnSpc>
                <a:spcPct val="90000"/>
              </a:lnSpc>
            </a:pPr>
            <a:r>
              <a:rPr lang="en-US" altLang="en-US" sz="2800"/>
              <a:t>Releasing of the pushbutton is to cause the slide to close.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4A1EDC77-579B-BAC6-44BE-A7CF57F0975B}"/>
              </a:ext>
            </a:extLst>
          </p:cNvPr>
          <p:cNvSpPr>
            <a:spLocks noGrp="1" noChangeArrowheads="1"/>
          </p:cNvSpPr>
          <p:nvPr>
            <p:ph type="title"/>
          </p:nvPr>
        </p:nvSpPr>
        <p:spPr/>
        <p:txBody>
          <a:bodyPr/>
          <a:lstStyle/>
          <a:p>
            <a:pPr eaLnBrk="1" hangingPunct="1"/>
            <a:r>
              <a:rPr lang="en-US" altLang="en-US"/>
              <a:t>Exercise 2	</a:t>
            </a:r>
          </a:p>
        </p:txBody>
      </p:sp>
      <p:sp>
        <p:nvSpPr>
          <p:cNvPr id="135171" name="Rectangle 3">
            <a:extLst>
              <a:ext uri="{FF2B5EF4-FFF2-40B4-BE49-F238E27FC236}">
                <a16:creationId xmlns:a16="http://schemas.microsoft.com/office/drawing/2014/main" id="{497EF88D-34A1-8DFC-D4AB-13AF24C201A6}"/>
              </a:ext>
            </a:extLst>
          </p:cNvPr>
          <p:cNvSpPr>
            <a:spLocks noGrp="1" noChangeArrowheads="1"/>
          </p:cNvSpPr>
          <p:nvPr>
            <p:ph type="body" idx="1"/>
          </p:nvPr>
        </p:nvSpPr>
        <p:spPr/>
        <p:txBody>
          <a:bodyPr/>
          <a:lstStyle/>
          <a:p>
            <a:pPr eaLnBrk="1" hangingPunct="1"/>
            <a:r>
              <a:rPr lang="en-US" altLang="en-US"/>
              <a:t>Solution</a:t>
            </a:r>
          </a:p>
        </p:txBody>
      </p:sp>
      <p:pic>
        <p:nvPicPr>
          <p:cNvPr id="135172" name="Picture 4">
            <a:extLst>
              <a:ext uri="{FF2B5EF4-FFF2-40B4-BE49-F238E27FC236}">
                <a16:creationId xmlns:a16="http://schemas.microsoft.com/office/drawing/2014/main" id="{E89DF04D-1A9C-7EA3-26BB-A9F1D27A529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6681788"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C3BAB23-7B61-6BC7-9F9A-DF46BD9FC0A3}"/>
              </a:ext>
            </a:extLst>
          </p:cNvPr>
          <p:cNvSpPr>
            <a:spLocks noGrp="1" noChangeArrowheads="1"/>
          </p:cNvSpPr>
          <p:nvPr>
            <p:ph type="title"/>
          </p:nvPr>
        </p:nvSpPr>
        <p:spPr/>
        <p:txBody>
          <a:bodyPr/>
          <a:lstStyle/>
          <a:p>
            <a:pPr eaLnBrk="1" hangingPunct="1"/>
            <a:r>
              <a:rPr lang="en-US" altLang="en-US" sz="4000"/>
              <a:t>Exercise 3</a:t>
            </a:r>
            <a:br>
              <a:rPr lang="en-US" altLang="en-US" sz="4000"/>
            </a:br>
            <a:r>
              <a:rPr lang="en-US" altLang="en-US" sz="4000"/>
              <a:t>Realising a Lid Press</a:t>
            </a:r>
          </a:p>
        </p:txBody>
      </p:sp>
      <p:sp>
        <p:nvSpPr>
          <p:cNvPr id="136195" name="Rectangle 3">
            <a:extLst>
              <a:ext uri="{FF2B5EF4-FFF2-40B4-BE49-F238E27FC236}">
                <a16:creationId xmlns:a16="http://schemas.microsoft.com/office/drawing/2014/main" id="{82A22626-B6B6-2CE9-269C-AB2ECA764A0A}"/>
              </a:ext>
            </a:extLst>
          </p:cNvPr>
          <p:cNvSpPr>
            <a:spLocks noGrp="1" noChangeArrowheads="1"/>
          </p:cNvSpPr>
          <p:nvPr>
            <p:ph type="body" idx="1"/>
          </p:nvPr>
        </p:nvSpPr>
        <p:spPr/>
        <p:txBody>
          <a:bodyPr/>
          <a:lstStyle/>
          <a:p>
            <a:pPr eaLnBrk="1" hangingPunct="1"/>
            <a:r>
              <a:rPr lang="en-US" altLang="en-US" sz="2800"/>
              <a:t>In a filling plant, wall or ceiling paints are filled into plastic pots.  Once filled, slip-lids are to be pressed onto the plastic pots.</a:t>
            </a:r>
          </a:p>
          <a:p>
            <a:pPr eaLnBrk="1" hangingPunct="1"/>
            <a:r>
              <a:rPr lang="en-US" altLang="en-US" sz="2800"/>
              <a:t>Pressing of a pushbutton is to cause the pressing ram to advance and the slip-lid to be pressed on.</a:t>
            </a:r>
          </a:p>
          <a:p>
            <a:pPr eaLnBrk="1" hangingPunct="1"/>
            <a:r>
              <a:rPr lang="en-US" altLang="en-US" sz="2800"/>
              <a:t>Once the pushbutton is released, the pressing ram is to be returned into the initial position.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791EAA6-090A-9B46-E0B4-263C3C1A4C75}"/>
              </a:ext>
            </a:extLst>
          </p:cNvPr>
          <p:cNvSpPr>
            <a:spLocks noGrp="1" noChangeArrowheads="1"/>
          </p:cNvSpPr>
          <p:nvPr>
            <p:ph type="title"/>
          </p:nvPr>
        </p:nvSpPr>
        <p:spPr/>
        <p:txBody>
          <a:bodyPr/>
          <a:lstStyle/>
          <a:p>
            <a:pPr eaLnBrk="1" hangingPunct="1"/>
            <a:r>
              <a:rPr lang="en-AU" altLang="en-US" dirty="0"/>
              <a:t>Relays 2</a:t>
            </a:r>
            <a:endParaRPr lang="en-GB" altLang="en-US" dirty="0"/>
          </a:p>
        </p:txBody>
      </p:sp>
      <p:sp>
        <p:nvSpPr>
          <p:cNvPr id="137219" name="Rectangle 3">
            <a:extLst>
              <a:ext uri="{FF2B5EF4-FFF2-40B4-BE49-F238E27FC236}">
                <a16:creationId xmlns:a16="http://schemas.microsoft.com/office/drawing/2014/main" id="{6F330F00-0F23-D10F-90C7-0B97C2DA8016}"/>
              </a:ext>
            </a:extLst>
          </p:cNvPr>
          <p:cNvSpPr>
            <a:spLocks noGrp="1" noChangeArrowheads="1"/>
          </p:cNvSpPr>
          <p:nvPr>
            <p:ph type="body" idx="1"/>
          </p:nvPr>
        </p:nvSpPr>
        <p:spPr/>
        <p:txBody>
          <a:bodyPr/>
          <a:lstStyle/>
          <a:p>
            <a:pPr marL="184150" indent="-184150" defTabSz="955675" eaLnBrk="1" hangingPunct="1">
              <a:spcBef>
                <a:spcPct val="50000"/>
              </a:spcBef>
              <a:buClrTx/>
              <a:buSzTx/>
              <a:buFontTx/>
              <a:buChar char="•"/>
            </a:pPr>
            <a:r>
              <a:rPr lang="en-GB" altLang="en-US" sz="2400" b="1"/>
              <a:t>Allow </a:t>
            </a:r>
            <a:endParaRPr lang="en-AU" altLang="en-US" sz="2400" b="1"/>
          </a:p>
          <a:p>
            <a:pPr marL="571500" lvl="1" indent="-190500" defTabSz="955675" eaLnBrk="1" hangingPunct="1">
              <a:spcBef>
                <a:spcPct val="50000"/>
              </a:spcBef>
              <a:buClrTx/>
              <a:buSzTx/>
              <a:buFontTx/>
              <a:buChar char="•"/>
            </a:pPr>
            <a:r>
              <a:rPr lang="en-GB" altLang="en-US" sz="2400"/>
              <a:t>multiple switching operations</a:t>
            </a:r>
          </a:p>
          <a:p>
            <a:pPr marL="571500" lvl="1" indent="-190500" defTabSz="955675" eaLnBrk="1" hangingPunct="1">
              <a:spcBef>
                <a:spcPct val="50000"/>
              </a:spcBef>
              <a:buClrTx/>
              <a:buSzTx/>
              <a:buFontTx/>
              <a:buChar char="•"/>
            </a:pPr>
            <a:r>
              <a:rPr lang="en-GB" altLang="en-US" sz="2400"/>
              <a:t>different voltage levels</a:t>
            </a:r>
          </a:p>
          <a:p>
            <a:pPr marL="571500" lvl="1" indent="-190500" defTabSz="955675" eaLnBrk="1" hangingPunct="1">
              <a:spcBef>
                <a:spcPct val="50000"/>
              </a:spcBef>
              <a:buClrTx/>
              <a:buSzTx/>
              <a:buFontTx/>
              <a:buChar char="•"/>
            </a:pPr>
            <a:r>
              <a:rPr lang="en-GB" altLang="en-US" sz="2400"/>
              <a:t>different control paths</a:t>
            </a:r>
          </a:p>
          <a:p>
            <a:pPr marL="184150" indent="-184150" defTabSz="955675" eaLnBrk="1" hangingPunct="1">
              <a:spcBef>
                <a:spcPct val="50000"/>
              </a:spcBef>
              <a:buClrTx/>
              <a:buSzTx/>
              <a:buFontTx/>
              <a:buChar char="•"/>
            </a:pPr>
            <a:r>
              <a:rPr lang="en-GB" altLang="en-US" sz="2400" b="1"/>
              <a:t>Used for logic functions and interlocking</a:t>
            </a:r>
          </a:p>
          <a:p>
            <a:pPr marL="184150" indent="-184150" defTabSz="955675" eaLnBrk="1" hangingPunct="1">
              <a:spcBef>
                <a:spcPct val="50000"/>
              </a:spcBef>
              <a:buClrTx/>
              <a:buSzTx/>
              <a:buFontTx/>
              <a:buChar char="•"/>
            </a:pPr>
            <a:r>
              <a:rPr lang="en-GB" altLang="en-US" sz="2400" b="1"/>
              <a:t>Ease of maintenance</a:t>
            </a:r>
          </a:p>
          <a:p>
            <a:pPr marL="184150" indent="-184150" defTabSz="955675" eaLnBrk="1" hangingPunct="1">
              <a:spcBef>
                <a:spcPct val="50000"/>
              </a:spcBef>
              <a:buClrTx/>
              <a:buSzTx/>
              <a:buFontTx/>
              <a:buChar char="•"/>
            </a:pPr>
            <a:r>
              <a:rPr lang="en-GB" altLang="en-US" sz="2400" b="1"/>
              <a:t>Switching cycles ~ 10’s of millions</a:t>
            </a:r>
          </a:p>
          <a:p>
            <a:pPr marL="184150" indent="-184150" defTabSz="955675" eaLnBrk="1" hangingPunct="1"/>
            <a:endParaRPr lang="en-GB" altLang="en-US" sz="240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A3127960-7735-BB99-6F14-2B2D7130595B}"/>
              </a:ext>
            </a:extLst>
          </p:cNvPr>
          <p:cNvSpPr>
            <a:spLocks noGrp="1" noChangeArrowheads="1"/>
          </p:cNvSpPr>
          <p:nvPr>
            <p:ph type="title"/>
          </p:nvPr>
        </p:nvSpPr>
        <p:spPr/>
        <p:txBody>
          <a:bodyPr/>
          <a:lstStyle/>
          <a:p>
            <a:pPr eaLnBrk="1" hangingPunct="1"/>
            <a:r>
              <a:rPr lang="en-US" altLang="en-US" dirty="0"/>
              <a:t>Relay</a:t>
            </a:r>
          </a:p>
        </p:txBody>
      </p:sp>
      <p:sp>
        <p:nvSpPr>
          <p:cNvPr id="171106" name="Text Box 98">
            <a:extLst>
              <a:ext uri="{FF2B5EF4-FFF2-40B4-BE49-F238E27FC236}">
                <a16:creationId xmlns:a16="http://schemas.microsoft.com/office/drawing/2014/main" id="{3581010A-2BC2-AA35-E2EC-EA4CBCA4A1C1}"/>
              </a:ext>
            </a:extLst>
          </p:cNvPr>
          <p:cNvSpPr txBox="1">
            <a:spLocks noChangeArrowheads="1"/>
          </p:cNvSpPr>
          <p:nvPr/>
        </p:nvSpPr>
        <p:spPr bwMode="auto">
          <a:xfrm>
            <a:off x="539750" y="2205038"/>
            <a:ext cx="170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Cover</a:t>
            </a:r>
          </a:p>
        </p:txBody>
      </p:sp>
      <p:sp>
        <p:nvSpPr>
          <p:cNvPr id="171105" name="Text Box 97">
            <a:extLst>
              <a:ext uri="{FF2B5EF4-FFF2-40B4-BE49-F238E27FC236}">
                <a16:creationId xmlns:a16="http://schemas.microsoft.com/office/drawing/2014/main" id="{77A2B707-F097-6A47-F1E0-DC286517D23C}"/>
              </a:ext>
            </a:extLst>
          </p:cNvPr>
          <p:cNvSpPr txBox="1">
            <a:spLocks noChangeArrowheads="1"/>
          </p:cNvSpPr>
          <p:nvPr/>
        </p:nvSpPr>
        <p:spPr bwMode="auto">
          <a:xfrm>
            <a:off x="468313" y="2590800"/>
            <a:ext cx="1436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Return spring</a:t>
            </a:r>
          </a:p>
        </p:txBody>
      </p:sp>
      <p:sp>
        <p:nvSpPr>
          <p:cNvPr id="171120" name="Text Box 112">
            <a:extLst>
              <a:ext uri="{FF2B5EF4-FFF2-40B4-BE49-F238E27FC236}">
                <a16:creationId xmlns:a16="http://schemas.microsoft.com/office/drawing/2014/main" id="{D358A24C-A9AC-6EDB-B552-B7E34420F801}"/>
              </a:ext>
            </a:extLst>
          </p:cNvPr>
          <p:cNvSpPr txBox="1">
            <a:spLocks noChangeArrowheads="1"/>
          </p:cNvSpPr>
          <p:nvPr/>
        </p:nvSpPr>
        <p:spPr bwMode="auto">
          <a:xfrm>
            <a:off x="457200" y="297180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Armature</a:t>
            </a:r>
          </a:p>
        </p:txBody>
      </p:sp>
      <p:sp>
        <p:nvSpPr>
          <p:cNvPr id="171080" name="Text Box 72">
            <a:extLst>
              <a:ext uri="{FF2B5EF4-FFF2-40B4-BE49-F238E27FC236}">
                <a16:creationId xmlns:a16="http://schemas.microsoft.com/office/drawing/2014/main" id="{E5DEE01F-1E2B-62AF-D7C5-4FC8C72FCA53}"/>
              </a:ext>
            </a:extLst>
          </p:cNvPr>
          <p:cNvSpPr txBox="1">
            <a:spLocks noChangeArrowheads="1"/>
          </p:cNvSpPr>
          <p:nvPr/>
        </p:nvSpPr>
        <p:spPr bwMode="auto">
          <a:xfrm>
            <a:off x="539750" y="3581400"/>
            <a:ext cx="857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Coil</a:t>
            </a:r>
          </a:p>
        </p:txBody>
      </p:sp>
      <p:sp>
        <p:nvSpPr>
          <p:cNvPr id="139267" name="Rectangle 3">
            <a:extLst>
              <a:ext uri="{FF2B5EF4-FFF2-40B4-BE49-F238E27FC236}">
                <a16:creationId xmlns:a16="http://schemas.microsoft.com/office/drawing/2014/main" id="{88BADE6D-C415-56B0-1460-D027608E1DF9}"/>
              </a:ext>
            </a:extLst>
          </p:cNvPr>
          <p:cNvSpPr>
            <a:spLocks noGrp="1" noChangeArrowheads="1"/>
          </p:cNvSpPr>
          <p:nvPr>
            <p:ph type="body" idx="1"/>
          </p:nvPr>
        </p:nvSpPr>
        <p:spPr>
          <a:xfrm>
            <a:off x="457200" y="4025900"/>
            <a:ext cx="1849438" cy="546100"/>
          </a:xfrm>
        </p:spPr>
        <p:txBody>
          <a:bodyPr/>
          <a:lstStyle/>
          <a:p>
            <a:pPr eaLnBrk="1" hangingPunct="1"/>
            <a:endParaRPr lang="en-US" altLang="en-US"/>
          </a:p>
        </p:txBody>
      </p:sp>
      <p:sp>
        <p:nvSpPr>
          <p:cNvPr id="171081" name="Text Box 73">
            <a:extLst>
              <a:ext uri="{FF2B5EF4-FFF2-40B4-BE49-F238E27FC236}">
                <a16:creationId xmlns:a16="http://schemas.microsoft.com/office/drawing/2014/main" id="{635FDCF9-623E-3F8C-7F1D-7BDB5B1C4063}"/>
              </a:ext>
            </a:extLst>
          </p:cNvPr>
          <p:cNvSpPr txBox="1">
            <a:spLocks noChangeArrowheads="1"/>
          </p:cNvSpPr>
          <p:nvPr/>
        </p:nvSpPr>
        <p:spPr bwMode="auto">
          <a:xfrm>
            <a:off x="395288" y="5943600"/>
            <a:ext cx="186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Coil connections</a:t>
            </a:r>
          </a:p>
        </p:txBody>
      </p:sp>
      <p:grpSp>
        <p:nvGrpSpPr>
          <p:cNvPr id="139269" name="Group 5">
            <a:extLst>
              <a:ext uri="{FF2B5EF4-FFF2-40B4-BE49-F238E27FC236}">
                <a16:creationId xmlns:a16="http://schemas.microsoft.com/office/drawing/2014/main" id="{C94C27D8-0FC6-C467-D8E4-F70B5D293D37}"/>
              </a:ext>
              <a:ext uri="{C183D7F6-B498-43B3-948B-1728B52AA6E4}">
                <adec:decorative xmlns:adec="http://schemas.microsoft.com/office/drawing/2017/decorative" val="1"/>
              </a:ext>
            </a:extLst>
          </p:cNvPr>
          <p:cNvGrpSpPr>
            <a:grpSpLocks/>
          </p:cNvGrpSpPr>
          <p:nvPr/>
        </p:nvGrpSpPr>
        <p:grpSpPr bwMode="auto">
          <a:xfrm>
            <a:off x="2597150" y="2333625"/>
            <a:ext cx="2952750" cy="3162300"/>
            <a:chOff x="936" y="492"/>
            <a:chExt cx="1860" cy="1992"/>
          </a:xfrm>
        </p:grpSpPr>
        <p:sp>
          <p:nvSpPr>
            <p:cNvPr id="139381" name="AutoShape 6">
              <a:extLst>
                <a:ext uri="{FF2B5EF4-FFF2-40B4-BE49-F238E27FC236}">
                  <a16:creationId xmlns:a16="http://schemas.microsoft.com/office/drawing/2014/main" id="{5433C66B-21B5-A53D-EF35-F1A1F75FB4B4}"/>
                </a:ext>
              </a:extLst>
            </p:cNvPr>
            <p:cNvSpPr>
              <a:spLocks noChangeArrowheads="1"/>
            </p:cNvSpPr>
            <p:nvPr/>
          </p:nvSpPr>
          <p:spPr bwMode="auto">
            <a:xfrm flipV="1">
              <a:off x="936" y="492"/>
              <a:ext cx="1860" cy="1992"/>
            </a:xfrm>
            <a:custGeom>
              <a:avLst/>
              <a:gdLst>
                <a:gd name="T0" fmla="*/ 1837 w 21600"/>
                <a:gd name="T1" fmla="*/ 996 h 21600"/>
                <a:gd name="T2" fmla="*/ 930 w 21600"/>
                <a:gd name="T3" fmla="*/ 1992 h 21600"/>
                <a:gd name="T4" fmla="*/ 23 w 21600"/>
                <a:gd name="T5" fmla="*/ 996 h 21600"/>
                <a:gd name="T6" fmla="*/ 930 w 21600"/>
                <a:gd name="T7" fmla="*/ 0 h 21600"/>
                <a:gd name="T8" fmla="*/ 0 60000 65536"/>
                <a:gd name="T9" fmla="*/ 0 60000 65536"/>
                <a:gd name="T10" fmla="*/ 0 60000 65536"/>
                <a:gd name="T11" fmla="*/ 0 60000 65536"/>
                <a:gd name="T12" fmla="*/ 2067 w 21600"/>
                <a:gd name="T13" fmla="*/ 2071 h 21600"/>
                <a:gd name="T14" fmla="*/ 19533 w 21600"/>
                <a:gd name="T15" fmla="*/ 19529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2" name="AutoShape 7">
              <a:extLst>
                <a:ext uri="{FF2B5EF4-FFF2-40B4-BE49-F238E27FC236}">
                  <a16:creationId xmlns:a16="http://schemas.microsoft.com/office/drawing/2014/main" id="{6D648989-F408-DE85-C333-7565BE386AA2}"/>
                </a:ext>
              </a:extLst>
            </p:cNvPr>
            <p:cNvSpPr>
              <a:spLocks noChangeArrowheads="1"/>
            </p:cNvSpPr>
            <p:nvPr/>
          </p:nvSpPr>
          <p:spPr bwMode="auto">
            <a:xfrm flipV="1">
              <a:off x="996" y="552"/>
              <a:ext cx="1740" cy="1932"/>
            </a:xfrm>
            <a:custGeom>
              <a:avLst/>
              <a:gdLst>
                <a:gd name="T0" fmla="*/ 1719 w 21600"/>
                <a:gd name="T1" fmla="*/ 966 h 21600"/>
                <a:gd name="T2" fmla="*/ 870 w 21600"/>
                <a:gd name="T3" fmla="*/ 1932 h 21600"/>
                <a:gd name="T4" fmla="*/ 21 w 21600"/>
                <a:gd name="T5" fmla="*/ 966 h 21600"/>
                <a:gd name="T6" fmla="*/ 870 w 21600"/>
                <a:gd name="T7" fmla="*/ 0 h 21600"/>
                <a:gd name="T8" fmla="*/ 0 60000 65536"/>
                <a:gd name="T9" fmla="*/ 0 60000 65536"/>
                <a:gd name="T10" fmla="*/ 0 60000 65536"/>
                <a:gd name="T11" fmla="*/ 0 60000 65536"/>
                <a:gd name="T12" fmla="*/ 2061 w 21600"/>
                <a:gd name="T13" fmla="*/ 2068 h 21600"/>
                <a:gd name="T14" fmla="*/ 19539 w 21600"/>
                <a:gd name="T15" fmla="*/ 19532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9295" name="Line 114">
            <a:extLst>
              <a:ext uri="{FF2B5EF4-FFF2-40B4-BE49-F238E27FC236}">
                <a16:creationId xmlns:a16="http://schemas.microsoft.com/office/drawing/2014/main" id="{42D8FF6A-F92D-7F75-FBEB-8B5F4F4F35AE}"/>
              </a:ext>
              <a:ext uri="{C183D7F6-B498-43B3-948B-1728B52AA6E4}">
                <adec:decorative xmlns:adec="http://schemas.microsoft.com/office/drawing/2017/decorative" val="1"/>
              </a:ext>
            </a:extLst>
          </p:cNvPr>
          <p:cNvSpPr>
            <a:spLocks noChangeShapeType="1"/>
          </p:cNvSpPr>
          <p:nvPr/>
        </p:nvSpPr>
        <p:spPr bwMode="auto">
          <a:xfrm flipH="1">
            <a:off x="1219200" y="2438400"/>
            <a:ext cx="1371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9270" name="Group 8">
            <a:extLst>
              <a:ext uri="{FF2B5EF4-FFF2-40B4-BE49-F238E27FC236}">
                <a16:creationId xmlns:a16="http://schemas.microsoft.com/office/drawing/2014/main" id="{91BF6441-3844-CAAA-03C2-CD93C0965BBC}"/>
              </a:ext>
              <a:ext uri="{C183D7F6-B498-43B3-948B-1728B52AA6E4}">
                <adec:decorative xmlns:adec="http://schemas.microsoft.com/office/drawing/2017/decorative" val="1"/>
              </a:ext>
            </a:extLst>
          </p:cNvPr>
          <p:cNvGrpSpPr>
            <a:grpSpLocks/>
          </p:cNvGrpSpPr>
          <p:nvPr/>
        </p:nvGrpSpPr>
        <p:grpSpPr bwMode="auto">
          <a:xfrm>
            <a:off x="2571750" y="2790825"/>
            <a:ext cx="2984500" cy="3416300"/>
            <a:chOff x="1388" y="1332"/>
            <a:chExt cx="1880" cy="2152"/>
          </a:xfrm>
        </p:grpSpPr>
        <p:sp>
          <p:nvSpPr>
            <p:cNvPr id="139318" name="Rectangle 9">
              <a:extLst>
                <a:ext uri="{FF2B5EF4-FFF2-40B4-BE49-F238E27FC236}">
                  <a16:creationId xmlns:a16="http://schemas.microsoft.com/office/drawing/2014/main" id="{9C158A06-1FAD-D515-AD2D-620E7FE96C04}"/>
                </a:ext>
              </a:extLst>
            </p:cNvPr>
            <p:cNvSpPr>
              <a:spLocks noChangeArrowheads="1"/>
            </p:cNvSpPr>
            <p:nvPr/>
          </p:nvSpPr>
          <p:spPr bwMode="auto">
            <a:xfrm>
              <a:off x="2019" y="2865"/>
              <a:ext cx="47" cy="6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19" name="Rectangle 10">
              <a:extLst>
                <a:ext uri="{FF2B5EF4-FFF2-40B4-BE49-F238E27FC236}">
                  <a16:creationId xmlns:a16="http://schemas.microsoft.com/office/drawing/2014/main" id="{66BD761B-DD40-C8D8-E0DB-11489DD48B1D}"/>
                </a:ext>
              </a:extLst>
            </p:cNvPr>
            <p:cNvSpPr>
              <a:spLocks noChangeArrowheads="1"/>
            </p:cNvSpPr>
            <p:nvPr/>
          </p:nvSpPr>
          <p:spPr bwMode="auto">
            <a:xfrm>
              <a:off x="1797" y="2868"/>
              <a:ext cx="47" cy="6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20" name="Rectangle 11">
              <a:extLst>
                <a:ext uri="{FF2B5EF4-FFF2-40B4-BE49-F238E27FC236}">
                  <a16:creationId xmlns:a16="http://schemas.microsoft.com/office/drawing/2014/main" id="{C3DEBD00-859A-8386-55C0-F94C1FF5ABBE}"/>
                </a:ext>
              </a:extLst>
            </p:cNvPr>
            <p:cNvSpPr>
              <a:spLocks noChangeArrowheads="1"/>
            </p:cNvSpPr>
            <p:nvPr/>
          </p:nvSpPr>
          <p:spPr bwMode="auto">
            <a:xfrm>
              <a:off x="1668" y="1860"/>
              <a:ext cx="672"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21" name="Rectangle 12">
              <a:extLst>
                <a:ext uri="{FF2B5EF4-FFF2-40B4-BE49-F238E27FC236}">
                  <a16:creationId xmlns:a16="http://schemas.microsoft.com/office/drawing/2014/main" id="{51A28C28-8377-5257-7049-546FD39D623B}"/>
                </a:ext>
              </a:extLst>
            </p:cNvPr>
            <p:cNvSpPr>
              <a:spLocks noChangeArrowheads="1"/>
            </p:cNvSpPr>
            <p:nvPr/>
          </p:nvSpPr>
          <p:spPr bwMode="auto">
            <a:xfrm>
              <a:off x="1620" y="1812"/>
              <a:ext cx="48"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22" name="Line 13">
              <a:extLst>
                <a:ext uri="{FF2B5EF4-FFF2-40B4-BE49-F238E27FC236}">
                  <a16:creationId xmlns:a16="http://schemas.microsoft.com/office/drawing/2014/main" id="{F2056898-9E0B-6F35-92EA-2EDCC98AF31A}"/>
                </a:ext>
              </a:extLst>
            </p:cNvPr>
            <p:cNvSpPr>
              <a:spLocks noChangeShapeType="1"/>
            </p:cNvSpPr>
            <p:nvPr/>
          </p:nvSpPr>
          <p:spPr bwMode="auto">
            <a:xfrm flipV="1">
              <a:off x="166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3" name="Line 14">
              <a:extLst>
                <a:ext uri="{FF2B5EF4-FFF2-40B4-BE49-F238E27FC236}">
                  <a16:creationId xmlns:a16="http://schemas.microsoft.com/office/drawing/2014/main" id="{8B345E09-5F01-8943-A2A2-CD4FF2920EFA}"/>
                </a:ext>
              </a:extLst>
            </p:cNvPr>
            <p:cNvSpPr>
              <a:spLocks noChangeShapeType="1"/>
            </p:cNvSpPr>
            <p:nvPr/>
          </p:nvSpPr>
          <p:spPr bwMode="auto">
            <a:xfrm flipV="1">
              <a:off x="171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4" name="Line 15">
              <a:extLst>
                <a:ext uri="{FF2B5EF4-FFF2-40B4-BE49-F238E27FC236}">
                  <a16:creationId xmlns:a16="http://schemas.microsoft.com/office/drawing/2014/main" id="{CF5DC888-9A7B-213C-B244-541FD13A93CC}"/>
                </a:ext>
              </a:extLst>
            </p:cNvPr>
            <p:cNvSpPr>
              <a:spLocks noChangeShapeType="1"/>
            </p:cNvSpPr>
            <p:nvPr/>
          </p:nvSpPr>
          <p:spPr bwMode="auto">
            <a:xfrm flipV="1">
              <a:off x="176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5" name="Line 16">
              <a:extLst>
                <a:ext uri="{FF2B5EF4-FFF2-40B4-BE49-F238E27FC236}">
                  <a16:creationId xmlns:a16="http://schemas.microsoft.com/office/drawing/2014/main" id="{F227CE6F-8683-82B0-EF3C-0C65C5C080CD}"/>
                </a:ext>
              </a:extLst>
            </p:cNvPr>
            <p:cNvSpPr>
              <a:spLocks noChangeShapeType="1"/>
            </p:cNvSpPr>
            <p:nvPr/>
          </p:nvSpPr>
          <p:spPr bwMode="auto">
            <a:xfrm flipV="1">
              <a:off x="181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6" name="Line 17">
              <a:extLst>
                <a:ext uri="{FF2B5EF4-FFF2-40B4-BE49-F238E27FC236}">
                  <a16:creationId xmlns:a16="http://schemas.microsoft.com/office/drawing/2014/main" id="{4E8B726E-3A3E-3612-8FF7-70BDD672F850}"/>
                </a:ext>
              </a:extLst>
            </p:cNvPr>
            <p:cNvSpPr>
              <a:spLocks noChangeShapeType="1"/>
            </p:cNvSpPr>
            <p:nvPr/>
          </p:nvSpPr>
          <p:spPr bwMode="auto">
            <a:xfrm flipV="1">
              <a:off x="1860"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7" name="Line 18">
              <a:extLst>
                <a:ext uri="{FF2B5EF4-FFF2-40B4-BE49-F238E27FC236}">
                  <a16:creationId xmlns:a16="http://schemas.microsoft.com/office/drawing/2014/main" id="{433DD4D2-3631-ABF3-BA03-A38856ECFB0F}"/>
                </a:ext>
              </a:extLst>
            </p:cNvPr>
            <p:cNvSpPr>
              <a:spLocks noChangeShapeType="1"/>
            </p:cNvSpPr>
            <p:nvPr/>
          </p:nvSpPr>
          <p:spPr bwMode="auto">
            <a:xfrm flipV="1">
              <a:off x="190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8" name="Line 19">
              <a:extLst>
                <a:ext uri="{FF2B5EF4-FFF2-40B4-BE49-F238E27FC236}">
                  <a16:creationId xmlns:a16="http://schemas.microsoft.com/office/drawing/2014/main" id="{2584A0F0-BC19-5B59-495C-37496475EBFB}"/>
                </a:ext>
              </a:extLst>
            </p:cNvPr>
            <p:cNvSpPr>
              <a:spLocks noChangeShapeType="1"/>
            </p:cNvSpPr>
            <p:nvPr/>
          </p:nvSpPr>
          <p:spPr bwMode="auto">
            <a:xfrm flipV="1">
              <a:off x="195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29" name="Line 20">
              <a:extLst>
                <a:ext uri="{FF2B5EF4-FFF2-40B4-BE49-F238E27FC236}">
                  <a16:creationId xmlns:a16="http://schemas.microsoft.com/office/drawing/2014/main" id="{343058F5-8BB9-30B6-9041-758BF694A7F6}"/>
                </a:ext>
              </a:extLst>
            </p:cNvPr>
            <p:cNvSpPr>
              <a:spLocks noChangeShapeType="1"/>
            </p:cNvSpPr>
            <p:nvPr/>
          </p:nvSpPr>
          <p:spPr bwMode="auto">
            <a:xfrm flipV="1">
              <a:off x="200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0" name="Line 21">
              <a:extLst>
                <a:ext uri="{FF2B5EF4-FFF2-40B4-BE49-F238E27FC236}">
                  <a16:creationId xmlns:a16="http://schemas.microsoft.com/office/drawing/2014/main" id="{E11A1272-60E6-7225-316D-26840EC26411}"/>
                </a:ext>
              </a:extLst>
            </p:cNvPr>
            <p:cNvSpPr>
              <a:spLocks noChangeShapeType="1"/>
            </p:cNvSpPr>
            <p:nvPr/>
          </p:nvSpPr>
          <p:spPr bwMode="auto">
            <a:xfrm flipV="1">
              <a:off x="214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1" name="Line 22">
              <a:extLst>
                <a:ext uri="{FF2B5EF4-FFF2-40B4-BE49-F238E27FC236}">
                  <a16:creationId xmlns:a16="http://schemas.microsoft.com/office/drawing/2014/main" id="{709B062A-7657-AABE-8DBC-E28F9BD92B92}"/>
                </a:ext>
              </a:extLst>
            </p:cNvPr>
            <p:cNvSpPr>
              <a:spLocks noChangeShapeType="1"/>
            </p:cNvSpPr>
            <p:nvPr/>
          </p:nvSpPr>
          <p:spPr bwMode="auto">
            <a:xfrm flipV="1">
              <a:off x="219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2" name="Line 23">
              <a:extLst>
                <a:ext uri="{FF2B5EF4-FFF2-40B4-BE49-F238E27FC236}">
                  <a16:creationId xmlns:a16="http://schemas.microsoft.com/office/drawing/2014/main" id="{A21C3711-7B91-139C-5B57-9A7EAF69C370}"/>
                </a:ext>
              </a:extLst>
            </p:cNvPr>
            <p:cNvSpPr>
              <a:spLocks noChangeShapeType="1"/>
            </p:cNvSpPr>
            <p:nvPr/>
          </p:nvSpPr>
          <p:spPr bwMode="auto">
            <a:xfrm flipV="1">
              <a:off x="205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3" name="Line 24">
              <a:extLst>
                <a:ext uri="{FF2B5EF4-FFF2-40B4-BE49-F238E27FC236}">
                  <a16:creationId xmlns:a16="http://schemas.microsoft.com/office/drawing/2014/main" id="{F53B9633-9290-16BF-38C8-E379E4DD317D}"/>
                </a:ext>
              </a:extLst>
            </p:cNvPr>
            <p:cNvSpPr>
              <a:spLocks noChangeShapeType="1"/>
            </p:cNvSpPr>
            <p:nvPr/>
          </p:nvSpPr>
          <p:spPr bwMode="auto">
            <a:xfrm flipV="1">
              <a:off x="2100"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4" name="Line 25">
              <a:extLst>
                <a:ext uri="{FF2B5EF4-FFF2-40B4-BE49-F238E27FC236}">
                  <a16:creationId xmlns:a16="http://schemas.microsoft.com/office/drawing/2014/main" id="{A7561889-1238-5469-55E1-8646A609BB92}"/>
                </a:ext>
              </a:extLst>
            </p:cNvPr>
            <p:cNvSpPr>
              <a:spLocks noChangeShapeType="1"/>
            </p:cNvSpPr>
            <p:nvPr/>
          </p:nvSpPr>
          <p:spPr bwMode="auto">
            <a:xfrm flipV="1">
              <a:off x="224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5" name="Line 26">
              <a:extLst>
                <a:ext uri="{FF2B5EF4-FFF2-40B4-BE49-F238E27FC236}">
                  <a16:creationId xmlns:a16="http://schemas.microsoft.com/office/drawing/2014/main" id="{178FC8D3-C242-3401-B31E-1A8A820678C2}"/>
                </a:ext>
              </a:extLst>
            </p:cNvPr>
            <p:cNvSpPr>
              <a:spLocks noChangeShapeType="1"/>
            </p:cNvSpPr>
            <p:nvPr/>
          </p:nvSpPr>
          <p:spPr bwMode="auto">
            <a:xfrm flipV="1">
              <a:off x="229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36" name="Rectangle 27">
              <a:extLst>
                <a:ext uri="{FF2B5EF4-FFF2-40B4-BE49-F238E27FC236}">
                  <a16:creationId xmlns:a16="http://schemas.microsoft.com/office/drawing/2014/main" id="{D822C675-7F8B-DD8D-55BF-96F36E6CBB6C}"/>
                </a:ext>
              </a:extLst>
            </p:cNvPr>
            <p:cNvSpPr>
              <a:spLocks noChangeArrowheads="1"/>
            </p:cNvSpPr>
            <p:nvPr/>
          </p:nvSpPr>
          <p:spPr bwMode="auto">
            <a:xfrm>
              <a:off x="2340" y="1812"/>
              <a:ext cx="48"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37" name="Rectangle 28">
              <a:extLst>
                <a:ext uri="{FF2B5EF4-FFF2-40B4-BE49-F238E27FC236}">
                  <a16:creationId xmlns:a16="http://schemas.microsoft.com/office/drawing/2014/main" id="{626CB090-8C2E-0A04-73BF-48347E29D9C6}"/>
                </a:ext>
              </a:extLst>
            </p:cNvPr>
            <p:cNvSpPr>
              <a:spLocks noChangeArrowheads="1"/>
            </p:cNvSpPr>
            <p:nvPr/>
          </p:nvSpPr>
          <p:spPr bwMode="auto">
            <a:xfrm>
              <a:off x="2388" y="1980"/>
              <a:ext cx="48" cy="19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38" name="Rectangle 29">
              <a:extLst>
                <a:ext uri="{FF2B5EF4-FFF2-40B4-BE49-F238E27FC236}">
                  <a16:creationId xmlns:a16="http://schemas.microsoft.com/office/drawing/2014/main" id="{69043C50-6961-6A30-E792-8E835385D254}"/>
                </a:ext>
              </a:extLst>
            </p:cNvPr>
            <p:cNvSpPr>
              <a:spLocks noChangeArrowheads="1"/>
            </p:cNvSpPr>
            <p:nvPr/>
          </p:nvSpPr>
          <p:spPr bwMode="auto">
            <a:xfrm>
              <a:off x="1602" y="1524"/>
              <a:ext cx="828" cy="9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39" name="Rectangle 30">
              <a:extLst>
                <a:ext uri="{FF2B5EF4-FFF2-40B4-BE49-F238E27FC236}">
                  <a16:creationId xmlns:a16="http://schemas.microsoft.com/office/drawing/2014/main" id="{C1C0826B-4312-40E2-01C1-D6A5EA92E6B0}"/>
                </a:ext>
              </a:extLst>
            </p:cNvPr>
            <p:cNvSpPr>
              <a:spLocks noChangeArrowheads="1"/>
            </p:cNvSpPr>
            <p:nvPr/>
          </p:nvSpPr>
          <p:spPr bwMode="auto">
            <a:xfrm>
              <a:off x="1572" y="1332"/>
              <a:ext cx="48" cy="17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40" name="Line 31">
              <a:extLst>
                <a:ext uri="{FF2B5EF4-FFF2-40B4-BE49-F238E27FC236}">
                  <a16:creationId xmlns:a16="http://schemas.microsoft.com/office/drawing/2014/main" id="{AB6C7A4B-173E-00AE-B857-B5F7F1E8A0C1}"/>
                </a:ext>
              </a:extLst>
            </p:cNvPr>
            <p:cNvSpPr>
              <a:spLocks noChangeShapeType="1"/>
            </p:cNvSpPr>
            <p:nvPr/>
          </p:nvSpPr>
          <p:spPr bwMode="auto">
            <a:xfrm>
              <a:off x="1623" y="1425"/>
              <a:ext cx="1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41" name="Line 32">
              <a:extLst>
                <a:ext uri="{FF2B5EF4-FFF2-40B4-BE49-F238E27FC236}">
                  <a16:creationId xmlns:a16="http://schemas.microsoft.com/office/drawing/2014/main" id="{214E8DFA-DE8A-DA48-6088-19E0D88E7A63}"/>
                </a:ext>
              </a:extLst>
            </p:cNvPr>
            <p:cNvSpPr>
              <a:spLocks noChangeShapeType="1"/>
            </p:cNvSpPr>
            <p:nvPr/>
          </p:nvSpPr>
          <p:spPr bwMode="auto">
            <a:xfrm flipH="1">
              <a:off x="2294" y="1422"/>
              <a:ext cx="14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42" name="Group 33">
              <a:extLst>
                <a:ext uri="{FF2B5EF4-FFF2-40B4-BE49-F238E27FC236}">
                  <a16:creationId xmlns:a16="http://schemas.microsoft.com/office/drawing/2014/main" id="{A580F8FD-499A-66FF-22DD-F74A63106D65}"/>
                </a:ext>
              </a:extLst>
            </p:cNvPr>
            <p:cNvGrpSpPr>
              <a:grpSpLocks/>
            </p:cNvGrpSpPr>
            <p:nvPr/>
          </p:nvGrpSpPr>
          <p:grpSpPr bwMode="auto">
            <a:xfrm>
              <a:off x="1797" y="1374"/>
              <a:ext cx="492" cy="103"/>
              <a:chOff x="1329" y="810"/>
              <a:chExt cx="534" cy="103"/>
            </a:xfrm>
          </p:grpSpPr>
          <p:sp>
            <p:nvSpPr>
              <p:cNvPr id="139365" name="Line 34">
                <a:extLst>
                  <a:ext uri="{FF2B5EF4-FFF2-40B4-BE49-F238E27FC236}">
                    <a16:creationId xmlns:a16="http://schemas.microsoft.com/office/drawing/2014/main" id="{F73B6200-B323-BF71-F2AC-24C7344923FF}"/>
                  </a:ext>
                </a:extLst>
              </p:cNvPr>
              <p:cNvSpPr>
                <a:spLocks noChangeShapeType="1"/>
              </p:cNvSpPr>
              <p:nvPr/>
            </p:nvSpPr>
            <p:spPr bwMode="auto">
              <a:xfrm flipH="1" flipV="1">
                <a:off x="1329" y="870"/>
                <a:ext cx="2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66" name="Group 35">
                <a:extLst>
                  <a:ext uri="{FF2B5EF4-FFF2-40B4-BE49-F238E27FC236}">
                    <a16:creationId xmlns:a16="http://schemas.microsoft.com/office/drawing/2014/main" id="{83101BEE-65CA-0BC2-641F-6BD9EBD0342B}"/>
                  </a:ext>
                </a:extLst>
              </p:cNvPr>
              <p:cNvGrpSpPr>
                <a:grpSpLocks/>
              </p:cNvGrpSpPr>
              <p:nvPr/>
            </p:nvGrpSpPr>
            <p:grpSpPr bwMode="auto">
              <a:xfrm>
                <a:off x="1354" y="810"/>
                <a:ext cx="509" cy="103"/>
                <a:chOff x="1354" y="810"/>
                <a:chExt cx="509" cy="103"/>
              </a:xfrm>
            </p:grpSpPr>
            <p:sp>
              <p:nvSpPr>
                <p:cNvPr id="139367" name="Line 36">
                  <a:extLst>
                    <a:ext uri="{FF2B5EF4-FFF2-40B4-BE49-F238E27FC236}">
                      <a16:creationId xmlns:a16="http://schemas.microsoft.com/office/drawing/2014/main" id="{6EFEE5CC-C914-91CE-72EB-296DA7513489}"/>
                    </a:ext>
                  </a:extLst>
                </p:cNvPr>
                <p:cNvSpPr>
                  <a:spLocks noChangeShapeType="1"/>
                </p:cNvSpPr>
                <p:nvPr/>
              </p:nvSpPr>
              <p:spPr bwMode="auto">
                <a:xfrm flipV="1">
                  <a:off x="1354"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8" name="Line 37">
                  <a:extLst>
                    <a:ext uri="{FF2B5EF4-FFF2-40B4-BE49-F238E27FC236}">
                      <a16:creationId xmlns:a16="http://schemas.microsoft.com/office/drawing/2014/main" id="{ACC17C51-675F-88BD-9747-BEC7269D8D22}"/>
                    </a:ext>
                  </a:extLst>
                </p:cNvPr>
                <p:cNvSpPr>
                  <a:spLocks noChangeShapeType="1"/>
                </p:cNvSpPr>
                <p:nvPr/>
              </p:nvSpPr>
              <p:spPr bwMode="auto">
                <a:xfrm flipV="1">
                  <a:off x="1430"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69" name="Line 38">
                  <a:extLst>
                    <a:ext uri="{FF2B5EF4-FFF2-40B4-BE49-F238E27FC236}">
                      <a16:creationId xmlns:a16="http://schemas.microsoft.com/office/drawing/2014/main" id="{F3A699AD-C36C-F544-7853-D841271B2292}"/>
                    </a:ext>
                  </a:extLst>
                </p:cNvPr>
                <p:cNvSpPr>
                  <a:spLocks noChangeShapeType="1"/>
                </p:cNvSpPr>
                <p:nvPr/>
              </p:nvSpPr>
              <p:spPr bwMode="auto">
                <a:xfrm flipV="1">
                  <a:off x="1506"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0" name="Line 39">
                  <a:extLst>
                    <a:ext uri="{FF2B5EF4-FFF2-40B4-BE49-F238E27FC236}">
                      <a16:creationId xmlns:a16="http://schemas.microsoft.com/office/drawing/2014/main" id="{432A42F1-C335-5B74-F39F-DCB3F5FC0046}"/>
                    </a:ext>
                  </a:extLst>
                </p:cNvPr>
                <p:cNvSpPr>
                  <a:spLocks noChangeShapeType="1"/>
                </p:cNvSpPr>
                <p:nvPr/>
              </p:nvSpPr>
              <p:spPr bwMode="auto">
                <a:xfrm flipV="1">
                  <a:off x="1583" y="811"/>
                  <a:ext cx="28"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1" name="Line 40">
                  <a:extLst>
                    <a:ext uri="{FF2B5EF4-FFF2-40B4-BE49-F238E27FC236}">
                      <a16:creationId xmlns:a16="http://schemas.microsoft.com/office/drawing/2014/main" id="{61EF3859-5D35-AD65-D4B5-45C76C31A87A}"/>
                    </a:ext>
                  </a:extLst>
                </p:cNvPr>
                <p:cNvSpPr>
                  <a:spLocks noChangeShapeType="1"/>
                </p:cNvSpPr>
                <p:nvPr/>
              </p:nvSpPr>
              <p:spPr bwMode="auto">
                <a:xfrm flipV="1">
                  <a:off x="1659"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2" name="Line 41">
                  <a:extLst>
                    <a:ext uri="{FF2B5EF4-FFF2-40B4-BE49-F238E27FC236}">
                      <a16:creationId xmlns:a16="http://schemas.microsoft.com/office/drawing/2014/main" id="{1855C02D-7E8F-4B17-24D1-7F21EFD60C56}"/>
                    </a:ext>
                  </a:extLst>
                </p:cNvPr>
                <p:cNvSpPr>
                  <a:spLocks noChangeShapeType="1"/>
                </p:cNvSpPr>
                <p:nvPr/>
              </p:nvSpPr>
              <p:spPr bwMode="auto">
                <a:xfrm flipV="1">
                  <a:off x="1735"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3" name="Line 42">
                  <a:extLst>
                    <a:ext uri="{FF2B5EF4-FFF2-40B4-BE49-F238E27FC236}">
                      <a16:creationId xmlns:a16="http://schemas.microsoft.com/office/drawing/2014/main" id="{E61079C9-882D-5784-6BB2-166792824EEE}"/>
                    </a:ext>
                  </a:extLst>
                </p:cNvPr>
                <p:cNvSpPr>
                  <a:spLocks noChangeShapeType="1"/>
                </p:cNvSpPr>
                <p:nvPr/>
              </p:nvSpPr>
              <p:spPr bwMode="auto">
                <a:xfrm flipV="1">
                  <a:off x="1811"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4" name="Line 43">
                  <a:extLst>
                    <a:ext uri="{FF2B5EF4-FFF2-40B4-BE49-F238E27FC236}">
                      <a16:creationId xmlns:a16="http://schemas.microsoft.com/office/drawing/2014/main" id="{E1AC755C-5213-EF50-3F54-A100B1395BA6}"/>
                    </a:ext>
                  </a:extLst>
                </p:cNvPr>
                <p:cNvSpPr>
                  <a:spLocks noChangeShapeType="1"/>
                </p:cNvSpPr>
                <p:nvPr/>
              </p:nvSpPr>
              <p:spPr bwMode="auto">
                <a:xfrm flipH="1" flipV="1">
                  <a:off x="1385"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5" name="Line 44">
                  <a:extLst>
                    <a:ext uri="{FF2B5EF4-FFF2-40B4-BE49-F238E27FC236}">
                      <a16:creationId xmlns:a16="http://schemas.microsoft.com/office/drawing/2014/main" id="{ACB2FB9D-6035-E1A3-2BA2-A3DF05403C82}"/>
                    </a:ext>
                  </a:extLst>
                </p:cNvPr>
                <p:cNvSpPr>
                  <a:spLocks noChangeShapeType="1"/>
                </p:cNvSpPr>
                <p:nvPr/>
              </p:nvSpPr>
              <p:spPr bwMode="auto">
                <a:xfrm flipH="1" flipV="1">
                  <a:off x="1461"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6" name="Line 45">
                  <a:extLst>
                    <a:ext uri="{FF2B5EF4-FFF2-40B4-BE49-F238E27FC236}">
                      <a16:creationId xmlns:a16="http://schemas.microsoft.com/office/drawing/2014/main" id="{8E689D50-EF50-73E1-A967-089FC5C3B04D}"/>
                    </a:ext>
                  </a:extLst>
                </p:cNvPr>
                <p:cNvSpPr>
                  <a:spLocks noChangeShapeType="1"/>
                </p:cNvSpPr>
                <p:nvPr/>
              </p:nvSpPr>
              <p:spPr bwMode="auto">
                <a:xfrm flipH="1" flipV="1">
                  <a:off x="1537"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7" name="Line 46">
                  <a:extLst>
                    <a:ext uri="{FF2B5EF4-FFF2-40B4-BE49-F238E27FC236}">
                      <a16:creationId xmlns:a16="http://schemas.microsoft.com/office/drawing/2014/main" id="{6A5A3D98-FF91-A843-5C0E-69140666E099}"/>
                    </a:ext>
                  </a:extLst>
                </p:cNvPr>
                <p:cNvSpPr>
                  <a:spLocks noChangeShapeType="1"/>
                </p:cNvSpPr>
                <p:nvPr/>
              </p:nvSpPr>
              <p:spPr bwMode="auto">
                <a:xfrm flipH="1" flipV="1">
                  <a:off x="1614"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8" name="Line 47">
                  <a:extLst>
                    <a:ext uri="{FF2B5EF4-FFF2-40B4-BE49-F238E27FC236}">
                      <a16:creationId xmlns:a16="http://schemas.microsoft.com/office/drawing/2014/main" id="{2164B816-FF08-4D78-95BD-7E063E56298D}"/>
                    </a:ext>
                  </a:extLst>
                </p:cNvPr>
                <p:cNvSpPr>
                  <a:spLocks noChangeShapeType="1"/>
                </p:cNvSpPr>
                <p:nvPr/>
              </p:nvSpPr>
              <p:spPr bwMode="auto">
                <a:xfrm flipH="1" flipV="1">
                  <a:off x="1690"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79" name="Line 48">
                  <a:extLst>
                    <a:ext uri="{FF2B5EF4-FFF2-40B4-BE49-F238E27FC236}">
                      <a16:creationId xmlns:a16="http://schemas.microsoft.com/office/drawing/2014/main" id="{7DADFE79-0E2C-0D52-28D4-966E5C0EBE4C}"/>
                    </a:ext>
                  </a:extLst>
                </p:cNvPr>
                <p:cNvSpPr>
                  <a:spLocks noChangeShapeType="1"/>
                </p:cNvSpPr>
                <p:nvPr/>
              </p:nvSpPr>
              <p:spPr bwMode="auto">
                <a:xfrm flipH="1" flipV="1">
                  <a:off x="1766"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80" name="Line 49">
                  <a:extLst>
                    <a:ext uri="{FF2B5EF4-FFF2-40B4-BE49-F238E27FC236}">
                      <a16:creationId xmlns:a16="http://schemas.microsoft.com/office/drawing/2014/main" id="{405220F5-AE1E-BAAA-500A-557E38596D3A}"/>
                    </a:ext>
                  </a:extLst>
                </p:cNvPr>
                <p:cNvSpPr>
                  <a:spLocks noChangeShapeType="1"/>
                </p:cNvSpPr>
                <p:nvPr/>
              </p:nvSpPr>
              <p:spPr bwMode="auto">
                <a:xfrm>
                  <a:off x="1836" y="810"/>
                  <a:ext cx="27"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9343" name="Rectangle 50">
              <a:extLst>
                <a:ext uri="{FF2B5EF4-FFF2-40B4-BE49-F238E27FC236}">
                  <a16:creationId xmlns:a16="http://schemas.microsoft.com/office/drawing/2014/main" id="{848AEA7A-4E6C-5858-6D13-5735182257C1}"/>
                </a:ext>
              </a:extLst>
            </p:cNvPr>
            <p:cNvSpPr>
              <a:spLocks noChangeArrowheads="1"/>
            </p:cNvSpPr>
            <p:nvPr/>
          </p:nvSpPr>
          <p:spPr bwMode="auto">
            <a:xfrm>
              <a:off x="1388" y="3012"/>
              <a:ext cx="1880" cy="1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44" name="Freeform 51">
              <a:extLst>
                <a:ext uri="{FF2B5EF4-FFF2-40B4-BE49-F238E27FC236}">
                  <a16:creationId xmlns:a16="http://schemas.microsoft.com/office/drawing/2014/main" id="{726E1981-E513-EA67-4D84-2035E7DC9AE6}"/>
                </a:ext>
              </a:extLst>
            </p:cNvPr>
            <p:cNvSpPr>
              <a:spLocks/>
            </p:cNvSpPr>
            <p:nvPr/>
          </p:nvSpPr>
          <p:spPr bwMode="auto">
            <a:xfrm>
              <a:off x="1668" y="2308"/>
              <a:ext cx="168" cy="560"/>
            </a:xfrm>
            <a:custGeom>
              <a:avLst/>
              <a:gdLst>
                <a:gd name="T0" fmla="*/ 0 w 168"/>
                <a:gd name="T1" fmla="*/ 0 h 560"/>
                <a:gd name="T2" fmla="*/ 96 w 168"/>
                <a:gd name="T3" fmla="*/ 368 h 560"/>
                <a:gd name="T4" fmla="*/ 136 w 168"/>
                <a:gd name="T5" fmla="*/ 480 h 560"/>
                <a:gd name="T6" fmla="*/ 168 w 168"/>
                <a:gd name="T7" fmla="*/ 56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60">
                  <a:moveTo>
                    <a:pt x="0" y="0"/>
                  </a:moveTo>
                  <a:cubicBezTo>
                    <a:pt x="13" y="127"/>
                    <a:pt x="24" y="259"/>
                    <a:pt x="96" y="368"/>
                  </a:cubicBezTo>
                  <a:cubicBezTo>
                    <a:pt x="105" y="406"/>
                    <a:pt x="114" y="448"/>
                    <a:pt x="136" y="480"/>
                  </a:cubicBezTo>
                  <a:cubicBezTo>
                    <a:pt x="152" y="504"/>
                    <a:pt x="168" y="530"/>
                    <a:pt x="168" y="560"/>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345" name="Group 52">
              <a:extLst>
                <a:ext uri="{FF2B5EF4-FFF2-40B4-BE49-F238E27FC236}">
                  <a16:creationId xmlns:a16="http://schemas.microsoft.com/office/drawing/2014/main" id="{2CFDAAC1-3E0F-EBEE-D789-E3AE16D68B88}"/>
                </a:ext>
              </a:extLst>
            </p:cNvPr>
            <p:cNvGrpSpPr>
              <a:grpSpLocks/>
            </p:cNvGrpSpPr>
            <p:nvPr/>
          </p:nvGrpSpPr>
          <p:grpSpPr bwMode="auto">
            <a:xfrm>
              <a:off x="2422" y="2708"/>
              <a:ext cx="79" cy="768"/>
              <a:chOff x="1992" y="2144"/>
              <a:chExt cx="79" cy="768"/>
            </a:xfrm>
          </p:grpSpPr>
          <p:sp>
            <p:nvSpPr>
              <p:cNvPr id="139363" name="Rectangle 53">
                <a:extLst>
                  <a:ext uri="{FF2B5EF4-FFF2-40B4-BE49-F238E27FC236}">
                    <a16:creationId xmlns:a16="http://schemas.microsoft.com/office/drawing/2014/main" id="{BEE5C698-A4DC-B793-7FA7-220E9216215B}"/>
                  </a:ext>
                </a:extLst>
              </p:cNvPr>
              <p:cNvSpPr>
                <a:spLocks noChangeArrowheads="1"/>
              </p:cNvSpPr>
              <p:nvPr/>
            </p:nvSpPr>
            <p:spPr bwMode="auto">
              <a:xfrm>
                <a:off x="2024"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64" name="Rectangle 54">
                <a:extLst>
                  <a:ext uri="{FF2B5EF4-FFF2-40B4-BE49-F238E27FC236}">
                    <a16:creationId xmlns:a16="http://schemas.microsoft.com/office/drawing/2014/main" id="{BAECFF11-5022-6D08-4315-54B73C8DC0C0}"/>
                  </a:ext>
                </a:extLst>
              </p:cNvPr>
              <p:cNvSpPr>
                <a:spLocks noChangeArrowheads="1"/>
              </p:cNvSpPr>
              <p:nvPr/>
            </p:nvSpPr>
            <p:spPr bwMode="auto">
              <a:xfrm>
                <a:off x="1992"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139346" name="Group 55">
              <a:extLst>
                <a:ext uri="{FF2B5EF4-FFF2-40B4-BE49-F238E27FC236}">
                  <a16:creationId xmlns:a16="http://schemas.microsoft.com/office/drawing/2014/main" id="{2B1CCEA9-4219-0BF3-4F9C-27ADFE1B3333}"/>
                </a:ext>
              </a:extLst>
            </p:cNvPr>
            <p:cNvGrpSpPr>
              <a:grpSpLocks/>
            </p:cNvGrpSpPr>
            <p:nvPr/>
          </p:nvGrpSpPr>
          <p:grpSpPr bwMode="auto">
            <a:xfrm>
              <a:off x="2666" y="2708"/>
              <a:ext cx="74" cy="768"/>
              <a:chOff x="2270" y="2144"/>
              <a:chExt cx="74" cy="768"/>
            </a:xfrm>
          </p:grpSpPr>
          <p:sp>
            <p:nvSpPr>
              <p:cNvPr id="139361" name="Rectangle 56">
                <a:extLst>
                  <a:ext uri="{FF2B5EF4-FFF2-40B4-BE49-F238E27FC236}">
                    <a16:creationId xmlns:a16="http://schemas.microsoft.com/office/drawing/2014/main" id="{B578A3D8-39BD-6D33-5588-4BA3984DC958}"/>
                  </a:ext>
                </a:extLst>
              </p:cNvPr>
              <p:cNvSpPr>
                <a:spLocks noChangeArrowheads="1"/>
              </p:cNvSpPr>
              <p:nvPr/>
            </p:nvSpPr>
            <p:spPr bwMode="auto">
              <a:xfrm>
                <a:off x="2270"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62" name="Rectangle 57">
                <a:extLst>
                  <a:ext uri="{FF2B5EF4-FFF2-40B4-BE49-F238E27FC236}">
                    <a16:creationId xmlns:a16="http://schemas.microsoft.com/office/drawing/2014/main" id="{003BAB93-75E6-40C6-5897-606A9F46662A}"/>
                  </a:ext>
                </a:extLst>
              </p:cNvPr>
              <p:cNvSpPr>
                <a:spLocks noChangeArrowheads="1"/>
              </p:cNvSpPr>
              <p:nvPr/>
            </p:nvSpPr>
            <p:spPr bwMode="auto">
              <a:xfrm>
                <a:off x="2296"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39347" name="Rectangle 58">
              <a:extLst>
                <a:ext uri="{FF2B5EF4-FFF2-40B4-BE49-F238E27FC236}">
                  <a16:creationId xmlns:a16="http://schemas.microsoft.com/office/drawing/2014/main" id="{A9681CCB-46EA-DDB9-C76D-14D95FD7C2F3}"/>
                </a:ext>
              </a:extLst>
            </p:cNvPr>
            <p:cNvSpPr>
              <a:spLocks noChangeArrowheads="1"/>
            </p:cNvSpPr>
            <p:nvPr/>
          </p:nvSpPr>
          <p:spPr bwMode="auto">
            <a:xfrm>
              <a:off x="3108" y="2708"/>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39348" name="Group 59">
              <a:extLst>
                <a:ext uri="{FF2B5EF4-FFF2-40B4-BE49-F238E27FC236}">
                  <a16:creationId xmlns:a16="http://schemas.microsoft.com/office/drawing/2014/main" id="{3EBE0611-7F11-AE4A-DEDE-99349DC0C85D}"/>
                </a:ext>
              </a:extLst>
            </p:cNvPr>
            <p:cNvGrpSpPr>
              <a:grpSpLocks/>
            </p:cNvGrpSpPr>
            <p:nvPr/>
          </p:nvGrpSpPr>
          <p:grpSpPr bwMode="auto">
            <a:xfrm>
              <a:off x="2431" y="1382"/>
              <a:ext cx="234" cy="1558"/>
              <a:chOff x="1963" y="818"/>
              <a:chExt cx="234" cy="1558"/>
            </a:xfrm>
          </p:grpSpPr>
          <p:sp>
            <p:nvSpPr>
              <p:cNvPr id="139353" name="Rectangle 60">
                <a:extLst>
                  <a:ext uri="{FF2B5EF4-FFF2-40B4-BE49-F238E27FC236}">
                    <a16:creationId xmlns:a16="http://schemas.microsoft.com/office/drawing/2014/main" id="{0E83F3AE-EA18-5BB0-E986-F6A92DB3CAD8}"/>
                  </a:ext>
                </a:extLst>
              </p:cNvPr>
              <p:cNvSpPr>
                <a:spLocks noChangeArrowheads="1"/>
              </p:cNvSpPr>
              <p:nvPr/>
            </p:nvSpPr>
            <p:spPr bwMode="auto">
              <a:xfrm rot="-224786">
                <a:off x="1991" y="818"/>
                <a:ext cx="48" cy="8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39354" name="Group 61">
                <a:extLst>
                  <a:ext uri="{FF2B5EF4-FFF2-40B4-BE49-F238E27FC236}">
                    <a16:creationId xmlns:a16="http://schemas.microsoft.com/office/drawing/2014/main" id="{C2A17275-E1F7-AED8-18F5-ECA36269403C}"/>
                  </a:ext>
                </a:extLst>
              </p:cNvPr>
              <p:cNvGrpSpPr>
                <a:grpSpLocks/>
              </p:cNvGrpSpPr>
              <p:nvPr/>
            </p:nvGrpSpPr>
            <p:grpSpPr bwMode="auto">
              <a:xfrm rot="-224786">
                <a:off x="1963" y="1030"/>
                <a:ext cx="204" cy="542"/>
                <a:chOff x="1941" y="1028"/>
                <a:chExt cx="204" cy="542"/>
              </a:xfrm>
            </p:grpSpPr>
            <p:sp>
              <p:nvSpPr>
                <p:cNvPr id="139358" name="Rectangle 62">
                  <a:extLst>
                    <a:ext uri="{FF2B5EF4-FFF2-40B4-BE49-F238E27FC236}">
                      <a16:creationId xmlns:a16="http://schemas.microsoft.com/office/drawing/2014/main" id="{A2F46404-042F-BAF4-F0B7-3E65A122E5B1}"/>
                    </a:ext>
                  </a:extLst>
                </p:cNvPr>
                <p:cNvSpPr>
                  <a:spLocks noChangeArrowheads="1"/>
                </p:cNvSpPr>
                <p:nvPr/>
              </p:nvSpPr>
              <p:spPr bwMode="auto">
                <a:xfrm>
                  <a:off x="1941" y="1112"/>
                  <a:ext cx="120" cy="5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59" name="Rectangle 63">
                  <a:extLst>
                    <a:ext uri="{FF2B5EF4-FFF2-40B4-BE49-F238E27FC236}">
                      <a16:creationId xmlns:a16="http://schemas.microsoft.com/office/drawing/2014/main" id="{760532A4-006B-D879-B151-ED249B3E03ED}"/>
                    </a:ext>
                  </a:extLst>
                </p:cNvPr>
                <p:cNvSpPr>
                  <a:spLocks noChangeArrowheads="1"/>
                </p:cNvSpPr>
                <p:nvPr/>
              </p:nvSpPr>
              <p:spPr bwMode="auto">
                <a:xfrm>
                  <a:off x="2028" y="1028"/>
                  <a:ext cx="47"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60" name="AutoShape 64">
                  <a:extLst>
                    <a:ext uri="{FF2B5EF4-FFF2-40B4-BE49-F238E27FC236}">
                      <a16:creationId xmlns:a16="http://schemas.microsoft.com/office/drawing/2014/main" id="{EEB7053D-E17D-8C41-4B7A-EA6E4894A7D1}"/>
                    </a:ext>
                  </a:extLst>
                </p:cNvPr>
                <p:cNvSpPr>
                  <a:spLocks noChangeArrowheads="1"/>
                </p:cNvSpPr>
                <p:nvPr/>
              </p:nvSpPr>
              <p:spPr bwMode="auto">
                <a:xfrm rot="-5400000">
                  <a:off x="1928" y="1191"/>
                  <a:ext cx="368" cy="66"/>
                </a:xfrm>
                <a:custGeom>
                  <a:avLst/>
                  <a:gdLst>
                    <a:gd name="T0" fmla="*/ 322 w 21600"/>
                    <a:gd name="T1" fmla="*/ 33 h 21600"/>
                    <a:gd name="T2" fmla="*/ 184 w 21600"/>
                    <a:gd name="T3" fmla="*/ 66 h 21600"/>
                    <a:gd name="T4" fmla="*/ 46 w 21600"/>
                    <a:gd name="T5" fmla="*/ 33 h 21600"/>
                    <a:gd name="T6" fmla="*/ 184 w 21600"/>
                    <a:gd name="T7" fmla="*/ 0 h 21600"/>
                    <a:gd name="T8" fmla="*/ 0 60000 65536"/>
                    <a:gd name="T9" fmla="*/ 0 60000 65536"/>
                    <a:gd name="T10" fmla="*/ 0 60000 65536"/>
                    <a:gd name="T11" fmla="*/ 0 60000 65536"/>
                    <a:gd name="T12" fmla="*/ 4520 w 21600"/>
                    <a:gd name="T13" fmla="*/ 4582 h 21600"/>
                    <a:gd name="T14" fmla="*/ 17080 w 21600"/>
                    <a:gd name="T15" fmla="*/ 1701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9355" name="Group 65">
                <a:extLst>
                  <a:ext uri="{FF2B5EF4-FFF2-40B4-BE49-F238E27FC236}">
                    <a16:creationId xmlns:a16="http://schemas.microsoft.com/office/drawing/2014/main" id="{5E51CAA8-A487-9483-7F30-93FFC493C07F}"/>
                  </a:ext>
                </a:extLst>
              </p:cNvPr>
              <p:cNvGrpSpPr>
                <a:grpSpLocks/>
              </p:cNvGrpSpPr>
              <p:nvPr/>
            </p:nvGrpSpPr>
            <p:grpSpPr bwMode="auto">
              <a:xfrm>
                <a:off x="2086" y="968"/>
                <a:ext cx="111" cy="1408"/>
                <a:chOff x="2086" y="968"/>
                <a:chExt cx="111" cy="1408"/>
              </a:xfrm>
            </p:grpSpPr>
            <p:sp>
              <p:nvSpPr>
                <p:cNvPr id="139356" name="Rectangle 66">
                  <a:extLst>
                    <a:ext uri="{FF2B5EF4-FFF2-40B4-BE49-F238E27FC236}">
                      <a16:creationId xmlns:a16="http://schemas.microsoft.com/office/drawing/2014/main" id="{DF5CFE54-59A4-492B-5ACD-EFE4C7F8DFF6}"/>
                    </a:ext>
                  </a:extLst>
                </p:cNvPr>
                <p:cNvSpPr>
                  <a:spLocks noChangeArrowheads="1"/>
                </p:cNvSpPr>
                <p:nvPr/>
              </p:nvSpPr>
              <p:spPr bwMode="auto">
                <a:xfrm rot="-19445">
                  <a:off x="2129" y="2182"/>
                  <a:ext cx="68" cy="165"/>
                </a:xfrm>
                <a:prstGeom prst="rect">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57" name="Freeform 67">
                  <a:extLst>
                    <a:ext uri="{FF2B5EF4-FFF2-40B4-BE49-F238E27FC236}">
                      <a16:creationId xmlns:a16="http://schemas.microsoft.com/office/drawing/2014/main" id="{0700E425-3F8E-BA5E-348D-59019BA9DB6D}"/>
                    </a:ext>
                  </a:extLst>
                </p:cNvPr>
                <p:cNvSpPr>
                  <a:spLocks/>
                </p:cNvSpPr>
                <p:nvPr/>
              </p:nvSpPr>
              <p:spPr bwMode="auto">
                <a:xfrm>
                  <a:off x="2086" y="968"/>
                  <a:ext cx="109" cy="1408"/>
                </a:xfrm>
                <a:custGeom>
                  <a:avLst/>
                  <a:gdLst>
                    <a:gd name="T0" fmla="*/ 78 w 109"/>
                    <a:gd name="T1" fmla="*/ 1408 h 1408"/>
                    <a:gd name="T2" fmla="*/ 74 w 109"/>
                    <a:gd name="T3" fmla="*/ 964 h 1408"/>
                    <a:gd name="T4" fmla="*/ 33 w 109"/>
                    <a:gd name="T5" fmla="*/ 542 h 1408"/>
                    <a:gd name="T6" fmla="*/ 13 w 109"/>
                    <a:gd name="T7" fmla="*/ 239 h 1408"/>
                    <a:gd name="T8" fmla="*/ 109 w 109"/>
                    <a:gd name="T9" fmla="*/ 0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408">
                      <a:moveTo>
                        <a:pt x="78" y="1408"/>
                      </a:moveTo>
                      <a:cubicBezTo>
                        <a:pt x="77" y="1334"/>
                        <a:pt x="81" y="1108"/>
                        <a:pt x="74" y="964"/>
                      </a:cubicBezTo>
                      <a:cubicBezTo>
                        <a:pt x="67" y="820"/>
                        <a:pt x="43" y="663"/>
                        <a:pt x="33" y="542"/>
                      </a:cubicBezTo>
                      <a:cubicBezTo>
                        <a:pt x="23" y="421"/>
                        <a:pt x="0" y="329"/>
                        <a:pt x="13" y="239"/>
                      </a:cubicBezTo>
                      <a:cubicBezTo>
                        <a:pt x="26" y="149"/>
                        <a:pt x="93" y="40"/>
                        <a:pt x="109" y="0"/>
                      </a:cubicBezTo>
                    </a:path>
                  </a:pathLst>
                </a:custGeom>
                <a:noFill/>
                <a:ln w="5715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39349" name="Oval 68">
              <a:extLst>
                <a:ext uri="{FF2B5EF4-FFF2-40B4-BE49-F238E27FC236}">
                  <a16:creationId xmlns:a16="http://schemas.microsoft.com/office/drawing/2014/main" id="{88D4CC03-3883-2BB8-6CAA-A658D9F8B851}"/>
                </a:ext>
              </a:extLst>
            </p:cNvPr>
            <p:cNvSpPr>
              <a:spLocks noChangeArrowheads="1"/>
            </p:cNvSpPr>
            <p:nvPr/>
          </p:nvSpPr>
          <p:spPr bwMode="auto">
            <a:xfrm>
              <a:off x="2402" y="1544"/>
              <a:ext cx="53" cy="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50" name="Freeform 69">
              <a:extLst>
                <a:ext uri="{FF2B5EF4-FFF2-40B4-BE49-F238E27FC236}">
                  <a16:creationId xmlns:a16="http://schemas.microsoft.com/office/drawing/2014/main" id="{2AA9914A-0E74-A6F3-BFBC-710F57C2CA15}"/>
                </a:ext>
              </a:extLst>
            </p:cNvPr>
            <p:cNvSpPr>
              <a:spLocks/>
            </p:cNvSpPr>
            <p:nvPr/>
          </p:nvSpPr>
          <p:spPr bwMode="auto">
            <a:xfrm>
              <a:off x="2030" y="2300"/>
              <a:ext cx="311" cy="582"/>
            </a:xfrm>
            <a:custGeom>
              <a:avLst/>
              <a:gdLst>
                <a:gd name="T0" fmla="*/ 311 w 311"/>
                <a:gd name="T1" fmla="*/ 0 h 582"/>
                <a:gd name="T2" fmla="*/ 274 w 311"/>
                <a:gd name="T3" fmla="*/ 55 h 582"/>
                <a:gd name="T4" fmla="*/ 265 w 311"/>
                <a:gd name="T5" fmla="*/ 82 h 582"/>
                <a:gd name="T6" fmla="*/ 229 w 311"/>
                <a:gd name="T7" fmla="*/ 137 h 582"/>
                <a:gd name="T8" fmla="*/ 211 w 311"/>
                <a:gd name="T9" fmla="*/ 164 h 582"/>
                <a:gd name="T10" fmla="*/ 138 w 311"/>
                <a:gd name="T11" fmla="*/ 301 h 582"/>
                <a:gd name="T12" fmla="*/ 83 w 311"/>
                <a:gd name="T13" fmla="*/ 382 h 582"/>
                <a:gd name="T14" fmla="*/ 65 w 311"/>
                <a:gd name="T15" fmla="*/ 437 h 582"/>
                <a:gd name="T16" fmla="*/ 29 w 311"/>
                <a:gd name="T17" fmla="*/ 491 h 582"/>
                <a:gd name="T18" fmla="*/ 11 w 311"/>
                <a:gd name="T19" fmla="*/ 546 h 582"/>
                <a:gd name="T20" fmla="*/ 1 w 311"/>
                <a:gd name="T21" fmla="*/ 564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1" h="582">
                  <a:moveTo>
                    <a:pt x="311" y="0"/>
                  </a:moveTo>
                  <a:cubicBezTo>
                    <a:pt x="299" y="18"/>
                    <a:pt x="281" y="34"/>
                    <a:pt x="274" y="55"/>
                  </a:cubicBezTo>
                  <a:cubicBezTo>
                    <a:pt x="271" y="64"/>
                    <a:pt x="270" y="74"/>
                    <a:pt x="265" y="82"/>
                  </a:cubicBezTo>
                  <a:cubicBezTo>
                    <a:pt x="254" y="101"/>
                    <a:pt x="241" y="119"/>
                    <a:pt x="229" y="137"/>
                  </a:cubicBezTo>
                  <a:cubicBezTo>
                    <a:pt x="223" y="146"/>
                    <a:pt x="211" y="164"/>
                    <a:pt x="211" y="164"/>
                  </a:cubicBezTo>
                  <a:cubicBezTo>
                    <a:pt x="196" y="218"/>
                    <a:pt x="177" y="260"/>
                    <a:pt x="138" y="301"/>
                  </a:cubicBezTo>
                  <a:cubicBezTo>
                    <a:pt x="127" y="335"/>
                    <a:pt x="103" y="352"/>
                    <a:pt x="83" y="382"/>
                  </a:cubicBezTo>
                  <a:cubicBezTo>
                    <a:pt x="77" y="400"/>
                    <a:pt x="71" y="419"/>
                    <a:pt x="65" y="437"/>
                  </a:cubicBezTo>
                  <a:cubicBezTo>
                    <a:pt x="58" y="458"/>
                    <a:pt x="29" y="491"/>
                    <a:pt x="29" y="491"/>
                  </a:cubicBezTo>
                  <a:cubicBezTo>
                    <a:pt x="23" y="509"/>
                    <a:pt x="17" y="528"/>
                    <a:pt x="11" y="546"/>
                  </a:cubicBezTo>
                  <a:cubicBezTo>
                    <a:pt x="0" y="578"/>
                    <a:pt x="1" y="582"/>
                    <a:pt x="1" y="564"/>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1" name="Freeform 70">
              <a:extLst>
                <a:ext uri="{FF2B5EF4-FFF2-40B4-BE49-F238E27FC236}">
                  <a16:creationId xmlns:a16="http://schemas.microsoft.com/office/drawing/2014/main" id="{2A739135-06A0-DA61-E94D-06C48ECBCE2B}"/>
                </a:ext>
              </a:extLst>
            </p:cNvPr>
            <p:cNvSpPr>
              <a:spLocks/>
            </p:cNvSpPr>
            <p:nvPr/>
          </p:nvSpPr>
          <p:spPr bwMode="auto">
            <a:xfrm>
              <a:off x="2659" y="1504"/>
              <a:ext cx="481" cy="1224"/>
            </a:xfrm>
            <a:custGeom>
              <a:avLst/>
              <a:gdLst>
                <a:gd name="T0" fmla="*/ 0 w 481"/>
                <a:gd name="T1" fmla="*/ 42 h 1224"/>
                <a:gd name="T2" fmla="*/ 191 w 481"/>
                <a:gd name="T3" fmla="*/ 33 h 1224"/>
                <a:gd name="T4" fmla="*/ 336 w 481"/>
                <a:gd name="T5" fmla="*/ 242 h 1224"/>
                <a:gd name="T6" fmla="*/ 481 w 481"/>
                <a:gd name="T7" fmla="*/ 1224 h 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1" h="1224">
                  <a:moveTo>
                    <a:pt x="0" y="42"/>
                  </a:moveTo>
                  <a:cubicBezTo>
                    <a:pt x="67" y="21"/>
                    <a:pt x="135" y="0"/>
                    <a:pt x="191" y="33"/>
                  </a:cubicBezTo>
                  <a:cubicBezTo>
                    <a:pt x="247" y="66"/>
                    <a:pt x="288" y="44"/>
                    <a:pt x="336" y="242"/>
                  </a:cubicBezTo>
                  <a:cubicBezTo>
                    <a:pt x="384" y="440"/>
                    <a:pt x="457" y="1060"/>
                    <a:pt x="481" y="122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52" name="Oval 71">
              <a:extLst>
                <a:ext uri="{FF2B5EF4-FFF2-40B4-BE49-F238E27FC236}">
                  <a16:creationId xmlns:a16="http://schemas.microsoft.com/office/drawing/2014/main" id="{FF0574EC-CD3F-7D98-78F2-52A0FF8D006E}"/>
                </a:ext>
              </a:extLst>
            </p:cNvPr>
            <p:cNvSpPr>
              <a:spLocks noChangeArrowheads="1"/>
            </p:cNvSpPr>
            <p:nvPr/>
          </p:nvSpPr>
          <p:spPr bwMode="auto">
            <a:xfrm>
              <a:off x="3113" y="2700"/>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71107" name="Line 99">
            <a:extLst>
              <a:ext uri="{FF2B5EF4-FFF2-40B4-BE49-F238E27FC236}">
                <a16:creationId xmlns:a16="http://schemas.microsoft.com/office/drawing/2014/main" id="{C33F534B-E4E1-CB8D-5492-737F399BF181}"/>
              </a:ext>
              <a:ext uri="{C183D7F6-B498-43B3-948B-1728B52AA6E4}">
                <adec:decorative xmlns:adec="http://schemas.microsoft.com/office/drawing/2017/decorative" val="1"/>
              </a:ext>
            </a:extLst>
          </p:cNvPr>
          <p:cNvSpPr>
            <a:spLocks noChangeShapeType="1"/>
          </p:cNvSpPr>
          <p:nvPr/>
        </p:nvSpPr>
        <p:spPr bwMode="auto">
          <a:xfrm>
            <a:off x="1828800" y="2895600"/>
            <a:ext cx="1579563" cy="15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1" name="Line 113">
            <a:extLst>
              <a:ext uri="{FF2B5EF4-FFF2-40B4-BE49-F238E27FC236}">
                <a16:creationId xmlns:a16="http://schemas.microsoft.com/office/drawing/2014/main" id="{F42CFD0C-75CE-C28B-EDE2-4AAC422B709C}"/>
              </a:ext>
              <a:ext uri="{C183D7F6-B498-43B3-948B-1728B52AA6E4}">
                <adec:decorative xmlns:adec="http://schemas.microsoft.com/office/drawing/2017/decorative" val="1"/>
              </a:ext>
            </a:extLst>
          </p:cNvPr>
          <p:cNvSpPr>
            <a:spLocks noChangeShapeType="1"/>
          </p:cNvSpPr>
          <p:nvPr/>
        </p:nvSpPr>
        <p:spPr bwMode="auto">
          <a:xfrm flipH="1">
            <a:off x="1447800" y="3124200"/>
            <a:ext cx="28194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96" name="Line 115">
            <a:extLst>
              <a:ext uri="{FF2B5EF4-FFF2-40B4-BE49-F238E27FC236}">
                <a16:creationId xmlns:a16="http://schemas.microsoft.com/office/drawing/2014/main" id="{B9F7E207-8B83-CDD8-6FE6-D23D93298CF1}"/>
              </a:ext>
              <a:ext uri="{C183D7F6-B498-43B3-948B-1728B52AA6E4}">
                <adec:decorative xmlns:adec="http://schemas.microsoft.com/office/drawing/2017/decorative" val="1"/>
              </a:ext>
            </a:extLst>
          </p:cNvPr>
          <p:cNvSpPr>
            <a:spLocks noChangeShapeType="1"/>
          </p:cNvSpPr>
          <p:nvPr/>
        </p:nvSpPr>
        <p:spPr bwMode="auto">
          <a:xfrm flipH="1">
            <a:off x="1219200" y="3810000"/>
            <a:ext cx="182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97" name="Line 116">
            <a:extLst>
              <a:ext uri="{FF2B5EF4-FFF2-40B4-BE49-F238E27FC236}">
                <a16:creationId xmlns:a16="http://schemas.microsoft.com/office/drawing/2014/main" id="{08526D09-FC30-E3E3-3A99-60EC391F2C0F}"/>
              </a:ext>
              <a:ext uri="{C183D7F6-B498-43B3-948B-1728B52AA6E4}">
                <adec:decorative xmlns:adec="http://schemas.microsoft.com/office/drawing/2017/decorative" val="1"/>
              </a:ext>
            </a:extLst>
          </p:cNvPr>
          <p:cNvSpPr>
            <a:spLocks noChangeShapeType="1"/>
          </p:cNvSpPr>
          <p:nvPr/>
        </p:nvSpPr>
        <p:spPr bwMode="auto">
          <a:xfrm flipH="1">
            <a:off x="2057400" y="6172200"/>
            <a:ext cx="1219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99" name="Line 118">
            <a:extLst>
              <a:ext uri="{FF2B5EF4-FFF2-40B4-BE49-F238E27FC236}">
                <a16:creationId xmlns:a16="http://schemas.microsoft.com/office/drawing/2014/main" id="{401A98EF-EA77-0083-744B-FD607035AF4E}"/>
              </a:ext>
              <a:ext uri="{C183D7F6-B498-43B3-948B-1728B52AA6E4}">
                <adec:decorative xmlns:adec="http://schemas.microsoft.com/office/drawing/2017/decorative" val="1"/>
              </a:ext>
            </a:extLst>
          </p:cNvPr>
          <p:cNvSpPr>
            <a:spLocks noChangeShapeType="1"/>
          </p:cNvSpPr>
          <p:nvPr/>
        </p:nvSpPr>
        <p:spPr bwMode="auto">
          <a:xfrm>
            <a:off x="4800600" y="5105400"/>
            <a:ext cx="1600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98" name="Line 117">
            <a:extLst>
              <a:ext uri="{FF2B5EF4-FFF2-40B4-BE49-F238E27FC236}">
                <a16:creationId xmlns:a16="http://schemas.microsoft.com/office/drawing/2014/main" id="{A21A1ED9-32A7-0F98-3F5F-B27F191A9022}"/>
              </a:ext>
              <a:ext uri="{C183D7F6-B498-43B3-948B-1728B52AA6E4}">
                <adec:decorative xmlns:adec="http://schemas.microsoft.com/office/drawing/2017/decorative" val="1"/>
              </a:ext>
            </a:extLst>
          </p:cNvPr>
          <p:cNvSpPr>
            <a:spLocks noChangeShapeType="1"/>
          </p:cNvSpPr>
          <p:nvPr/>
        </p:nvSpPr>
        <p:spPr bwMode="auto">
          <a:xfrm>
            <a:off x="5334000" y="6096000"/>
            <a:ext cx="533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112" name="Text Box 104">
            <a:extLst>
              <a:ext uri="{FF2B5EF4-FFF2-40B4-BE49-F238E27FC236}">
                <a16:creationId xmlns:a16="http://schemas.microsoft.com/office/drawing/2014/main" id="{BDA6A479-9D52-C4D5-DC2B-3E7244FBDF5C}"/>
              </a:ext>
            </a:extLst>
          </p:cNvPr>
          <p:cNvSpPr txBox="1">
            <a:spLocks noChangeArrowheads="1"/>
          </p:cNvSpPr>
          <p:nvPr/>
        </p:nvSpPr>
        <p:spPr bwMode="auto">
          <a:xfrm>
            <a:off x="5918200" y="2784475"/>
            <a:ext cx="49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A1</a:t>
            </a:r>
          </a:p>
        </p:txBody>
      </p:sp>
      <p:sp>
        <p:nvSpPr>
          <p:cNvPr id="171012" name="Line 4">
            <a:extLst>
              <a:ext uri="{FF2B5EF4-FFF2-40B4-BE49-F238E27FC236}">
                <a16:creationId xmlns:a16="http://schemas.microsoft.com/office/drawing/2014/main" id="{DD8BE350-1A41-1E8E-995F-0052B169242F}"/>
              </a:ext>
              <a:ext uri="{C183D7F6-B498-43B3-948B-1728B52AA6E4}">
                <adec:decorative xmlns:adec="http://schemas.microsoft.com/office/drawing/2017/decorative" val="1"/>
              </a:ext>
            </a:extLst>
          </p:cNvPr>
          <p:cNvSpPr>
            <a:spLocks noChangeShapeType="1"/>
          </p:cNvSpPr>
          <p:nvPr/>
        </p:nvSpPr>
        <p:spPr bwMode="auto">
          <a:xfrm>
            <a:off x="6115050" y="3317875"/>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82" name="Rectangle 74">
            <a:extLst>
              <a:ext uri="{FF2B5EF4-FFF2-40B4-BE49-F238E27FC236}">
                <a16:creationId xmlns:a16="http://schemas.microsoft.com/office/drawing/2014/main" id="{390B3197-838E-8BE8-0F91-0DE505D70D05}"/>
              </a:ext>
              <a:ext uri="{C183D7F6-B498-43B3-948B-1728B52AA6E4}">
                <adec:decorative xmlns:adec="http://schemas.microsoft.com/office/drawing/2017/decorative" val="1"/>
              </a:ext>
            </a:extLst>
          </p:cNvPr>
          <p:cNvSpPr>
            <a:spLocks noChangeArrowheads="1"/>
          </p:cNvSpPr>
          <p:nvPr/>
        </p:nvSpPr>
        <p:spPr bwMode="auto">
          <a:xfrm>
            <a:off x="5772150" y="3546475"/>
            <a:ext cx="685800" cy="2857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71109" name="Group 101">
            <a:extLst>
              <a:ext uri="{FF2B5EF4-FFF2-40B4-BE49-F238E27FC236}">
                <a16:creationId xmlns:a16="http://schemas.microsoft.com/office/drawing/2014/main" id="{F0BC2AAC-57D0-0A81-5273-B3946B4AC814}"/>
              </a:ext>
              <a:ext uri="{C183D7F6-B498-43B3-948B-1728B52AA6E4}">
                <adec:decorative xmlns:adec="http://schemas.microsoft.com/office/drawing/2017/decorative" val="1"/>
              </a:ext>
            </a:extLst>
          </p:cNvPr>
          <p:cNvGrpSpPr>
            <a:grpSpLocks/>
          </p:cNvGrpSpPr>
          <p:nvPr/>
        </p:nvGrpSpPr>
        <p:grpSpPr bwMode="auto">
          <a:xfrm>
            <a:off x="6029325" y="3103563"/>
            <a:ext cx="171450" cy="1185862"/>
            <a:chOff x="3702" y="945"/>
            <a:chExt cx="108" cy="747"/>
          </a:xfrm>
        </p:grpSpPr>
        <p:sp>
          <p:nvSpPr>
            <p:cNvPr id="139300" name="Oval 102">
              <a:extLst>
                <a:ext uri="{FF2B5EF4-FFF2-40B4-BE49-F238E27FC236}">
                  <a16:creationId xmlns:a16="http://schemas.microsoft.com/office/drawing/2014/main" id="{BA5A279B-68CF-99AA-ED1E-C4AF607ADA6E}"/>
                </a:ext>
              </a:extLst>
            </p:cNvPr>
            <p:cNvSpPr>
              <a:spLocks noChangeArrowheads="1"/>
            </p:cNvSpPr>
            <p:nvPr/>
          </p:nvSpPr>
          <p:spPr bwMode="auto">
            <a:xfrm>
              <a:off x="3702" y="945"/>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9301" name="Oval 103">
              <a:extLst>
                <a:ext uri="{FF2B5EF4-FFF2-40B4-BE49-F238E27FC236}">
                  <a16:creationId xmlns:a16="http://schemas.microsoft.com/office/drawing/2014/main" id="{A07F967B-4F90-6ACA-03CF-AC298701B798}"/>
                </a:ext>
              </a:extLst>
            </p:cNvPr>
            <p:cNvSpPr>
              <a:spLocks noChangeArrowheads="1"/>
            </p:cNvSpPr>
            <p:nvPr/>
          </p:nvSpPr>
          <p:spPr bwMode="auto">
            <a:xfrm>
              <a:off x="3702" y="1581"/>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71113" name="Text Box 105">
            <a:extLst>
              <a:ext uri="{FF2B5EF4-FFF2-40B4-BE49-F238E27FC236}">
                <a16:creationId xmlns:a16="http://schemas.microsoft.com/office/drawing/2014/main" id="{0168BB05-31EC-D570-6790-0C51136B5A30}"/>
              </a:ext>
            </a:extLst>
          </p:cNvPr>
          <p:cNvSpPr txBox="1">
            <a:spLocks noChangeArrowheads="1"/>
          </p:cNvSpPr>
          <p:nvPr/>
        </p:nvSpPr>
        <p:spPr bwMode="auto">
          <a:xfrm>
            <a:off x="5956300" y="4321175"/>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A2</a:t>
            </a:r>
          </a:p>
        </p:txBody>
      </p:sp>
      <p:sp>
        <p:nvSpPr>
          <p:cNvPr id="171104" name="Text Box 96">
            <a:extLst>
              <a:ext uri="{FF2B5EF4-FFF2-40B4-BE49-F238E27FC236}">
                <a16:creationId xmlns:a16="http://schemas.microsoft.com/office/drawing/2014/main" id="{5C9A9350-543A-44C3-6C90-2177A164150E}"/>
              </a:ext>
            </a:extLst>
          </p:cNvPr>
          <p:cNvSpPr txBox="1">
            <a:spLocks noChangeArrowheads="1"/>
          </p:cNvSpPr>
          <p:nvPr/>
        </p:nvSpPr>
        <p:spPr bwMode="auto">
          <a:xfrm>
            <a:off x="5872163" y="5867400"/>
            <a:ext cx="2814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Contact connections</a:t>
            </a:r>
          </a:p>
        </p:txBody>
      </p:sp>
      <p:sp>
        <p:nvSpPr>
          <p:cNvPr id="171083" name="Text Box 75">
            <a:extLst>
              <a:ext uri="{FF2B5EF4-FFF2-40B4-BE49-F238E27FC236}">
                <a16:creationId xmlns:a16="http://schemas.microsoft.com/office/drawing/2014/main" id="{6C0D104D-52E0-24CC-95EA-40A7056FC30C}"/>
              </a:ext>
            </a:extLst>
          </p:cNvPr>
          <p:cNvSpPr txBox="1">
            <a:spLocks noChangeArrowheads="1"/>
          </p:cNvSpPr>
          <p:nvPr/>
        </p:nvSpPr>
        <p:spPr bwMode="auto">
          <a:xfrm>
            <a:off x="6248400" y="5073650"/>
            <a:ext cx="947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Contacts</a:t>
            </a:r>
          </a:p>
        </p:txBody>
      </p:sp>
      <p:sp>
        <p:nvSpPr>
          <p:cNvPr id="171115" name="Text Box 107">
            <a:extLst>
              <a:ext uri="{FF2B5EF4-FFF2-40B4-BE49-F238E27FC236}">
                <a16:creationId xmlns:a16="http://schemas.microsoft.com/office/drawing/2014/main" id="{8221A78D-484C-A8BA-0CB6-4D5E1911E96C}"/>
              </a:ext>
            </a:extLst>
          </p:cNvPr>
          <p:cNvSpPr txBox="1">
            <a:spLocks noChangeArrowheads="1"/>
          </p:cNvSpPr>
          <p:nvPr/>
        </p:nvSpPr>
        <p:spPr bwMode="auto">
          <a:xfrm>
            <a:off x="6591300" y="25304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12</a:t>
            </a:r>
          </a:p>
        </p:txBody>
      </p:sp>
      <p:sp>
        <p:nvSpPr>
          <p:cNvPr id="171116" name="Text Box 108">
            <a:extLst>
              <a:ext uri="{FF2B5EF4-FFF2-40B4-BE49-F238E27FC236}">
                <a16:creationId xmlns:a16="http://schemas.microsoft.com/office/drawing/2014/main" id="{E8E3CB14-6B56-0C7F-1A8A-7AB9305E961D}"/>
              </a:ext>
            </a:extLst>
          </p:cNvPr>
          <p:cNvSpPr txBox="1">
            <a:spLocks noChangeArrowheads="1"/>
          </p:cNvSpPr>
          <p:nvPr/>
        </p:nvSpPr>
        <p:spPr bwMode="auto">
          <a:xfrm>
            <a:off x="7048500" y="26701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14</a:t>
            </a:r>
          </a:p>
        </p:txBody>
      </p:sp>
      <p:sp>
        <p:nvSpPr>
          <p:cNvPr id="171084" name="Line 76">
            <a:extLst>
              <a:ext uri="{FF2B5EF4-FFF2-40B4-BE49-F238E27FC236}">
                <a16:creationId xmlns:a16="http://schemas.microsoft.com/office/drawing/2014/main" id="{DCB3A819-6138-36A7-CC32-E43984468F79}"/>
              </a:ext>
              <a:ext uri="{C183D7F6-B498-43B3-948B-1728B52AA6E4}">
                <adec:decorative xmlns:adec="http://schemas.microsoft.com/office/drawing/2017/decorative" val="1"/>
              </a:ext>
            </a:extLst>
          </p:cNvPr>
          <p:cNvSpPr>
            <a:spLocks noChangeShapeType="1"/>
          </p:cNvSpPr>
          <p:nvPr/>
        </p:nvSpPr>
        <p:spPr bwMode="auto">
          <a:xfrm>
            <a:off x="6496050" y="3679825"/>
            <a:ext cx="23241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1085" name="Group 77">
            <a:extLst>
              <a:ext uri="{FF2B5EF4-FFF2-40B4-BE49-F238E27FC236}">
                <a16:creationId xmlns:a16="http://schemas.microsoft.com/office/drawing/2014/main" id="{AE4475D6-E2EF-E229-2878-89640FF0BE72}"/>
              </a:ext>
              <a:ext uri="{C183D7F6-B498-43B3-948B-1728B52AA6E4}">
                <adec:decorative xmlns:adec="http://schemas.microsoft.com/office/drawing/2017/decorative" val="1"/>
              </a:ext>
            </a:extLst>
          </p:cNvPr>
          <p:cNvGrpSpPr>
            <a:grpSpLocks/>
          </p:cNvGrpSpPr>
          <p:nvPr/>
        </p:nvGrpSpPr>
        <p:grpSpPr bwMode="auto">
          <a:xfrm>
            <a:off x="6791325" y="3063875"/>
            <a:ext cx="466725" cy="1082675"/>
            <a:chOff x="4182" y="920"/>
            <a:chExt cx="294" cy="682"/>
          </a:xfrm>
        </p:grpSpPr>
        <p:sp>
          <p:nvSpPr>
            <p:cNvPr id="139313" name="Line 78">
              <a:extLst>
                <a:ext uri="{FF2B5EF4-FFF2-40B4-BE49-F238E27FC236}">
                  <a16:creationId xmlns:a16="http://schemas.microsoft.com/office/drawing/2014/main" id="{173F2445-133A-BF71-3DE9-D6631490D20F}"/>
                </a:ext>
              </a:extLst>
            </p:cNvPr>
            <p:cNvSpPr>
              <a:spLocks noChangeShapeType="1"/>
            </p:cNvSpPr>
            <p:nvPr/>
          </p:nvSpPr>
          <p:spPr bwMode="auto">
            <a:xfrm>
              <a:off x="4190" y="920"/>
              <a:ext cx="0" cy="2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Line 79">
              <a:extLst>
                <a:ext uri="{FF2B5EF4-FFF2-40B4-BE49-F238E27FC236}">
                  <a16:creationId xmlns:a16="http://schemas.microsoft.com/office/drawing/2014/main" id="{41A9D5EE-CA26-03A9-F3FC-E0DA493A650B}"/>
                </a:ext>
              </a:extLst>
            </p:cNvPr>
            <p:cNvSpPr>
              <a:spLocks noChangeShapeType="1"/>
            </p:cNvSpPr>
            <p:nvPr/>
          </p:nvSpPr>
          <p:spPr bwMode="auto">
            <a:xfrm>
              <a:off x="4182" y="1204"/>
              <a:ext cx="1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5" name="Line 80">
              <a:extLst>
                <a:ext uri="{FF2B5EF4-FFF2-40B4-BE49-F238E27FC236}">
                  <a16:creationId xmlns:a16="http://schemas.microsoft.com/office/drawing/2014/main" id="{57167A74-F0E5-D474-BF64-F700816DD3AB}"/>
                </a:ext>
              </a:extLst>
            </p:cNvPr>
            <p:cNvSpPr>
              <a:spLocks noChangeShapeType="1"/>
            </p:cNvSpPr>
            <p:nvPr/>
          </p:nvSpPr>
          <p:spPr bwMode="auto">
            <a:xfrm>
              <a:off x="4476" y="1002"/>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6" name="Line 81">
              <a:extLst>
                <a:ext uri="{FF2B5EF4-FFF2-40B4-BE49-F238E27FC236}">
                  <a16:creationId xmlns:a16="http://schemas.microsoft.com/office/drawing/2014/main" id="{1FE08B68-72E4-D5CB-693A-DD092FF2F6E0}"/>
                </a:ext>
              </a:extLst>
            </p:cNvPr>
            <p:cNvSpPr>
              <a:spLocks noChangeShapeType="1"/>
            </p:cNvSpPr>
            <p:nvPr/>
          </p:nvSpPr>
          <p:spPr bwMode="auto">
            <a:xfrm>
              <a:off x="4350" y="1478"/>
              <a:ext cx="0" cy="1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7" name="Line 82">
              <a:extLst>
                <a:ext uri="{FF2B5EF4-FFF2-40B4-BE49-F238E27FC236}">
                  <a16:creationId xmlns:a16="http://schemas.microsoft.com/office/drawing/2014/main" id="{83C55331-8D50-CA64-ED9F-B44643F7D853}"/>
                </a:ext>
              </a:extLst>
            </p:cNvPr>
            <p:cNvSpPr>
              <a:spLocks noChangeShapeType="1"/>
            </p:cNvSpPr>
            <p:nvPr/>
          </p:nvSpPr>
          <p:spPr bwMode="auto">
            <a:xfrm flipH="1" flipV="1">
              <a:off x="4260" y="1160"/>
              <a:ext cx="90"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1097" name="Group 89">
            <a:extLst>
              <a:ext uri="{FF2B5EF4-FFF2-40B4-BE49-F238E27FC236}">
                <a16:creationId xmlns:a16="http://schemas.microsoft.com/office/drawing/2014/main" id="{F2C59A28-EDA3-32E8-1C71-713E191B55F1}"/>
              </a:ext>
              <a:ext uri="{C183D7F6-B498-43B3-948B-1728B52AA6E4}">
                <adec:decorative xmlns:adec="http://schemas.microsoft.com/office/drawing/2017/decorative" val="1"/>
              </a:ext>
            </a:extLst>
          </p:cNvPr>
          <p:cNvGrpSpPr>
            <a:grpSpLocks/>
          </p:cNvGrpSpPr>
          <p:nvPr/>
        </p:nvGrpSpPr>
        <p:grpSpPr bwMode="auto">
          <a:xfrm>
            <a:off x="6711950" y="2849563"/>
            <a:ext cx="1576388" cy="1533525"/>
            <a:chOff x="4132" y="785"/>
            <a:chExt cx="993" cy="966"/>
          </a:xfrm>
        </p:grpSpPr>
        <p:sp>
          <p:nvSpPr>
            <p:cNvPr id="139302" name="Oval 90">
              <a:extLst>
                <a:ext uri="{FF2B5EF4-FFF2-40B4-BE49-F238E27FC236}">
                  <a16:creationId xmlns:a16="http://schemas.microsoft.com/office/drawing/2014/main" id="{EAAA5898-3E7E-F21A-0488-BC1CDAB99374}"/>
                </a:ext>
              </a:extLst>
            </p:cNvPr>
            <p:cNvSpPr>
              <a:spLocks noChangeArrowheads="1"/>
            </p:cNvSpPr>
            <p:nvPr/>
          </p:nvSpPr>
          <p:spPr bwMode="auto">
            <a:xfrm>
              <a:off x="4300" y="1642"/>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39303" name="Oval 91">
              <a:extLst>
                <a:ext uri="{FF2B5EF4-FFF2-40B4-BE49-F238E27FC236}">
                  <a16:creationId xmlns:a16="http://schemas.microsoft.com/office/drawing/2014/main" id="{9B924FB8-4151-85D8-B3AA-ED46F5466E0F}"/>
                </a:ext>
              </a:extLst>
            </p:cNvPr>
            <p:cNvSpPr>
              <a:spLocks noChangeArrowheads="1"/>
            </p:cNvSpPr>
            <p:nvPr/>
          </p:nvSpPr>
          <p:spPr bwMode="auto">
            <a:xfrm>
              <a:off x="4132"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39304" name="Oval 92">
              <a:extLst>
                <a:ext uri="{FF2B5EF4-FFF2-40B4-BE49-F238E27FC236}">
                  <a16:creationId xmlns:a16="http://schemas.microsoft.com/office/drawing/2014/main" id="{F212F725-CB04-66EE-094C-8D6E54D44057}"/>
                </a:ext>
              </a:extLst>
            </p:cNvPr>
            <p:cNvSpPr>
              <a:spLocks noChangeArrowheads="1"/>
            </p:cNvSpPr>
            <p:nvPr/>
          </p:nvSpPr>
          <p:spPr bwMode="auto">
            <a:xfrm>
              <a:off x="4419" y="86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39305" name="Oval 93">
              <a:extLst>
                <a:ext uri="{FF2B5EF4-FFF2-40B4-BE49-F238E27FC236}">
                  <a16:creationId xmlns:a16="http://schemas.microsoft.com/office/drawing/2014/main" id="{AB06DE76-616C-A0F1-9636-B0670294EC14}"/>
                </a:ext>
              </a:extLst>
            </p:cNvPr>
            <p:cNvSpPr>
              <a:spLocks noChangeArrowheads="1"/>
            </p:cNvSpPr>
            <p:nvPr/>
          </p:nvSpPr>
          <p:spPr bwMode="auto">
            <a:xfrm>
              <a:off x="4730"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39306" name="Oval 94">
              <a:extLst>
                <a:ext uri="{FF2B5EF4-FFF2-40B4-BE49-F238E27FC236}">
                  <a16:creationId xmlns:a16="http://schemas.microsoft.com/office/drawing/2014/main" id="{43B1F432-9968-9C47-E9F6-7E9A6DC93BB5}"/>
                </a:ext>
              </a:extLst>
            </p:cNvPr>
            <p:cNvSpPr>
              <a:spLocks noChangeArrowheads="1"/>
            </p:cNvSpPr>
            <p:nvPr/>
          </p:nvSpPr>
          <p:spPr bwMode="auto">
            <a:xfrm>
              <a:off x="4893" y="1641"/>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39307" name="Oval 95">
              <a:extLst>
                <a:ext uri="{FF2B5EF4-FFF2-40B4-BE49-F238E27FC236}">
                  <a16:creationId xmlns:a16="http://schemas.microsoft.com/office/drawing/2014/main" id="{29176E7E-373C-BFCD-119B-063FC3BCE934}"/>
                </a:ext>
              </a:extLst>
            </p:cNvPr>
            <p:cNvSpPr>
              <a:spLocks noChangeArrowheads="1"/>
            </p:cNvSpPr>
            <p:nvPr/>
          </p:nvSpPr>
          <p:spPr bwMode="auto">
            <a:xfrm>
              <a:off x="5016" y="85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grpSp>
      <p:grpSp>
        <p:nvGrpSpPr>
          <p:cNvPr id="171091" name="Group 83">
            <a:extLst>
              <a:ext uri="{FF2B5EF4-FFF2-40B4-BE49-F238E27FC236}">
                <a16:creationId xmlns:a16="http://schemas.microsoft.com/office/drawing/2014/main" id="{C593D3BC-15A1-9AFD-467D-475CF773056D}"/>
              </a:ext>
              <a:ext uri="{C183D7F6-B498-43B3-948B-1728B52AA6E4}">
                <adec:decorative xmlns:adec="http://schemas.microsoft.com/office/drawing/2017/decorative" val="1"/>
              </a:ext>
            </a:extLst>
          </p:cNvPr>
          <p:cNvGrpSpPr>
            <a:grpSpLocks/>
          </p:cNvGrpSpPr>
          <p:nvPr/>
        </p:nvGrpSpPr>
        <p:grpSpPr bwMode="auto">
          <a:xfrm>
            <a:off x="7737475" y="3071813"/>
            <a:ext cx="466725" cy="1054100"/>
            <a:chOff x="4778" y="925"/>
            <a:chExt cx="294" cy="664"/>
          </a:xfrm>
        </p:grpSpPr>
        <p:sp>
          <p:nvSpPr>
            <p:cNvPr id="139308" name="Line 84">
              <a:extLst>
                <a:ext uri="{FF2B5EF4-FFF2-40B4-BE49-F238E27FC236}">
                  <a16:creationId xmlns:a16="http://schemas.microsoft.com/office/drawing/2014/main" id="{F53D5687-2690-6848-4CA9-8E301334BEEC}"/>
                </a:ext>
              </a:extLst>
            </p:cNvPr>
            <p:cNvSpPr>
              <a:spLocks noChangeShapeType="1"/>
            </p:cNvSpPr>
            <p:nvPr/>
          </p:nvSpPr>
          <p:spPr bwMode="auto">
            <a:xfrm>
              <a:off x="4786" y="925"/>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09" name="Line 85">
              <a:extLst>
                <a:ext uri="{FF2B5EF4-FFF2-40B4-BE49-F238E27FC236}">
                  <a16:creationId xmlns:a16="http://schemas.microsoft.com/office/drawing/2014/main" id="{E4106344-EDF6-C1EB-F700-476AEBE1B8F5}"/>
                </a:ext>
              </a:extLst>
            </p:cNvPr>
            <p:cNvSpPr>
              <a:spLocks noChangeShapeType="1"/>
            </p:cNvSpPr>
            <p:nvPr/>
          </p:nvSpPr>
          <p:spPr bwMode="auto">
            <a:xfrm>
              <a:off x="4778" y="1191"/>
              <a:ext cx="1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0" name="Line 86">
              <a:extLst>
                <a:ext uri="{FF2B5EF4-FFF2-40B4-BE49-F238E27FC236}">
                  <a16:creationId xmlns:a16="http://schemas.microsoft.com/office/drawing/2014/main" id="{ADD8C448-AD57-F6A5-256D-BEEF804EF45B}"/>
                </a:ext>
              </a:extLst>
            </p:cNvPr>
            <p:cNvSpPr>
              <a:spLocks noChangeShapeType="1"/>
            </p:cNvSpPr>
            <p:nvPr/>
          </p:nvSpPr>
          <p:spPr bwMode="auto">
            <a:xfrm>
              <a:off x="5072" y="989"/>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1" name="Line 87">
              <a:extLst>
                <a:ext uri="{FF2B5EF4-FFF2-40B4-BE49-F238E27FC236}">
                  <a16:creationId xmlns:a16="http://schemas.microsoft.com/office/drawing/2014/main" id="{28AE96C4-1A8E-7E3E-5F0F-E9241D1950C8}"/>
                </a:ext>
              </a:extLst>
            </p:cNvPr>
            <p:cNvSpPr>
              <a:spLocks noChangeShapeType="1"/>
            </p:cNvSpPr>
            <p:nvPr/>
          </p:nvSpPr>
          <p:spPr bwMode="auto">
            <a:xfrm>
              <a:off x="4946" y="1465"/>
              <a:ext cx="0" cy="1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2" name="Line 88">
              <a:extLst>
                <a:ext uri="{FF2B5EF4-FFF2-40B4-BE49-F238E27FC236}">
                  <a16:creationId xmlns:a16="http://schemas.microsoft.com/office/drawing/2014/main" id="{A0AF0821-6695-A501-1B74-D15A88AA1F00}"/>
                </a:ext>
              </a:extLst>
            </p:cNvPr>
            <p:cNvSpPr>
              <a:spLocks noChangeShapeType="1"/>
            </p:cNvSpPr>
            <p:nvPr/>
          </p:nvSpPr>
          <p:spPr bwMode="auto">
            <a:xfrm flipH="1" flipV="1">
              <a:off x="4856" y="1147"/>
              <a:ext cx="90"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108" name="Text Box 100">
            <a:extLst>
              <a:ext uri="{FF2B5EF4-FFF2-40B4-BE49-F238E27FC236}">
                <a16:creationId xmlns:a16="http://schemas.microsoft.com/office/drawing/2014/main" id="{79A1E634-9DEC-A548-0000-6323E8026FEC}"/>
              </a:ext>
            </a:extLst>
          </p:cNvPr>
          <p:cNvSpPr txBox="1">
            <a:spLocks noChangeArrowheads="1"/>
          </p:cNvSpPr>
          <p:nvPr/>
        </p:nvSpPr>
        <p:spPr bwMode="auto">
          <a:xfrm>
            <a:off x="7010400" y="21336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Symbol</a:t>
            </a:r>
          </a:p>
        </p:txBody>
      </p:sp>
      <p:sp>
        <p:nvSpPr>
          <p:cNvPr id="171114" name="Text Box 106">
            <a:extLst>
              <a:ext uri="{FF2B5EF4-FFF2-40B4-BE49-F238E27FC236}">
                <a16:creationId xmlns:a16="http://schemas.microsoft.com/office/drawing/2014/main" id="{C486BC22-6E26-82AA-CCC1-099F863FE40D}"/>
              </a:ext>
            </a:extLst>
          </p:cNvPr>
          <p:cNvSpPr txBox="1">
            <a:spLocks noChangeArrowheads="1"/>
          </p:cNvSpPr>
          <p:nvPr/>
        </p:nvSpPr>
        <p:spPr bwMode="auto">
          <a:xfrm>
            <a:off x="6883400" y="438467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11</a:t>
            </a:r>
          </a:p>
        </p:txBody>
      </p:sp>
      <p:sp>
        <p:nvSpPr>
          <p:cNvPr id="171118" name="Text Box 110">
            <a:extLst>
              <a:ext uri="{FF2B5EF4-FFF2-40B4-BE49-F238E27FC236}">
                <a16:creationId xmlns:a16="http://schemas.microsoft.com/office/drawing/2014/main" id="{3F3D07A1-F10A-BD49-2011-296B78BAD7AB}"/>
              </a:ext>
            </a:extLst>
          </p:cNvPr>
          <p:cNvSpPr txBox="1">
            <a:spLocks noChangeArrowheads="1"/>
          </p:cNvSpPr>
          <p:nvPr/>
        </p:nvSpPr>
        <p:spPr bwMode="auto">
          <a:xfrm>
            <a:off x="7518400" y="25304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22</a:t>
            </a:r>
          </a:p>
        </p:txBody>
      </p:sp>
      <p:sp>
        <p:nvSpPr>
          <p:cNvPr id="171119" name="Text Box 111">
            <a:extLst>
              <a:ext uri="{FF2B5EF4-FFF2-40B4-BE49-F238E27FC236}">
                <a16:creationId xmlns:a16="http://schemas.microsoft.com/office/drawing/2014/main" id="{02535C2E-3D4B-2FAC-07C5-728BDEE7CF2E}"/>
              </a:ext>
            </a:extLst>
          </p:cNvPr>
          <p:cNvSpPr txBox="1">
            <a:spLocks noChangeArrowheads="1"/>
          </p:cNvSpPr>
          <p:nvPr/>
        </p:nvSpPr>
        <p:spPr bwMode="auto">
          <a:xfrm>
            <a:off x="7975600" y="26701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24</a:t>
            </a:r>
          </a:p>
        </p:txBody>
      </p:sp>
      <p:sp>
        <p:nvSpPr>
          <p:cNvPr id="171117" name="Text Box 109">
            <a:extLst>
              <a:ext uri="{FF2B5EF4-FFF2-40B4-BE49-F238E27FC236}">
                <a16:creationId xmlns:a16="http://schemas.microsoft.com/office/drawing/2014/main" id="{F806943C-FD94-0323-8D7C-19609FCEDFBB}"/>
              </a:ext>
            </a:extLst>
          </p:cNvPr>
          <p:cNvSpPr txBox="1">
            <a:spLocks noChangeArrowheads="1"/>
          </p:cNvSpPr>
          <p:nvPr/>
        </p:nvSpPr>
        <p:spPr bwMode="auto">
          <a:xfrm>
            <a:off x="7810500" y="438467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80"/>
                                        </p:tgtEl>
                                        <p:attrNameLst>
                                          <p:attrName>style.visibility</p:attrName>
                                        </p:attrNameLst>
                                      </p:cBhvr>
                                      <p:to>
                                        <p:strVal val="visible"/>
                                      </p:to>
                                    </p:set>
                                    <p:animEffect transition="in" filter="dissolve">
                                      <p:cBhvr>
                                        <p:cTn id="7" dur="500"/>
                                        <p:tgtEl>
                                          <p:spTgt spid="17108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1108"/>
                                        </p:tgtEl>
                                        <p:attrNameLst>
                                          <p:attrName>style.visibility</p:attrName>
                                        </p:attrNameLst>
                                      </p:cBhvr>
                                      <p:to>
                                        <p:strVal val="visible"/>
                                      </p:to>
                                    </p:set>
                                    <p:animEffect transition="in" filter="dissolve">
                                      <p:cBhvr>
                                        <p:cTn id="11" dur="500"/>
                                        <p:tgtEl>
                                          <p:spTgt spid="17110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1082"/>
                                        </p:tgtEl>
                                        <p:attrNameLst>
                                          <p:attrName>style.visibility</p:attrName>
                                        </p:attrNameLst>
                                      </p:cBhvr>
                                      <p:to>
                                        <p:strVal val="visible"/>
                                      </p:to>
                                    </p:set>
                                    <p:animEffect transition="in" filter="dissolve">
                                      <p:cBhvr>
                                        <p:cTn id="15" dur="500"/>
                                        <p:tgtEl>
                                          <p:spTgt spid="1710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1081"/>
                                        </p:tgtEl>
                                        <p:attrNameLst>
                                          <p:attrName>style.visibility</p:attrName>
                                        </p:attrNameLst>
                                      </p:cBhvr>
                                      <p:to>
                                        <p:strVal val="visible"/>
                                      </p:to>
                                    </p:set>
                                    <p:animEffect transition="in" filter="dissolve">
                                      <p:cBhvr>
                                        <p:cTn id="20" dur="500"/>
                                        <p:tgtEl>
                                          <p:spTgt spid="171081"/>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71012"/>
                                        </p:tgtEl>
                                        <p:attrNameLst>
                                          <p:attrName>style.visibility</p:attrName>
                                        </p:attrNameLst>
                                      </p:cBhvr>
                                      <p:to>
                                        <p:strVal val="visible"/>
                                      </p:to>
                                    </p:set>
                                    <p:animEffect transition="in" filter="dissolve">
                                      <p:cBhvr>
                                        <p:cTn id="24" dur="500"/>
                                        <p:tgtEl>
                                          <p:spTgt spid="171012"/>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171109"/>
                                        </p:tgtEl>
                                        <p:attrNameLst>
                                          <p:attrName>style.visibility</p:attrName>
                                        </p:attrNameLst>
                                      </p:cBhvr>
                                      <p:to>
                                        <p:strVal val="visible"/>
                                      </p:to>
                                    </p:set>
                                    <p:animEffect transition="in" filter="dissolve">
                                      <p:cBhvr>
                                        <p:cTn id="28" dur="500"/>
                                        <p:tgtEl>
                                          <p:spTgt spid="1711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71083"/>
                                        </p:tgtEl>
                                        <p:attrNameLst>
                                          <p:attrName>style.visibility</p:attrName>
                                        </p:attrNameLst>
                                      </p:cBhvr>
                                      <p:to>
                                        <p:strVal val="visible"/>
                                      </p:to>
                                    </p:set>
                                    <p:animEffect transition="in" filter="dissolve">
                                      <p:cBhvr>
                                        <p:cTn id="33" dur="500"/>
                                        <p:tgtEl>
                                          <p:spTgt spid="1710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71085"/>
                                        </p:tgtEl>
                                        <p:attrNameLst>
                                          <p:attrName>style.visibility</p:attrName>
                                        </p:attrNameLst>
                                      </p:cBhvr>
                                      <p:to>
                                        <p:strVal val="visible"/>
                                      </p:to>
                                    </p:set>
                                    <p:animEffect transition="in" filter="dissolve">
                                      <p:cBhvr>
                                        <p:cTn id="38" dur="500"/>
                                        <p:tgtEl>
                                          <p:spTgt spid="171085"/>
                                        </p:tgtEl>
                                      </p:cBhvr>
                                    </p:animEffect>
                                  </p:childTnLst>
                                </p:cTn>
                              </p:par>
                            </p:childTnLst>
                          </p:cTn>
                        </p:par>
                        <p:par>
                          <p:cTn id="39" fill="hold" nodeType="afterGroup">
                            <p:stCondLst>
                              <p:cond delay="500"/>
                            </p:stCondLst>
                            <p:childTnLst>
                              <p:par>
                                <p:cTn id="40" presetID="9" presetClass="entr" presetSubtype="0" fill="hold" nodeType="afterEffect">
                                  <p:stCondLst>
                                    <p:cond delay="0"/>
                                  </p:stCondLst>
                                  <p:childTnLst>
                                    <p:set>
                                      <p:cBhvr>
                                        <p:cTn id="41" dur="1" fill="hold">
                                          <p:stCondLst>
                                            <p:cond delay="0"/>
                                          </p:stCondLst>
                                        </p:cTn>
                                        <p:tgtEl>
                                          <p:spTgt spid="171091"/>
                                        </p:tgtEl>
                                        <p:attrNameLst>
                                          <p:attrName>style.visibility</p:attrName>
                                        </p:attrNameLst>
                                      </p:cBhvr>
                                      <p:to>
                                        <p:strVal val="visible"/>
                                      </p:to>
                                    </p:set>
                                    <p:animEffect transition="in" filter="dissolve">
                                      <p:cBhvr>
                                        <p:cTn id="42" dur="500"/>
                                        <p:tgtEl>
                                          <p:spTgt spid="171091"/>
                                        </p:tgtEl>
                                      </p:cBhvr>
                                    </p:animEffect>
                                  </p:childTnLst>
                                </p:cTn>
                              </p:par>
                            </p:childTnLst>
                          </p:cTn>
                        </p:par>
                        <p:par>
                          <p:cTn id="43" fill="hold" nodeType="afterGroup">
                            <p:stCondLst>
                              <p:cond delay="1000"/>
                            </p:stCondLst>
                            <p:childTnLst>
                              <p:par>
                                <p:cTn id="44" presetID="9" presetClass="entr" presetSubtype="0" fill="hold" nodeType="afterEffect">
                                  <p:stCondLst>
                                    <p:cond delay="0"/>
                                  </p:stCondLst>
                                  <p:childTnLst>
                                    <p:set>
                                      <p:cBhvr>
                                        <p:cTn id="45" dur="1" fill="hold">
                                          <p:stCondLst>
                                            <p:cond delay="0"/>
                                          </p:stCondLst>
                                        </p:cTn>
                                        <p:tgtEl>
                                          <p:spTgt spid="171084"/>
                                        </p:tgtEl>
                                        <p:attrNameLst>
                                          <p:attrName>style.visibility</p:attrName>
                                        </p:attrNameLst>
                                      </p:cBhvr>
                                      <p:to>
                                        <p:strVal val="visible"/>
                                      </p:to>
                                    </p:set>
                                    <p:animEffect transition="in" filter="dissolve">
                                      <p:cBhvr>
                                        <p:cTn id="46" dur="500"/>
                                        <p:tgtEl>
                                          <p:spTgt spid="17108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1104"/>
                                        </p:tgtEl>
                                        <p:attrNameLst>
                                          <p:attrName>style.visibility</p:attrName>
                                        </p:attrNameLst>
                                      </p:cBhvr>
                                      <p:to>
                                        <p:strVal val="visible"/>
                                      </p:to>
                                    </p:set>
                                    <p:animEffect transition="in" filter="dissolve">
                                      <p:cBhvr>
                                        <p:cTn id="51" dur="500"/>
                                        <p:tgtEl>
                                          <p:spTgt spid="171104"/>
                                        </p:tgtEl>
                                      </p:cBhvr>
                                    </p:animEffect>
                                  </p:childTnLst>
                                </p:cTn>
                              </p:par>
                            </p:childTnLst>
                          </p:cTn>
                        </p:par>
                        <p:par>
                          <p:cTn id="52" fill="hold" nodeType="afterGroup">
                            <p:stCondLst>
                              <p:cond delay="500"/>
                            </p:stCondLst>
                            <p:childTnLst>
                              <p:par>
                                <p:cTn id="53" presetID="9" presetClass="entr" presetSubtype="0" fill="hold" nodeType="afterEffect">
                                  <p:stCondLst>
                                    <p:cond delay="0"/>
                                  </p:stCondLst>
                                  <p:childTnLst>
                                    <p:set>
                                      <p:cBhvr>
                                        <p:cTn id="54" dur="1" fill="hold">
                                          <p:stCondLst>
                                            <p:cond delay="0"/>
                                          </p:stCondLst>
                                        </p:cTn>
                                        <p:tgtEl>
                                          <p:spTgt spid="171097"/>
                                        </p:tgtEl>
                                        <p:attrNameLst>
                                          <p:attrName>style.visibility</p:attrName>
                                        </p:attrNameLst>
                                      </p:cBhvr>
                                      <p:to>
                                        <p:strVal val="visible"/>
                                      </p:to>
                                    </p:set>
                                    <p:animEffect transition="in" filter="dissolve">
                                      <p:cBhvr>
                                        <p:cTn id="55" dur="500"/>
                                        <p:tgtEl>
                                          <p:spTgt spid="17109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71105"/>
                                        </p:tgtEl>
                                        <p:attrNameLst>
                                          <p:attrName>style.visibility</p:attrName>
                                        </p:attrNameLst>
                                      </p:cBhvr>
                                      <p:to>
                                        <p:strVal val="visible"/>
                                      </p:to>
                                    </p:set>
                                    <p:animEffect transition="in" filter="dissolve">
                                      <p:cBhvr>
                                        <p:cTn id="60" dur="500"/>
                                        <p:tgtEl>
                                          <p:spTgt spid="171105"/>
                                        </p:tgtEl>
                                      </p:cBhvr>
                                    </p:animEffect>
                                  </p:childTnLst>
                                </p:cTn>
                              </p:par>
                            </p:childTnLst>
                          </p:cTn>
                        </p:par>
                        <p:par>
                          <p:cTn id="61" fill="hold" nodeType="afterGroup">
                            <p:stCondLst>
                              <p:cond delay="500"/>
                            </p:stCondLst>
                            <p:childTnLst>
                              <p:par>
                                <p:cTn id="62" presetID="22" presetClass="entr" presetSubtype="8" fill="hold" nodeType="afterEffect">
                                  <p:stCondLst>
                                    <p:cond delay="0"/>
                                  </p:stCondLst>
                                  <p:childTnLst>
                                    <p:set>
                                      <p:cBhvr>
                                        <p:cTn id="63" dur="1" fill="hold">
                                          <p:stCondLst>
                                            <p:cond delay="0"/>
                                          </p:stCondLst>
                                        </p:cTn>
                                        <p:tgtEl>
                                          <p:spTgt spid="171107"/>
                                        </p:tgtEl>
                                        <p:attrNameLst>
                                          <p:attrName>style.visibility</p:attrName>
                                        </p:attrNameLst>
                                      </p:cBhvr>
                                      <p:to>
                                        <p:strVal val="visible"/>
                                      </p:to>
                                    </p:set>
                                    <p:animEffect transition="in" filter="wipe(left)">
                                      <p:cBhvr>
                                        <p:cTn id="64" dur="500"/>
                                        <p:tgtEl>
                                          <p:spTgt spid="17110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1120"/>
                                        </p:tgtEl>
                                        <p:attrNameLst>
                                          <p:attrName>style.visibility</p:attrName>
                                        </p:attrNameLst>
                                      </p:cBhvr>
                                      <p:to>
                                        <p:strVal val="visible"/>
                                      </p:to>
                                    </p:set>
                                    <p:animEffect transition="in" filter="dissolve">
                                      <p:cBhvr>
                                        <p:cTn id="69" dur="500"/>
                                        <p:tgtEl>
                                          <p:spTgt spid="171120"/>
                                        </p:tgtEl>
                                      </p:cBhvr>
                                    </p:animEffect>
                                  </p:childTnLst>
                                </p:cTn>
                              </p:par>
                            </p:childTnLst>
                          </p:cTn>
                        </p:par>
                        <p:par>
                          <p:cTn id="70" fill="hold" nodeType="afterGroup">
                            <p:stCondLst>
                              <p:cond delay="500"/>
                            </p:stCondLst>
                            <p:childTnLst>
                              <p:par>
                                <p:cTn id="71" presetID="22" presetClass="entr" presetSubtype="1" fill="hold" nodeType="afterEffect">
                                  <p:stCondLst>
                                    <p:cond delay="0"/>
                                  </p:stCondLst>
                                  <p:childTnLst>
                                    <p:set>
                                      <p:cBhvr>
                                        <p:cTn id="72" dur="1" fill="hold">
                                          <p:stCondLst>
                                            <p:cond delay="0"/>
                                          </p:stCondLst>
                                        </p:cTn>
                                        <p:tgtEl>
                                          <p:spTgt spid="171121"/>
                                        </p:tgtEl>
                                        <p:attrNameLst>
                                          <p:attrName>style.visibility</p:attrName>
                                        </p:attrNameLst>
                                      </p:cBhvr>
                                      <p:to>
                                        <p:strVal val="visible"/>
                                      </p:to>
                                    </p:set>
                                    <p:animEffect transition="in" filter="wipe(up)">
                                      <p:cBhvr>
                                        <p:cTn id="73" dur="500"/>
                                        <p:tgtEl>
                                          <p:spTgt spid="17112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71106"/>
                                        </p:tgtEl>
                                        <p:attrNameLst>
                                          <p:attrName>style.visibility</p:attrName>
                                        </p:attrNameLst>
                                      </p:cBhvr>
                                      <p:to>
                                        <p:strVal val="visible"/>
                                      </p:to>
                                    </p:set>
                                    <p:animEffect transition="in" filter="dissolve">
                                      <p:cBhvr>
                                        <p:cTn id="78" dur="500"/>
                                        <p:tgtEl>
                                          <p:spTgt spid="17110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71112"/>
                                        </p:tgtEl>
                                        <p:attrNameLst>
                                          <p:attrName>style.visibility</p:attrName>
                                        </p:attrNameLst>
                                      </p:cBhvr>
                                      <p:to>
                                        <p:strVal val="visible"/>
                                      </p:to>
                                    </p:set>
                                    <p:animEffect transition="in" filter="dissolve">
                                      <p:cBhvr>
                                        <p:cTn id="83" dur="500"/>
                                        <p:tgtEl>
                                          <p:spTgt spid="17111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71113"/>
                                        </p:tgtEl>
                                        <p:attrNameLst>
                                          <p:attrName>style.visibility</p:attrName>
                                        </p:attrNameLst>
                                      </p:cBhvr>
                                      <p:to>
                                        <p:strVal val="visible"/>
                                      </p:to>
                                    </p:set>
                                    <p:animEffect transition="in" filter="dissolve">
                                      <p:cBhvr>
                                        <p:cTn id="88" dur="500"/>
                                        <p:tgtEl>
                                          <p:spTgt spid="17111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171114"/>
                                        </p:tgtEl>
                                        <p:attrNameLst>
                                          <p:attrName>style.visibility</p:attrName>
                                        </p:attrNameLst>
                                      </p:cBhvr>
                                      <p:to>
                                        <p:strVal val="visible"/>
                                      </p:to>
                                    </p:set>
                                    <p:animEffect transition="in" filter="dissolve">
                                      <p:cBhvr>
                                        <p:cTn id="93" dur="500"/>
                                        <p:tgtEl>
                                          <p:spTgt spid="17111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71115"/>
                                        </p:tgtEl>
                                        <p:attrNameLst>
                                          <p:attrName>style.visibility</p:attrName>
                                        </p:attrNameLst>
                                      </p:cBhvr>
                                      <p:to>
                                        <p:strVal val="visible"/>
                                      </p:to>
                                    </p:set>
                                    <p:animEffect transition="in" filter="dissolve">
                                      <p:cBhvr>
                                        <p:cTn id="98" dur="500"/>
                                        <p:tgtEl>
                                          <p:spTgt spid="17111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71116"/>
                                        </p:tgtEl>
                                        <p:attrNameLst>
                                          <p:attrName>style.visibility</p:attrName>
                                        </p:attrNameLst>
                                      </p:cBhvr>
                                      <p:to>
                                        <p:strVal val="visible"/>
                                      </p:to>
                                    </p:set>
                                    <p:animEffect transition="in" filter="dissolve">
                                      <p:cBhvr>
                                        <p:cTn id="103" dur="500"/>
                                        <p:tgtEl>
                                          <p:spTgt spid="17111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71117"/>
                                        </p:tgtEl>
                                        <p:attrNameLst>
                                          <p:attrName>style.visibility</p:attrName>
                                        </p:attrNameLst>
                                      </p:cBhvr>
                                      <p:to>
                                        <p:strVal val="visible"/>
                                      </p:to>
                                    </p:set>
                                    <p:animEffect transition="in" filter="dissolve">
                                      <p:cBhvr>
                                        <p:cTn id="108" dur="500"/>
                                        <p:tgtEl>
                                          <p:spTgt spid="171117"/>
                                        </p:tgtEl>
                                      </p:cBhvr>
                                    </p:animEffect>
                                  </p:childTnLst>
                                </p:cTn>
                              </p:par>
                            </p:childTnLst>
                          </p:cTn>
                        </p:par>
                        <p:par>
                          <p:cTn id="109" fill="hold" nodeType="afterGroup">
                            <p:stCondLst>
                              <p:cond delay="500"/>
                            </p:stCondLst>
                            <p:childTnLst>
                              <p:par>
                                <p:cTn id="110" presetID="9" presetClass="entr" presetSubtype="0" fill="hold" grpId="0" nodeType="afterEffect">
                                  <p:stCondLst>
                                    <p:cond delay="0"/>
                                  </p:stCondLst>
                                  <p:childTnLst>
                                    <p:set>
                                      <p:cBhvr>
                                        <p:cTn id="111" dur="1" fill="hold">
                                          <p:stCondLst>
                                            <p:cond delay="0"/>
                                          </p:stCondLst>
                                        </p:cTn>
                                        <p:tgtEl>
                                          <p:spTgt spid="171118"/>
                                        </p:tgtEl>
                                        <p:attrNameLst>
                                          <p:attrName>style.visibility</p:attrName>
                                        </p:attrNameLst>
                                      </p:cBhvr>
                                      <p:to>
                                        <p:strVal val="visible"/>
                                      </p:to>
                                    </p:set>
                                    <p:animEffect transition="in" filter="dissolve">
                                      <p:cBhvr>
                                        <p:cTn id="112" dur="500"/>
                                        <p:tgtEl>
                                          <p:spTgt spid="171118"/>
                                        </p:tgtEl>
                                      </p:cBhvr>
                                    </p:animEffect>
                                  </p:childTnLst>
                                </p:cTn>
                              </p:par>
                            </p:childTnLst>
                          </p:cTn>
                        </p:par>
                        <p:par>
                          <p:cTn id="113" fill="hold" nodeType="afterGroup">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171119"/>
                                        </p:tgtEl>
                                        <p:attrNameLst>
                                          <p:attrName>style.visibility</p:attrName>
                                        </p:attrNameLst>
                                      </p:cBhvr>
                                      <p:to>
                                        <p:strVal val="visible"/>
                                      </p:to>
                                    </p:set>
                                    <p:animEffect transition="in" filter="dissolve">
                                      <p:cBhvr>
                                        <p:cTn id="116" dur="500"/>
                                        <p:tgtEl>
                                          <p:spTgt spid="171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106" grpId="0" autoUpdateAnimBg="0"/>
      <p:bldP spid="171105" grpId="0" autoUpdateAnimBg="0"/>
      <p:bldP spid="171120" grpId="0" autoUpdateAnimBg="0"/>
      <p:bldP spid="171080" grpId="0" autoUpdateAnimBg="0"/>
      <p:bldP spid="171081" grpId="0" autoUpdateAnimBg="0"/>
      <p:bldP spid="171112" grpId="0" autoUpdateAnimBg="0"/>
      <p:bldP spid="171113" grpId="0" autoUpdateAnimBg="0"/>
      <p:bldP spid="171104" grpId="0" autoUpdateAnimBg="0"/>
      <p:bldP spid="171083" grpId="0" autoUpdateAnimBg="0"/>
      <p:bldP spid="171115" grpId="0" autoUpdateAnimBg="0"/>
      <p:bldP spid="171116" grpId="0" autoUpdateAnimBg="0"/>
      <p:bldP spid="171108" grpId="0" autoUpdateAnimBg="0"/>
      <p:bldP spid="171114" grpId="0" autoUpdateAnimBg="0"/>
      <p:bldP spid="171118" grpId="0" autoUpdateAnimBg="0"/>
      <p:bldP spid="171119" grpId="0" autoUpdateAnimBg="0"/>
      <p:bldP spid="171117"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F75262C-57E6-9DA9-2237-8451EFF0B4EE}"/>
              </a:ext>
            </a:extLst>
          </p:cNvPr>
          <p:cNvSpPr>
            <a:spLocks noGrp="1" noChangeArrowheads="1"/>
          </p:cNvSpPr>
          <p:nvPr>
            <p:ph type="title"/>
          </p:nvPr>
        </p:nvSpPr>
        <p:spPr/>
        <p:txBody>
          <a:bodyPr/>
          <a:lstStyle/>
          <a:p>
            <a:pPr eaLnBrk="1" hangingPunct="1"/>
            <a:r>
              <a:rPr lang="en-US" altLang="en-US" dirty="0"/>
              <a:t>Relay 1</a:t>
            </a:r>
          </a:p>
        </p:txBody>
      </p:sp>
      <p:sp>
        <p:nvSpPr>
          <p:cNvPr id="140291" name="Rectangle 3">
            <a:extLst>
              <a:ext uri="{FF2B5EF4-FFF2-40B4-BE49-F238E27FC236}">
                <a16:creationId xmlns:a16="http://schemas.microsoft.com/office/drawing/2014/main" id="{96FCD2E1-79F8-C970-9892-26EFD3BEE40A}"/>
              </a:ext>
            </a:extLst>
          </p:cNvPr>
          <p:cNvSpPr>
            <a:spLocks noGrp="1" noChangeArrowheads="1"/>
          </p:cNvSpPr>
          <p:nvPr>
            <p:ph type="body" idx="1"/>
          </p:nvPr>
        </p:nvSpPr>
        <p:spPr/>
        <p:txBody>
          <a:bodyPr/>
          <a:lstStyle/>
          <a:p>
            <a:pPr eaLnBrk="1" hangingPunct="1"/>
            <a:endParaRPr lang="en-US" altLang="en-US"/>
          </a:p>
        </p:txBody>
      </p:sp>
      <p:grpSp>
        <p:nvGrpSpPr>
          <p:cNvPr id="140293" name="Group 5">
            <a:extLst>
              <a:ext uri="{FF2B5EF4-FFF2-40B4-BE49-F238E27FC236}">
                <a16:creationId xmlns:a16="http://schemas.microsoft.com/office/drawing/2014/main" id="{932F304E-FC7E-D17A-A3D8-EEB8B45C9138}"/>
              </a:ext>
              <a:ext uri="{C183D7F6-B498-43B3-948B-1728B52AA6E4}">
                <adec:decorative xmlns:adec="http://schemas.microsoft.com/office/drawing/2017/decorative" val="1"/>
              </a:ext>
            </a:extLst>
          </p:cNvPr>
          <p:cNvGrpSpPr>
            <a:grpSpLocks/>
          </p:cNvGrpSpPr>
          <p:nvPr/>
        </p:nvGrpSpPr>
        <p:grpSpPr bwMode="auto">
          <a:xfrm>
            <a:off x="2476500" y="2292350"/>
            <a:ext cx="2952750" cy="3162300"/>
            <a:chOff x="936" y="492"/>
            <a:chExt cx="1860" cy="1992"/>
          </a:xfrm>
        </p:grpSpPr>
        <p:sp>
          <p:nvSpPr>
            <p:cNvPr id="140399" name="AutoShape 6">
              <a:extLst>
                <a:ext uri="{FF2B5EF4-FFF2-40B4-BE49-F238E27FC236}">
                  <a16:creationId xmlns:a16="http://schemas.microsoft.com/office/drawing/2014/main" id="{29335461-D9F1-6E54-D05F-76B085C65E27}"/>
                </a:ext>
              </a:extLst>
            </p:cNvPr>
            <p:cNvSpPr>
              <a:spLocks noChangeArrowheads="1"/>
            </p:cNvSpPr>
            <p:nvPr/>
          </p:nvSpPr>
          <p:spPr bwMode="auto">
            <a:xfrm flipV="1">
              <a:off x="936" y="492"/>
              <a:ext cx="1860" cy="1992"/>
            </a:xfrm>
            <a:custGeom>
              <a:avLst/>
              <a:gdLst>
                <a:gd name="T0" fmla="*/ 1837 w 21600"/>
                <a:gd name="T1" fmla="*/ 996 h 21600"/>
                <a:gd name="T2" fmla="*/ 930 w 21600"/>
                <a:gd name="T3" fmla="*/ 1992 h 21600"/>
                <a:gd name="T4" fmla="*/ 23 w 21600"/>
                <a:gd name="T5" fmla="*/ 996 h 21600"/>
                <a:gd name="T6" fmla="*/ 930 w 21600"/>
                <a:gd name="T7" fmla="*/ 0 h 21600"/>
                <a:gd name="T8" fmla="*/ 0 60000 65536"/>
                <a:gd name="T9" fmla="*/ 0 60000 65536"/>
                <a:gd name="T10" fmla="*/ 0 60000 65536"/>
                <a:gd name="T11" fmla="*/ 0 60000 65536"/>
                <a:gd name="T12" fmla="*/ 2067 w 21600"/>
                <a:gd name="T13" fmla="*/ 2071 h 21600"/>
                <a:gd name="T14" fmla="*/ 19533 w 21600"/>
                <a:gd name="T15" fmla="*/ 19529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400" name="AutoShape 7">
              <a:extLst>
                <a:ext uri="{FF2B5EF4-FFF2-40B4-BE49-F238E27FC236}">
                  <a16:creationId xmlns:a16="http://schemas.microsoft.com/office/drawing/2014/main" id="{7E5BB4C0-E58D-9021-001D-D680593A8205}"/>
                </a:ext>
              </a:extLst>
            </p:cNvPr>
            <p:cNvSpPr>
              <a:spLocks noChangeArrowheads="1"/>
            </p:cNvSpPr>
            <p:nvPr/>
          </p:nvSpPr>
          <p:spPr bwMode="auto">
            <a:xfrm flipV="1">
              <a:off x="996" y="552"/>
              <a:ext cx="1740" cy="1932"/>
            </a:xfrm>
            <a:custGeom>
              <a:avLst/>
              <a:gdLst>
                <a:gd name="T0" fmla="*/ 1719 w 21600"/>
                <a:gd name="T1" fmla="*/ 966 h 21600"/>
                <a:gd name="T2" fmla="*/ 870 w 21600"/>
                <a:gd name="T3" fmla="*/ 1932 h 21600"/>
                <a:gd name="T4" fmla="*/ 21 w 21600"/>
                <a:gd name="T5" fmla="*/ 966 h 21600"/>
                <a:gd name="T6" fmla="*/ 870 w 21600"/>
                <a:gd name="T7" fmla="*/ 0 h 21600"/>
                <a:gd name="T8" fmla="*/ 0 60000 65536"/>
                <a:gd name="T9" fmla="*/ 0 60000 65536"/>
                <a:gd name="T10" fmla="*/ 0 60000 65536"/>
                <a:gd name="T11" fmla="*/ 0 60000 65536"/>
                <a:gd name="T12" fmla="*/ 2061 w 21600"/>
                <a:gd name="T13" fmla="*/ 2068 h 21600"/>
                <a:gd name="T14" fmla="*/ 19539 w 21600"/>
                <a:gd name="T15" fmla="*/ 19532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294" name="Group 8">
            <a:extLst>
              <a:ext uri="{FF2B5EF4-FFF2-40B4-BE49-F238E27FC236}">
                <a16:creationId xmlns:a16="http://schemas.microsoft.com/office/drawing/2014/main" id="{74778C61-14DE-2F84-2AA4-C7D497B7A587}"/>
              </a:ext>
              <a:ext uri="{C183D7F6-B498-43B3-948B-1728B52AA6E4}">
                <adec:decorative xmlns:adec="http://schemas.microsoft.com/office/drawing/2017/decorative" val="1"/>
              </a:ext>
            </a:extLst>
          </p:cNvPr>
          <p:cNvGrpSpPr>
            <a:grpSpLocks/>
          </p:cNvGrpSpPr>
          <p:nvPr/>
        </p:nvGrpSpPr>
        <p:grpSpPr bwMode="auto">
          <a:xfrm>
            <a:off x="2451100" y="2749550"/>
            <a:ext cx="2984500" cy="3416300"/>
            <a:chOff x="1388" y="1332"/>
            <a:chExt cx="1880" cy="2152"/>
          </a:xfrm>
        </p:grpSpPr>
        <p:sp>
          <p:nvSpPr>
            <p:cNvPr id="140336" name="Rectangle 9">
              <a:extLst>
                <a:ext uri="{FF2B5EF4-FFF2-40B4-BE49-F238E27FC236}">
                  <a16:creationId xmlns:a16="http://schemas.microsoft.com/office/drawing/2014/main" id="{82713DBA-6391-6183-C98F-2A374008615F}"/>
                </a:ext>
              </a:extLst>
            </p:cNvPr>
            <p:cNvSpPr>
              <a:spLocks noChangeArrowheads="1"/>
            </p:cNvSpPr>
            <p:nvPr/>
          </p:nvSpPr>
          <p:spPr bwMode="auto">
            <a:xfrm>
              <a:off x="2019" y="2865"/>
              <a:ext cx="47" cy="6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37" name="Rectangle 10">
              <a:extLst>
                <a:ext uri="{FF2B5EF4-FFF2-40B4-BE49-F238E27FC236}">
                  <a16:creationId xmlns:a16="http://schemas.microsoft.com/office/drawing/2014/main" id="{084904AC-1311-F3CA-3CE2-FC8446B5B385}"/>
                </a:ext>
              </a:extLst>
            </p:cNvPr>
            <p:cNvSpPr>
              <a:spLocks noChangeArrowheads="1"/>
            </p:cNvSpPr>
            <p:nvPr/>
          </p:nvSpPr>
          <p:spPr bwMode="auto">
            <a:xfrm>
              <a:off x="1797" y="2868"/>
              <a:ext cx="47" cy="6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38" name="Rectangle 11">
              <a:extLst>
                <a:ext uri="{FF2B5EF4-FFF2-40B4-BE49-F238E27FC236}">
                  <a16:creationId xmlns:a16="http://schemas.microsoft.com/office/drawing/2014/main" id="{A417DBAA-1853-A07A-2B1B-B9230014DF0C}"/>
                </a:ext>
              </a:extLst>
            </p:cNvPr>
            <p:cNvSpPr>
              <a:spLocks noChangeArrowheads="1"/>
            </p:cNvSpPr>
            <p:nvPr/>
          </p:nvSpPr>
          <p:spPr bwMode="auto">
            <a:xfrm>
              <a:off x="1668" y="1860"/>
              <a:ext cx="672"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39" name="Rectangle 12">
              <a:extLst>
                <a:ext uri="{FF2B5EF4-FFF2-40B4-BE49-F238E27FC236}">
                  <a16:creationId xmlns:a16="http://schemas.microsoft.com/office/drawing/2014/main" id="{77BDF82E-A059-2940-354B-A6B550643C42}"/>
                </a:ext>
              </a:extLst>
            </p:cNvPr>
            <p:cNvSpPr>
              <a:spLocks noChangeArrowheads="1"/>
            </p:cNvSpPr>
            <p:nvPr/>
          </p:nvSpPr>
          <p:spPr bwMode="auto">
            <a:xfrm>
              <a:off x="1620" y="1812"/>
              <a:ext cx="48"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40" name="Line 13">
              <a:extLst>
                <a:ext uri="{FF2B5EF4-FFF2-40B4-BE49-F238E27FC236}">
                  <a16:creationId xmlns:a16="http://schemas.microsoft.com/office/drawing/2014/main" id="{8F5EC439-D351-8FC6-7E9C-AD8CC5224A53}"/>
                </a:ext>
              </a:extLst>
            </p:cNvPr>
            <p:cNvSpPr>
              <a:spLocks noChangeShapeType="1"/>
            </p:cNvSpPr>
            <p:nvPr/>
          </p:nvSpPr>
          <p:spPr bwMode="auto">
            <a:xfrm flipV="1">
              <a:off x="166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Line 14">
              <a:extLst>
                <a:ext uri="{FF2B5EF4-FFF2-40B4-BE49-F238E27FC236}">
                  <a16:creationId xmlns:a16="http://schemas.microsoft.com/office/drawing/2014/main" id="{4141FC4C-8D77-D281-EEB9-CBA192883D3F}"/>
                </a:ext>
              </a:extLst>
            </p:cNvPr>
            <p:cNvSpPr>
              <a:spLocks noChangeShapeType="1"/>
            </p:cNvSpPr>
            <p:nvPr/>
          </p:nvSpPr>
          <p:spPr bwMode="auto">
            <a:xfrm flipV="1">
              <a:off x="171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Line 15">
              <a:extLst>
                <a:ext uri="{FF2B5EF4-FFF2-40B4-BE49-F238E27FC236}">
                  <a16:creationId xmlns:a16="http://schemas.microsoft.com/office/drawing/2014/main" id="{9415FCF4-09C6-A1CB-7C89-9804798E5096}"/>
                </a:ext>
              </a:extLst>
            </p:cNvPr>
            <p:cNvSpPr>
              <a:spLocks noChangeShapeType="1"/>
            </p:cNvSpPr>
            <p:nvPr/>
          </p:nvSpPr>
          <p:spPr bwMode="auto">
            <a:xfrm flipV="1">
              <a:off x="176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Line 16">
              <a:extLst>
                <a:ext uri="{FF2B5EF4-FFF2-40B4-BE49-F238E27FC236}">
                  <a16:creationId xmlns:a16="http://schemas.microsoft.com/office/drawing/2014/main" id="{686090EC-D908-B20F-129F-4FF6A5609885}"/>
                </a:ext>
              </a:extLst>
            </p:cNvPr>
            <p:cNvSpPr>
              <a:spLocks noChangeShapeType="1"/>
            </p:cNvSpPr>
            <p:nvPr/>
          </p:nvSpPr>
          <p:spPr bwMode="auto">
            <a:xfrm flipV="1">
              <a:off x="181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Line 17">
              <a:extLst>
                <a:ext uri="{FF2B5EF4-FFF2-40B4-BE49-F238E27FC236}">
                  <a16:creationId xmlns:a16="http://schemas.microsoft.com/office/drawing/2014/main" id="{F74AF5C4-238E-C927-8AA6-DF97F88FEF46}"/>
                </a:ext>
              </a:extLst>
            </p:cNvPr>
            <p:cNvSpPr>
              <a:spLocks noChangeShapeType="1"/>
            </p:cNvSpPr>
            <p:nvPr/>
          </p:nvSpPr>
          <p:spPr bwMode="auto">
            <a:xfrm flipV="1">
              <a:off x="1860"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Line 18">
              <a:extLst>
                <a:ext uri="{FF2B5EF4-FFF2-40B4-BE49-F238E27FC236}">
                  <a16:creationId xmlns:a16="http://schemas.microsoft.com/office/drawing/2014/main" id="{076E2064-51ED-779D-EF36-BB4BE865DDEA}"/>
                </a:ext>
              </a:extLst>
            </p:cNvPr>
            <p:cNvSpPr>
              <a:spLocks noChangeShapeType="1"/>
            </p:cNvSpPr>
            <p:nvPr/>
          </p:nvSpPr>
          <p:spPr bwMode="auto">
            <a:xfrm flipV="1">
              <a:off x="190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Line 19">
              <a:extLst>
                <a:ext uri="{FF2B5EF4-FFF2-40B4-BE49-F238E27FC236}">
                  <a16:creationId xmlns:a16="http://schemas.microsoft.com/office/drawing/2014/main" id="{94755B7C-BC62-82DE-73EB-BB8231C5ABE5}"/>
                </a:ext>
              </a:extLst>
            </p:cNvPr>
            <p:cNvSpPr>
              <a:spLocks noChangeShapeType="1"/>
            </p:cNvSpPr>
            <p:nvPr/>
          </p:nvSpPr>
          <p:spPr bwMode="auto">
            <a:xfrm flipV="1">
              <a:off x="195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Line 20">
              <a:extLst>
                <a:ext uri="{FF2B5EF4-FFF2-40B4-BE49-F238E27FC236}">
                  <a16:creationId xmlns:a16="http://schemas.microsoft.com/office/drawing/2014/main" id="{858B1F42-8AB4-9BA9-9C26-83FAC60CE4C2}"/>
                </a:ext>
              </a:extLst>
            </p:cNvPr>
            <p:cNvSpPr>
              <a:spLocks noChangeShapeType="1"/>
            </p:cNvSpPr>
            <p:nvPr/>
          </p:nvSpPr>
          <p:spPr bwMode="auto">
            <a:xfrm flipV="1">
              <a:off x="200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Line 21">
              <a:extLst>
                <a:ext uri="{FF2B5EF4-FFF2-40B4-BE49-F238E27FC236}">
                  <a16:creationId xmlns:a16="http://schemas.microsoft.com/office/drawing/2014/main" id="{90D885CC-179E-A6AE-F6B1-78EBF3FDFB94}"/>
                </a:ext>
              </a:extLst>
            </p:cNvPr>
            <p:cNvSpPr>
              <a:spLocks noChangeShapeType="1"/>
            </p:cNvSpPr>
            <p:nvPr/>
          </p:nvSpPr>
          <p:spPr bwMode="auto">
            <a:xfrm flipV="1">
              <a:off x="214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Line 22">
              <a:extLst>
                <a:ext uri="{FF2B5EF4-FFF2-40B4-BE49-F238E27FC236}">
                  <a16:creationId xmlns:a16="http://schemas.microsoft.com/office/drawing/2014/main" id="{517B76A3-05D1-0EA1-9ABB-C340D3985343}"/>
                </a:ext>
              </a:extLst>
            </p:cNvPr>
            <p:cNvSpPr>
              <a:spLocks noChangeShapeType="1"/>
            </p:cNvSpPr>
            <p:nvPr/>
          </p:nvSpPr>
          <p:spPr bwMode="auto">
            <a:xfrm flipV="1">
              <a:off x="219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Line 23">
              <a:extLst>
                <a:ext uri="{FF2B5EF4-FFF2-40B4-BE49-F238E27FC236}">
                  <a16:creationId xmlns:a16="http://schemas.microsoft.com/office/drawing/2014/main" id="{05E51B88-262B-774E-32B6-7CDBAE3EA4BB}"/>
                </a:ext>
              </a:extLst>
            </p:cNvPr>
            <p:cNvSpPr>
              <a:spLocks noChangeShapeType="1"/>
            </p:cNvSpPr>
            <p:nvPr/>
          </p:nvSpPr>
          <p:spPr bwMode="auto">
            <a:xfrm flipV="1">
              <a:off x="205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Line 24">
              <a:extLst>
                <a:ext uri="{FF2B5EF4-FFF2-40B4-BE49-F238E27FC236}">
                  <a16:creationId xmlns:a16="http://schemas.microsoft.com/office/drawing/2014/main" id="{D2720F9C-4488-5FAB-75D7-BF37561A1106}"/>
                </a:ext>
              </a:extLst>
            </p:cNvPr>
            <p:cNvSpPr>
              <a:spLocks noChangeShapeType="1"/>
            </p:cNvSpPr>
            <p:nvPr/>
          </p:nvSpPr>
          <p:spPr bwMode="auto">
            <a:xfrm flipV="1">
              <a:off x="2100"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2" name="Line 25">
              <a:extLst>
                <a:ext uri="{FF2B5EF4-FFF2-40B4-BE49-F238E27FC236}">
                  <a16:creationId xmlns:a16="http://schemas.microsoft.com/office/drawing/2014/main" id="{155EE038-263E-E436-EA59-617C7E8BD008}"/>
                </a:ext>
              </a:extLst>
            </p:cNvPr>
            <p:cNvSpPr>
              <a:spLocks noChangeShapeType="1"/>
            </p:cNvSpPr>
            <p:nvPr/>
          </p:nvSpPr>
          <p:spPr bwMode="auto">
            <a:xfrm flipV="1">
              <a:off x="224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3" name="Line 26">
              <a:extLst>
                <a:ext uri="{FF2B5EF4-FFF2-40B4-BE49-F238E27FC236}">
                  <a16:creationId xmlns:a16="http://schemas.microsoft.com/office/drawing/2014/main" id="{CF615836-A8C9-1F8A-CE92-61C67516AC8F}"/>
                </a:ext>
              </a:extLst>
            </p:cNvPr>
            <p:cNvSpPr>
              <a:spLocks noChangeShapeType="1"/>
            </p:cNvSpPr>
            <p:nvPr/>
          </p:nvSpPr>
          <p:spPr bwMode="auto">
            <a:xfrm flipV="1">
              <a:off x="229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Rectangle 27">
              <a:extLst>
                <a:ext uri="{FF2B5EF4-FFF2-40B4-BE49-F238E27FC236}">
                  <a16:creationId xmlns:a16="http://schemas.microsoft.com/office/drawing/2014/main" id="{4C659E27-ADF1-50B5-4D37-4240B6696AA3}"/>
                </a:ext>
              </a:extLst>
            </p:cNvPr>
            <p:cNvSpPr>
              <a:spLocks noChangeArrowheads="1"/>
            </p:cNvSpPr>
            <p:nvPr/>
          </p:nvSpPr>
          <p:spPr bwMode="auto">
            <a:xfrm>
              <a:off x="2340" y="1812"/>
              <a:ext cx="48"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55" name="Rectangle 28">
              <a:extLst>
                <a:ext uri="{FF2B5EF4-FFF2-40B4-BE49-F238E27FC236}">
                  <a16:creationId xmlns:a16="http://schemas.microsoft.com/office/drawing/2014/main" id="{500329AD-C24F-ECFF-AB3C-D6ADAF8DDC43}"/>
                </a:ext>
              </a:extLst>
            </p:cNvPr>
            <p:cNvSpPr>
              <a:spLocks noChangeArrowheads="1"/>
            </p:cNvSpPr>
            <p:nvPr/>
          </p:nvSpPr>
          <p:spPr bwMode="auto">
            <a:xfrm>
              <a:off x="2388" y="1980"/>
              <a:ext cx="48" cy="19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56" name="Rectangle 29">
              <a:extLst>
                <a:ext uri="{FF2B5EF4-FFF2-40B4-BE49-F238E27FC236}">
                  <a16:creationId xmlns:a16="http://schemas.microsoft.com/office/drawing/2014/main" id="{D3BCB81D-2893-1CCE-5D90-22F6C641F90B}"/>
                </a:ext>
              </a:extLst>
            </p:cNvPr>
            <p:cNvSpPr>
              <a:spLocks noChangeArrowheads="1"/>
            </p:cNvSpPr>
            <p:nvPr/>
          </p:nvSpPr>
          <p:spPr bwMode="auto">
            <a:xfrm>
              <a:off x="1602" y="1524"/>
              <a:ext cx="828" cy="9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57" name="Rectangle 30">
              <a:extLst>
                <a:ext uri="{FF2B5EF4-FFF2-40B4-BE49-F238E27FC236}">
                  <a16:creationId xmlns:a16="http://schemas.microsoft.com/office/drawing/2014/main" id="{5BCA36B5-EF84-5189-6C6B-ADCBFE42F654}"/>
                </a:ext>
              </a:extLst>
            </p:cNvPr>
            <p:cNvSpPr>
              <a:spLocks noChangeArrowheads="1"/>
            </p:cNvSpPr>
            <p:nvPr/>
          </p:nvSpPr>
          <p:spPr bwMode="auto">
            <a:xfrm>
              <a:off x="1572" y="1332"/>
              <a:ext cx="48" cy="17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58" name="Line 31">
              <a:extLst>
                <a:ext uri="{FF2B5EF4-FFF2-40B4-BE49-F238E27FC236}">
                  <a16:creationId xmlns:a16="http://schemas.microsoft.com/office/drawing/2014/main" id="{F4E9CA90-B189-34C1-EE2B-5CA5900388B9}"/>
                </a:ext>
              </a:extLst>
            </p:cNvPr>
            <p:cNvSpPr>
              <a:spLocks noChangeShapeType="1"/>
            </p:cNvSpPr>
            <p:nvPr/>
          </p:nvSpPr>
          <p:spPr bwMode="auto">
            <a:xfrm>
              <a:off x="1623" y="1425"/>
              <a:ext cx="1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9" name="Line 32">
              <a:extLst>
                <a:ext uri="{FF2B5EF4-FFF2-40B4-BE49-F238E27FC236}">
                  <a16:creationId xmlns:a16="http://schemas.microsoft.com/office/drawing/2014/main" id="{9C089056-6B9D-37D7-319F-159772F64507}"/>
                </a:ext>
              </a:extLst>
            </p:cNvPr>
            <p:cNvSpPr>
              <a:spLocks noChangeShapeType="1"/>
            </p:cNvSpPr>
            <p:nvPr/>
          </p:nvSpPr>
          <p:spPr bwMode="auto">
            <a:xfrm flipH="1">
              <a:off x="2294" y="1422"/>
              <a:ext cx="14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360" name="Group 33">
              <a:extLst>
                <a:ext uri="{FF2B5EF4-FFF2-40B4-BE49-F238E27FC236}">
                  <a16:creationId xmlns:a16="http://schemas.microsoft.com/office/drawing/2014/main" id="{C36D51AD-9C1C-CFA5-E740-7A230F871F28}"/>
                </a:ext>
              </a:extLst>
            </p:cNvPr>
            <p:cNvGrpSpPr>
              <a:grpSpLocks/>
            </p:cNvGrpSpPr>
            <p:nvPr/>
          </p:nvGrpSpPr>
          <p:grpSpPr bwMode="auto">
            <a:xfrm>
              <a:off x="1797" y="1374"/>
              <a:ext cx="492" cy="103"/>
              <a:chOff x="1329" y="810"/>
              <a:chExt cx="534" cy="103"/>
            </a:xfrm>
          </p:grpSpPr>
          <p:sp>
            <p:nvSpPr>
              <p:cNvPr id="140383" name="Line 34">
                <a:extLst>
                  <a:ext uri="{FF2B5EF4-FFF2-40B4-BE49-F238E27FC236}">
                    <a16:creationId xmlns:a16="http://schemas.microsoft.com/office/drawing/2014/main" id="{AF01CCF0-13A0-82EC-F69A-6975B0730A5E}"/>
                  </a:ext>
                </a:extLst>
              </p:cNvPr>
              <p:cNvSpPr>
                <a:spLocks noChangeShapeType="1"/>
              </p:cNvSpPr>
              <p:nvPr/>
            </p:nvSpPr>
            <p:spPr bwMode="auto">
              <a:xfrm flipH="1" flipV="1">
                <a:off x="1329" y="870"/>
                <a:ext cx="2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384" name="Group 35">
                <a:extLst>
                  <a:ext uri="{FF2B5EF4-FFF2-40B4-BE49-F238E27FC236}">
                    <a16:creationId xmlns:a16="http://schemas.microsoft.com/office/drawing/2014/main" id="{91744A92-E10B-081A-6F3C-F5916CA5E108}"/>
                  </a:ext>
                </a:extLst>
              </p:cNvPr>
              <p:cNvGrpSpPr>
                <a:grpSpLocks/>
              </p:cNvGrpSpPr>
              <p:nvPr/>
            </p:nvGrpSpPr>
            <p:grpSpPr bwMode="auto">
              <a:xfrm>
                <a:off x="1354" y="810"/>
                <a:ext cx="509" cy="103"/>
                <a:chOff x="1354" y="810"/>
                <a:chExt cx="509" cy="103"/>
              </a:xfrm>
            </p:grpSpPr>
            <p:sp>
              <p:nvSpPr>
                <p:cNvPr id="140385" name="Line 36">
                  <a:extLst>
                    <a:ext uri="{FF2B5EF4-FFF2-40B4-BE49-F238E27FC236}">
                      <a16:creationId xmlns:a16="http://schemas.microsoft.com/office/drawing/2014/main" id="{97CDAC2A-E6D0-F585-637C-B22184D95470}"/>
                    </a:ext>
                  </a:extLst>
                </p:cNvPr>
                <p:cNvSpPr>
                  <a:spLocks noChangeShapeType="1"/>
                </p:cNvSpPr>
                <p:nvPr/>
              </p:nvSpPr>
              <p:spPr bwMode="auto">
                <a:xfrm flipV="1">
                  <a:off x="1354"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86" name="Line 37">
                  <a:extLst>
                    <a:ext uri="{FF2B5EF4-FFF2-40B4-BE49-F238E27FC236}">
                      <a16:creationId xmlns:a16="http://schemas.microsoft.com/office/drawing/2014/main" id="{6A613B88-474B-3AA3-8EF8-34F5C789D90F}"/>
                    </a:ext>
                  </a:extLst>
                </p:cNvPr>
                <p:cNvSpPr>
                  <a:spLocks noChangeShapeType="1"/>
                </p:cNvSpPr>
                <p:nvPr/>
              </p:nvSpPr>
              <p:spPr bwMode="auto">
                <a:xfrm flipV="1">
                  <a:off x="1430"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87" name="Line 38">
                  <a:extLst>
                    <a:ext uri="{FF2B5EF4-FFF2-40B4-BE49-F238E27FC236}">
                      <a16:creationId xmlns:a16="http://schemas.microsoft.com/office/drawing/2014/main" id="{F5786545-BB62-F55D-56D4-9EF7170168C0}"/>
                    </a:ext>
                  </a:extLst>
                </p:cNvPr>
                <p:cNvSpPr>
                  <a:spLocks noChangeShapeType="1"/>
                </p:cNvSpPr>
                <p:nvPr/>
              </p:nvSpPr>
              <p:spPr bwMode="auto">
                <a:xfrm flipV="1">
                  <a:off x="1506"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88" name="Line 39">
                  <a:extLst>
                    <a:ext uri="{FF2B5EF4-FFF2-40B4-BE49-F238E27FC236}">
                      <a16:creationId xmlns:a16="http://schemas.microsoft.com/office/drawing/2014/main" id="{3637BE92-E00F-18C8-B390-E21CA1FF7EA2}"/>
                    </a:ext>
                  </a:extLst>
                </p:cNvPr>
                <p:cNvSpPr>
                  <a:spLocks noChangeShapeType="1"/>
                </p:cNvSpPr>
                <p:nvPr/>
              </p:nvSpPr>
              <p:spPr bwMode="auto">
                <a:xfrm flipV="1">
                  <a:off x="1583" y="811"/>
                  <a:ext cx="28"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89" name="Line 40">
                  <a:extLst>
                    <a:ext uri="{FF2B5EF4-FFF2-40B4-BE49-F238E27FC236}">
                      <a16:creationId xmlns:a16="http://schemas.microsoft.com/office/drawing/2014/main" id="{DF07CD2B-CD0C-A6FC-B519-A356510516DA}"/>
                    </a:ext>
                  </a:extLst>
                </p:cNvPr>
                <p:cNvSpPr>
                  <a:spLocks noChangeShapeType="1"/>
                </p:cNvSpPr>
                <p:nvPr/>
              </p:nvSpPr>
              <p:spPr bwMode="auto">
                <a:xfrm flipV="1">
                  <a:off x="1659"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0" name="Line 41">
                  <a:extLst>
                    <a:ext uri="{FF2B5EF4-FFF2-40B4-BE49-F238E27FC236}">
                      <a16:creationId xmlns:a16="http://schemas.microsoft.com/office/drawing/2014/main" id="{9BE6235D-E317-FA36-1CC8-26B644678962}"/>
                    </a:ext>
                  </a:extLst>
                </p:cNvPr>
                <p:cNvSpPr>
                  <a:spLocks noChangeShapeType="1"/>
                </p:cNvSpPr>
                <p:nvPr/>
              </p:nvSpPr>
              <p:spPr bwMode="auto">
                <a:xfrm flipV="1">
                  <a:off x="1735"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1" name="Line 42">
                  <a:extLst>
                    <a:ext uri="{FF2B5EF4-FFF2-40B4-BE49-F238E27FC236}">
                      <a16:creationId xmlns:a16="http://schemas.microsoft.com/office/drawing/2014/main" id="{CCDD62E6-994E-4D07-D228-8A26D83FAC66}"/>
                    </a:ext>
                  </a:extLst>
                </p:cNvPr>
                <p:cNvSpPr>
                  <a:spLocks noChangeShapeType="1"/>
                </p:cNvSpPr>
                <p:nvPr/>
              </p:nvSpPr>
              <p:spPr bwMode="auto">
                <a:xfrm flipV="1">
                  <a:off x="1811"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2" name="Line 43">
                  <a:extLst>
                    <a:ext uri="{FF2B5EF4-FFF2-40B4-BE49-F238E27FC236}">
                      <a16:creationId xmlns:a16="http://schemas.microsoft.com/office/drawing/2014/main" id="{F6A394AB-04D0-DD00-47F5-A36BEB1A714D}"/>
                    </a:ext>
                  </a:extLst>
                </p:cNvPr>
                <p:cNvSpPr>
                  <a:spLocks noChangeShapeType="1"/>
                </p:cNvSpPr>
                <p:nvPr/>
              </p:nvSpPr>
              <p:spPr bwMode="auto">
                <a:xfrm flipH="1" flipV="1">
                  <a:off x="1385"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3" name="Line 44">
                  <a:extLst>
                    <a:ext uri="{FF2B5EF4-FFF2-40B4-BE49-F238E27FC236}">
                      <a16:creationId xmlns:a16="http://schemas.microsoft.com/office/drawing/2014/main" id="{36C8420F-D544-9C62-A8EA-674614F6F7B7}"/>
                    </a:ext>
                  </a:extLst>
                </p:cNvPr>
                <p:cNvSpPr>
                  <a:spLocks noChangeShapeType="1"/>
                </p:cNvSpPr>
                <p:nvPr/>
              </p:nvSpPr>
              <p:spPr bwMode="auto">
                <a:xfrm flipH="1" flipV="1">
                  <a:off x="1461"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4" name="Line 45">
                  <a:extLst>
                    <a:ext uri="{FF2B5EF4-FFF2-40B4-BE49-F238E27FC236}">
                      <a16:creationId xmlns:a16="http://schemas.microsoft.com/office/drawing/2014/main" id="{263F2933-C0FB-BB1F-CEC5-1B406A17AEBD}"/>
                    </a:ext>
                  </a:extLst>
                </p:cNvPr>
                <p:cNvSpPr>
                  <a:spLocks noChangeShapeType="1"/>
                </p:cNvSpPr>
                <p:nvPr/>
              </p:nvSpPr>
              <p:spPr bwMode="auto">
                <a:xfrm flipH="1" flipV="1">
                  <a:off x="1537"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5" name="Line 46">
                  <a:extLst>
                    <a:ext uri="{FF2B5EF4-FFF2-40B4-BE49-F238E27FC236}">
                      <a16:creationId xmlns:a16="http://schemas.microsoft.com/office/drawing/2014/main" id="{052DC26A-A6FE-8F0E-6910-03F391276ED5}"/>
                    </a:ext>
                  </a:extLst>
                </p:cNvPr>
                <p:cNvSpPr>
                  <a:spLocks noChangeShapeType="1"/>
                </p:cNvSpPr>
                <p:nvPr/>
              </p:nvSpPr>
              <p:spPr bwMode="auto">
                <a:xfrm flipH="1" flipV="1">
                  <a:off x="1614"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6" name="Line 47">
                  <a:extLst>
                    <a:ext uri="{FF2B5EF4-FFF2-40B4-BE49-F238E27FC236}">
                      <a16:creationId xmlns:a16="http://schemas.microsoft.com/office/drawing/2014/main" id="{7321DC5A-2EF0-79E4-CEF0-93356F7BB68F}"/>
                    </a:ext>
                  </a:extLst>
                </p:cNvPr>
                <p:cNvSpPr>
                  <a:spLocks noChangeShapeType="1"/>
                </p:cNvSpPr>
                <p:nvPr/>
              </p:nvSpPr>
              <p:spPr bwMode="auto">
                <a:xfrm flipH="1" flipV="1">
                  <a:off x="1690"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7" name="Line 48">
                  <a:extLst>
                    <a:ext uri="{FF2B5EF4-FFF2-40B4-BE49-F238E27FC236}">
                      <a16:creationId xmlns:a16="http://schemas.microsoft.com/office/drawing/2014/main" id="{83D66A79-BB53-C2E4-37C9-45B3EAF0A691}"/>
                    </a:ext>
                  </a:extLst>
                </p:cNvPr>
                <p:cNvSpPr>
                  <a:spLocks noChangeShapeType="1"/>
                </p:cNvSpPr>
                <p:nvPr/>
              </p:nvSpPr>
              <p:spPr bwMode="auto">
                <a:xfrm flipH="1" flipV="1">
                  <a:off x="1766"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98" name="Line 49">
                  <a:extLst>
                    <a:ext uri="{FF2B5EF4-FFF2-40B4-BE49-F238E27FC236}">
                      <a16:creationId xmlns:a16="http://schemas.microsoft.com/office/drawing/2014/main" id="{F84BFE76-6C93-79A5-93BD-6FC1C132624A}"/>
                    </a:ext>
                  </a:extLst>
                </p:cNvPr>
                <p:cNvSpPr>
                  <a:spLocks noChangeShapeType="1"/>
                </p:cNvSpPr>
                <p:nvPr/>
              </p:nvSpPr>
              <p:spPr bwMode="auto">
                <a:xfrm>
                  <a:off x="1836" y="810"/>
                  <a:ext cx="27"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0361" name="Rectangle 50">
              <a:extLst>
                <a:ext uri="{FF2B5EF4-FFF2-40B4-BE49-F238E27FC236}">
                  <a16:creationId xmlns:a16="http://schemas.microsoft.com/office/drawing/2014/main" id="{27AE1D21-D07E-B082-4454-B39FD51C2083}"/>
                </a:ext>
              </a:extLst>
            </p:cNvPr>
            <p:cNvSpPr>
              <a:spLocks noChangeArrowheads="1"/>
            </p:cNvSpPr>
            <p:nvPr/>
          </p:nvSpPr>
          <p:spPr bwMode="auto">
            <a:xfrm>
              <a:off x="1388" y="3012"/>
              <a:ext cx="1880" cy="1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62" name="Freeform 51">
              <a:extLst>
                <a:ext uri="{FF2B5EF4-FFF2-40B4-BE49-F238E27FC236}">
                  <a16:creationId xmlns:a16="http://schemas.microsoft.com/office/drawing/2014/main" id="{C1363406-AC31-DCF6-1C39-A93D39ED6440}"/>
                </a:ext>
              </a:extLst>
            </p:cNvPr>
            <p:cNvSpPr>
              <a:spLocks/>
            </p:cNvSpPr>
            <p:nvPr/>
          </p:nvSpPr>
          <p:spPr bwMode="auto">
            <a:xfrm>
              <a:off x="1668" y="2308"/>
              <a:ext cx="168" cy="560"/>
            </a:xfrm>
            <a:custGeom>
              <a:avLst/>
              <a:gdLst>
                <a:gd name="T0" fmla="*/ 0 w 168"/>
                <a:gd name="T1" fmla="*/ 0 h 560"/>
                <a:gd name="T2" fmla="*/ 96 w 168"/>
                <a:gd name="T3" fmla="*/ 368 h 560"/>
                <a:gd name="T4" fmla="*/ 136 w 168"/>
                <a:gd name="T5" fmla="*/ 480 h 560"/>
                <a:gd name="T6" fmla="*/ 168 w 168"/>
                <a:gd name="T7" fmla="*/ 56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60">
                  <a:moveTo>
                    <a:pt x="0" y="0"/>
                  </a:moveTo>
                  <a:cubicBezTo>
                    <a:pt x="13" y="127"/>
                    <a:pt x="24" y="259"/>
                    <a:pt x="96" y="368"/>
                  </a:cubicBezTo>
                  <a:cubicBezTo>
                    <a:pt x="105" y="406"/>
                    <a:pt x="114" y="448"/>
                    <a:pt x="136" y="480"/>
                  </a:cubicBezTo>
                  <a:cubicBezTo>
                    <a:pt x="152" y="504"/>
                    <a:pt x="168" y="530"/>
                    <a:pt x="168" y="560"/>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363" name="Group 52">
              <a:extLst>
                <a:ext uri="{FF2B5EF4-FFF2-40B4-BE49-F238E27FC236}">
                  <a16:creationId xmlns:a16="http://schemas.microsoft.com/office/drawing/2014/main" id="{F3F1D5DC-25E5-6A84-4D88-6F22FBE4CFE7}"/>
                </a:ext>
              </a:extLst>
            </p:cNvPr>
            <p:cNvGrpSpPr>
              <a:grpSpLocks/>
            </p:cNvGrpSpPr>
            <p:nvPr/>
          </p:nvGrpSpPr>
          <p:grpSpPr bwMode="auto">
            <a:xfrm>
              <a:off x="2422" y="2708"/>
              <a:ext cx="79" cy="768"/>
              <a:chOff x="1992" y="2144"/>
              <a:chExt cx="79" cy="768"/>
            </a:xfrm>
          </p:grpSpPr>
          <p:sp>
            <p:nvSpPr>
              <p:cNvPr id="140381" name="Rectangle 53">
                <a:extLst>
                  <a:ext uri="{FF2B5EF4-FFF2-40B4-BE49-F238E27FC236}">
                    <a16:creationId xmlns:a16="http://schemas.microsoft.com/office/drawing/2014/main" id="{DC68596D-805E-DAB6-E18B-0BE430CA6AA4}"/>
                  </a:ext>
                </a:extLst>
              </p:cNvPr>
              <p:cNvSpPr>
                <a:spLocks noChangeArrowheads="1"/>
              </p:cNvSpPr>
              <p:nvPr/>
            </p:nvSpPr>
            <p:spPr bwMode="auto">
              <a:xfrm>
                <a:off x="2024"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82" name="Rectangle 54">
                <a:extLst>
                  <a:ext uri="{FF2B5EF4-FFF2-40B4-BE49-F238E27FC236}">
                    <a16:creationId xmlns:a16="http://schemas.microsoft.com/office/drawing/2014/main" id="{C446B07E-9909-1023-6A0A-1D616A243671}"/>
                  </a:ext>
                </a:extLst>
              </p:cNvPr>
              <p:cNvSpPr>
                <a:spLocks noChangeArrowheads="1"/>
              </p:cNvSpPr>
              <p:nvPr/>
            </p:nvSpPr>
            <p:spPr bwMode="auto">
              <a:xfrm>
                <a:off x="1992"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140364" name="Group 55">
              <a:extLst>
                <a:ext uri="{FF2B5EF4-FFF2-40B4-BE49-F238E27FC236}">
                  <a16:creationId xmlns:a16="http://schemas.microsoft.com/office/drawing/2014/main" id="{947BE901-70EE-F964-9100-4E52A9EC4641}"/>
                </a:ext>
              </a:extLst>
            </p:cNvPr>
            <p:cNvGrpSpPr>
              <a:grpSpLocks/>
            </p:cNvGrpSpPr>
            <p:nvPr/>
          </p:nvGrpSpPr>
          <p:grpSpPr bwMode="auto">
            <a:xfrm>
              <a:off x="2666" y="2708"/>
              <a:ext cx="74" cy="768"/>
              <a:chOff x="2270" y="2144"/>
              <a:chExt cx="74" cy="768"/>
            </a:xfrm>
          </p:grpSpPr>
          <p:sp>
            <p:nvSpPr>
              <p:cNvPr id="140379" name="Rectangle 56">
                <a:extLst>
                  <a:ext uri="{FF2B5EF4-FFF2-40B4-BE49-F238E27FC236}">
                    <a16:creationId xmlns:a16="http://schemas.microsoft.com/office/drawing/2014/main" id="{ADB475B6-350D-D500-78BA-4796423466E2}"/>
                  </a:ext>
                </a:extLst>
              </p:cNvPr>
              <p:cNvSpPr>
                <a:spLocks noChangeArrowheads="1"/>
              </p:cNvSpPr>
              <p:nvPr/>
            </p:nvSpPr>
            <p:spPr bwMode="auto">
              <a:xfrm>
                <a:off x="2270"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80" name="Rectangle 57">
                <a:extLst>
                  <a:ext uri="{FF2B5EF4-FFF2-40B4-BE49-F238E27FC236}">
                    <a16:creationId xmlns:a16="http://schemas.microsoft.com/office/drawing/2014/main" id="{F265EFA5-3BF6-F9C5-5E39-FCC251C23CB7}"/>
                  </a:ext>
                </a:extLst>
              </p:cNvPr>
              <p:cNvSpPr>
                <a:spLocks noChangeArrowheads="1"/>
              </p:cNvSpPr>
              <p:nvPr/>
            </p:nvSpPr>
            <p:spPr bwMode="auto">
              <a:xfrm>
                <a:off x="2296"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0365" name="Rectangle 58">
              <a:extLst>
                <a:ext uri="{FF2B5EF4-FFF2-40B4-BE49-F238E27FC236}">
                  <a16:creationId xmlns:a16="http://schemas.microsoft.com/office/drawing/2014/main" id="{3C157E6F-22AA-68C4-2454-7AB0024F818B}"/>
                </a:ext>
              </a:extLst>
            </p:cNvPr>
            <p:cNvSpPr>
              <a:spLocks noChangeArrowheads="1"/>
            </p:cNvSpPr>
            <p:nvPr/>
          </p:nvSpPr>
          <p:spPr bwMode="auto">
            <a:xfrm>
              <a:off x="3108" y="2708"/>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0366" name="Group 59">
              <a:extLst>
                <a:ext uri="{FF2B5EF4-FFF2-40B4-BE49-F238E27FC236}">
                  <a16:creationId xmlns:a16="http://schemas.microsoft.com/office/drawing/2014/main" id="{41D3992B-F31F-814A-4E3F-A253BB239141}"/>
                </a:ext>
              </a:extLst>
            </p:cNvPr>
            <p:cNvGrpSpPr>
              <a:grpSpLocks/>
            </p:cNvGrpSpPr>
            <p:nvPr/>
          </p:nvGrpSpPr>
          <p:grpSpPr bwMode="auto">
            <a:xfrm>
              <a:off x="2431" y="1382"/>
              <a:ext cx="234" cy="1558"/>
              <a:chOff x="1963" y="818"/>
              <a:chExt cx="234" cy="1558"/>
            </a:xfrm>
          </p:grpSpPr>
          <p:sp>
            <p:nvSpPr>
              <p:cNvPr id="140371" name="Rectangle 60">
                <a:extLst>
                  <a:ext uri="{FF2B5EF4-FFF2-40B4-BE49-F238E27FC236}">
                    <a16:creationId xmlns:a16="http://schemas.microsoft.com/office/drawing/2014/main" id="{29F80034-DBA5-0ED0-4760-889A212EF05C}"/>
                  </a:ext>
                </a:extLst>
              </p:cNvPr>
              <p:cNvSpPr>
                <a:spLocks noChangeArrowheads="1"/>
              </p:cNvSpPr>
              <p:nvPr/>
            </p:nvSpPr>
            <p:spPr bwMode="auto">
              <a:xfrm rot="-224786">
                <a:off x="1991" y="818"/>
                <a:ext cx="48" cy="8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0372" name="Group 61">
                <a:extLst>
                  <a:ext uri="{FF2B5EF4-FFF2-40B4-BE49-F238E27FC236}">
                    <a16:creationId xmlns:a16="http://schemas.microsoft.com/office/drawing/2014/main" id="{30F9CB7F-DF94-33E7-CD39-5C2A5F17FFD1}"/>
                  </a:ext>
                </a:extLst>
              </p:cNvPr>
              <p:cNvGrpSpPr>
                <a:grpSpLocks/>
              </p:cNvGrpSpPr>
              <p:nvPr/>
            </p:nvGrpSpPr>
            <p:grpSpPr bwMode="auto">
              <a:xfrm rot="-224786">
                <a:off x="1963" y="1030"/>
                <a:ext cx="204" cy="542"/>
                <a:chOff x="1941" y="1028"/>
                <a:chExt cx="204" cy="542"/>
              </a:xfrm>
            </p:grpSpPr>
            <p:sp>
              <p:nvSpPr>
                <p:cNvPr id="140376" name="Rectangle 62">
                  <a:extLst>
                    <a:ext uri="{FF2B5EF4-FFF2-40B4-BE49-F238E27FC236}">
                      <a16:creationId xmlns:a16="http://schemas.microsoft.com/office/drawing/2014/main" id="{0E92ED6B-A3C4-6078-5633-5C03DADA3CAE}"/>
                    </a:ext>
                  </a:extLst>
                </p:cNvPr>
                <p:cNvSpPr>
                  <a:spLocks noChangeArrowheads="1"/>
                </p:cNvSpPr>
                <p:nvPr/>
              </p:nvSpPr>
              <p:spPr bwMode="auto">
                <a:xfrm>
                  <a:off x="1941" y="1112"/>
                  <a:ext cx="120" cy="5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77" name="Rectangle 63">
                  <a:extLst>
                    <a:ext uri="{FF2B5EF4-FFF2-40B4-BE49-F238E27FC236}">
                      <a16:creationId xmlns:a16="http://schemas.microsoft.com/office/drawing/2014/main" id="{5673354B-42A2-37A9-BE1B-AF353F099BB6}"/>
                    </a:ext>
                  </a:extLst>
                </p:cNvPr>
                <p:cNvSpPr>
                  <a:spLocks noChangeArrowheads="1"/>
                </p:cNvSpPr>
                <p:nvPr/>
              </p:nvSpPr>
              <p:spPr bwMode="auto">
                <a:xfrm>
                  <a:off x="2028" y="1028"/>
                  <a:ext cx="47"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78" name="AutoShape 64">
                  <a:extLst>
                    <a:ext uri="{FF2B5EF4-FFF2-40B4-BE49-F238E27FC236}">
                      <a16:creationId xmlns:a16="http://schemas.microsoft.com/office/drawing/2014/main" id="{42D8C510-19C0-D58D-157C-347FDC149288}"/>
                    </a:ext>
                  </a:extLst>
                </p:cNvPr>
                <p:cNvSpPr>
                  <a:spLocks noChangeArrowheads="1"/>
                </p:cNvSpPr>
                <p:nvPr/>
              </p:nvSpPr>
              <p:spPr bwMode="auto">
                <a:xfrm rot="-5400000">
                  <a:off x="1928" y="1191"/>
                  <a:ext cx="368" cy="66"/>
                </a:xfrm>
                <a:custGeom>
                  <a:avLst/>
                  <a:gdLst>
                    <a:gd name="T0" fmla="*/ 322 w 21600"/>
                    <a:gd name="T1" fmla="*/ 33 h 21600"/>
                    <a:gd name="T2" fmla="*/ 184 w 21600"/>
                    <a:gd name="T3" fmla="*/ 66 h 21600"/>
                    <a:gd name="T4" fmla="*/ 46 w 21600"/>
                    <a:gd name="T5" fmla="*/ 33 h 21600"/>
                    <a:gd name="T6" fmla="*/ 184 w 21600"/>
                    <a:gd name="T7" fmla="*/ 0 h 21600"/>
                    <a:gd name="T8" fmla="*/ 0 60000 65536"/>
                    <a:gd name="T9" fmla="*/ 0 60000 65536"/>
                    <a:gd name="T10" fmla="*/ 0 60000 65536"/>
                    <a:gd name="T11" fmla="*/ 0 60000 65536"/>
                    <a:gd name="T12" fmla="*/ 4520 w 21600"/>
                    <a:gd name="T13" fmla="*/ 4582 h 21600"/>
                    <a:gd name="T14" fmla="*/ 17080 w 21600"/>
                    <a:gd name="T15" fmla="*/ 1701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373" name="Group 65">
                <a:extLst>
                  <a:ext uri="{FF2B5EF4-FFF2-40B4-BE49-F238E27FC236}">
                    <a16:creationId xmlns:a16="http://schemas.microsoft.com/office/drawing/2014/main" id="{39ECF115-5D53-9B7C-1E5B-98B349F04A1C}"/>
                  </a:ext>
                </a:extLst>
              </p:cNvPr>
              <p:cNvGrpSpPr>
                <a:grpSpLocks/>
              </p:cNvGrpSpPr>
              <p:nvPr/>
            </p:nvGrpSpPr>
            <p:grpSpPr bwMode="auto">
              <a:xfrm>
                <a:off x="2086" y="968"/>
                <a:ext cx="111" cy="1408"/>
                <a:chOff x="2086" y="968"/>
                <a:chExt cx="111" cy="1408"/>
              </a:xfrm>
            </p:grpSpPr>
            <p:sp>
              <p:nvSpPr>
                <p:cNvPr id="140374" name="Rectangle 66">
                  <a:extLst>
                    <a:ext uri="{FF2B5EF4-FFF2-40B4-BE49-F238E27FC236}">
                      <a16:creationId xmlns:a16="http://schemas.microsoft.com/office/drawing/2014/main" id="{AE000EDA-7B72-420D-AFE8-A2C2FD1B9EB0}"/>
                    </a:ext>
                  </a:extLst>
                </p:cNvPr>
                <p:cNvSpPr>
                  <a:spLocks noChangeArrowheads="1"/>
                </p:cNvSpPr>
                <p:nvPr/>
              </p:nvSpPr>
              <p:spPr bwMode="auto">
                <a:xfrm rot="-19445">
                  <a:off x="2129" y="2182"/>
                  <a:ext cx="68" cy="165"/>
                </a:xfrm>
                <a:prstGeom prst="rect">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75" name="Freeform 67">
                  <a:extLst>
                    <a:ext uri="{FF2B5EF4-FFF2-40B4-BE49-F238E27FC236}">
                      <a16:creationId xmlns:a16="http://schemas.microsoft.com/office/drawing/2014/main" id="{F9555C4C-AC47-AA35-4269-2E53AC78715D}"/>
                    </a:ext>
                  </a:extLst>
                </p:cNvPr>
                <p:cNvSpPr>
                  <a:spLocks/>
                </p:cNvSpPr>
                <p:nvPr/>
              </p:nvSpPr>
              <p:spPr bwMode="auto">
                <a:xfrm>
                  <a:off x="2086" y="968"/>
                  <a:ext cx="109" cy="1408"/>
                </a:xfrm>
                <a:custGeom>
                  <a:avLst/>
                  <a:gdLst>
                    <a:gd name="T0" fmla="*/ 78 w 109"/>
                    <a:gd name="T1" fmla="*/ 1408 h 1408"/>
                    <a:gd name="T2" fmla="*/ 74 w 109"/>
                    <a:gd name="T3" fmla="*/ 964 h 1408"/>
                    <a:gd name="T4" fmla="*/ 33 w 109"/>
                    <a:gd name="T5" fmla="*/ 542 h 1408"/>
                    <a:gd name="T6" fmla="*/ 13 w 109"/>
                    <a:gd name="T7" fmla="*/ 239 h 1408"/>
                    <a:gd name="T8" fmla="*/ 109 w 109"/>
                    <a:gd name="T9" fmla="*/ 0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408">
                      <a:moveTo>
                        <a:pt x="78" y="1408"/>
                      </a:moveTo>
                      <a:cubicBezTo>
                        <a:pt x="77" y="1334"/>
                        <a:pt x="81" y="1108"/>
                        <a:pt x="74" y="964"/>
                      </a:cubicBezTo>
                      <a:cubicBezTo>
                        <a:pt x="67" y="820"/>
                        <a:pt x="43" y="663"/>
                        <a:pt x="33" y="542"/>
                      </a:cubicBezTo>
                      <a:cubicBezTo>
                        <a:pt x="23" y="421"/>
                        <a:pt x="0" y="329"/>
                        <a:pt x="13" y="239"/>
                      </a:cubicBezTo>
                      <a:cubicBezTo>
                        <a:pt x="26" y="149"/>
                        <a:pt x="93" y="40"/>
                        <a:pt x="109" y="0"/>
                      </a:cubicBezTo>
                    </a:path>
                  </a:pathLst>
                </a:custGeom>
                <a:noFill/>
                <a:ln w="5715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0367" name="Oval 68">
              <a:extLst>
                <a:ext uri="{FF2B5EF4-FFF2-40B4-BE49-F238E27FC236}">
                  <a16:creationId xmlns:a16="http://schemas.microsoft.com/office/drawing/2014/main" id="{D198E770-3A13-5D0B-DE9F-BF96B5A04E05}"/>
                </a:ext>
              </a:extLst>
            </p:cNvPr>
            <p:cNvSpPr>
              <a:spLocks noChangeArrowheads="1"/>
            </p:cNvSpPr>
            <p:nvPr/>
          </p:nvSpPr>
          <p:spPr bwMode="auto">
            <a:xfrm>
              <a:off x="2402" y="1544"/>
              <a:ext cx="53" cy="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68" name="Freeform 69">
              <a:extLst>
                <a:ext uri="{FF2B5EF4-FFF2-40B4-BE49-F238E27FC236}">
                  <a16:creationId xmlns:a16="http://schemas.microsoft.com/office/drawing/2014/main" id="{3E0D33D3-F08B-1E11-E5F5-A82E82D98409}"/>
                </a:ext>
              </a:extLst>
            </p:cNvPr>
            <p:cNvSpPr>
              <a:spLocks/>
            </p:cNvSpPr>
            <p:nvPr/>
          </p:nvSpPr>
          <p:spPr bwMode="auto">
            <a:xfrm>
              <a:off x="2030" y="2300"/>
              <a:ext cx="311" cy="582"/>
            </a:xfrm>
            <a:custGeom>
              <a:avLst/>
              <a:gdLst>
                <a:gd name="T0" fmla="*/ 311 w 311"/>
                <a:gd name="T1" fmla="*/ 0 h 582"/>
                <a:gd name="T2" fmla="*/ 274 w 311"/>
                <a:gd name="T3" fmla="*/ 55 h 582"/>
                <a:gd name="T4" fmla="*/ 265 w 311"/>
                <a:gd name="T5" fmla="*/ 82 h 582"/>
                <a:gd name="T6" fmla="*/ 229 w 311"/>
                <a:gd name="T7" fmla="*/ 137 h 582"/>
                <a:gd name="T8" fmla="*/ 211 w 311"/>
                <a:gd name="T9" fmla="*/ 164 h 582"/>
                <a:gd name="T10" fmla="*/ 138 w 311"/>
                <a:gd name="T11" fmla="*/ 301 h 582"/>
                <a:gd name="T12" fmla="*/ 83 w 311"/>
                <a:gd name="T13" fmla="*/ 382 h 582"/>
                <a:gd name="T14" fmla="*/ 65 w 311"/>
                <a:gd name="T15" fmla="*/ 437 h 582"/>
                <a:gd name="T16" fmla="*/ 29 w 311"/>
                <a:gd name="T17" fmla="*/ 491 h 582"/>
                <a:gd name="T18" fmla="*/ 11 w 311"/>
                <a:gd name="T19" fmla="*/ 546 h 582"/>
                <a:gd name="T20" fmla="*/ 1 w 311"/>
                <a:gd name="T21" fmla="*/ 564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1" h="582">
                  <a:moveTo>
                    <a:pt x="311" y="0"/>
                  </a:moveTo>
                  <a:cubicBezTo>
                    <a:pt x="299" y="18"/>
                    <a:pt x="281" y="34"/>
                    <a:pt x="274" y="55"/>
                  </a:cubicBezTo>
                  <a:cubicBezTo>
                    <a:pt x="271" y="64"/>
                    <a:pt x="270" y="74"/>
                    <a:pt x="265" y="82"/>
                  </a:cubicBezTo>
                  <a:cubicBezTo>
                    <a:pt x="254" y="101"/>
                    <a:pt x="241" y="119"/>
                    <a:pt x="229" y="137"/>
                  </a:cubicBezTo>
                  <a:cubicBezTo>
                    <a:pt x="223" y="146"/>
                    <a:pt x="211" y="164"/>
                    <a:pt x="211" y="164"/>
                  </a:cubicBezTo>
                  <a:cubicBezTo>
                    <a:pt x="196" y="218"/>
                    <a:pt x="177" y="260"/>
                    <a:pt x="138" y="301"/>
                  </a:cubicBezTo>
                  <a:cubicBezTo>
                    <a:pt x="127" y="335"/>
                    <a:pt x="103" y="352"/>
                    <a:pt x="83" y="382"/>
                  </a:cubicBezTo>
                  <a:cubicBezTo>
                    <a:pt x="77" y="400"/>
                    <a:pt x="71" y="419"/>
                    <a:pt x="65" y="437"/>
                  </a:cubicBezTo>
                  <a:cubicBezTo>
                    <a:pt x="58" y="458"/>
                    <a:pt x="29" y="491"/>
                    <a:pt x="29" y="491"/>
                  </a:cubicBezTo>
                  <a:cubicBezTo>
                    <a:pt x="23" y="509"/>
                    <a:pt x="17" y="528"/>
                    <a:pt x="11" y="546"/>
                  </a:cubicBezTo>
                  <a:cubicBezTo>
                    <a:pt x="0" y="578"/>
                    <a:pt x="1" y="582"/>
                    <a:pt x="1" y="564"/>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9" name="Freeform 70">
              <a:extLst>
                <a:ext uri="{FF2B5EF4-FFF2-40B4-BE49-F238E27FC236}">
                  <a16:creationId xmlns:a16="http://schemas.microsoft.com/office/drawing/2014/main" id="{824436E6-423B-C447-2770-D1B95DBA9729}"/>
                </a:ext>
              </a:extLst>
            </p:cNvPr>
            <p:cNvSpPr>
              <a:spLocks/>
            </p:cNvSpPr>
            <p:nvPr/>
          </p:nvSpPr>
          <p:spPr bwMode="auto">
            <a:xfrm>
              <a:off x="2659" y="1504"/>
              <a:ext cx="481" cy="1224"/>
            </a:xfrm>
            <a:custGeom>
              <a:avLst/>
              <a:gdLst>
                <a:gd name="T0" fmla="*/ 0 w 481"/>
                <a:gd name="T1" fmla="*/ 42 h 1224"/>
                <a:gd name="T2" fmla="*/ 191 w 481"/>
                <a:gd name="T3" fmla="*/ 33 h 1224"/>
                <a:gd name="T4" fmla="*/ 336 w 481"/>
                <a:gd name="T5" fmla="*/ 242 h 1224"/>
                <a:gd name="T6" fmla="*/ 481 w 481"/>
                <a:gd name="T7" fmla="*/ 1224 h 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1" h="1224">
                  <a:moveTo>
                    <a:pt x="0" y="42"/>
                  </a:moveTo>
                  <a:cubicBezTo>
                    <a:pt x="67" y="21"/>
                    <a:pt x="135" y="0"/>
                    <a:pt x="191" y="33"/>
                  </a:cubicBezTo>
                  <a:cubicBezTo>
                    <a:pt x="247" y="66"/>
                    <a:pt x="288" y="44"/>
                    <a:pt x="336" y="242"/>
                  </a:cubicBezTo>
                  <a:cubicBezTo>
                    <a:pt x="384" y="440"/>
                    <a:pt x="457" y="1060"/>
                    <a:pt x="481" y="122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70" name="Oval 71">
              <a:extLst>
                <a:ext uri="{FF2B5EF4-FFF2-40B4-BE49-F238E27FC236}">
                  <a16:creationId xmlns:a16="http://schemas.microsoft.com/office/drawing/2014/main" id="{1AEC7414-0362-4A30-119B-E960D76C605F}"/>
                </a:ext>
              </a:extLst>
            </p:cNvPr>
            <p:cNvSpPr>
              <a:spLocks noChangeArrowheads="1"/>
            </p:cNvSpPr>
            <p:nvPr/>
          </p:nvSpPr>
          <p:spPr bwMode="auto">
            <a:xfrm>
              <a:off x="3113" y="2700"/>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172136" name="Group 104">
            <a:extLst>
              <a:ext uri="{FF2B5EF4-FFF2-40B4-BE49-F238E27FC236}">
                <a16:creationId xmlns:a16="http://schemas.microsoft.com/office/drawing/2014/main" id="{ED64A70D-FBBA-6F2D-7AE7-EF40611EECF4}"/>
              </a:ext>
              <a:ext uri="{C183D7F6-B498-43B3-948B-1728B52AA6E4}">
                <adec:decorative xmlns:adec="http://schemas.microsoft.com/office/drawing/2017/decorative" val="1"/>
              </a:ext>
            </a:extLst>
          </p:cNvPr>
          <p:cNvGrpSpPr>
            <a:grpSpLocks/>
          </p:cNvGrpSpPr>
          <p:nvPr/>
        </p:nvGrpSpPr>
        <p:grpSpPr bwMode="auto">
          <a:xfrm>
            <a:off x="2693988" y="3559175"/>
            <a:ext cx="1727200" cy="731838"/>
            <a:chOff x="1541" y="1842"/>
            <a:chExt cx="1088" cy="461"/>
          </a:xfrm>
        </p:grpSpPr>
        <p:sp>
          <p:nvSpPr>
            <p:cNvPr id="140314" name="Oval 105">
              <a:extLst>
                <a:ext uri="{FF2B5EF4-FFF2-40B4-BE49-F238E27FC236}">
                  <a16:creationId xmlns:a16="http://schemas.microsoft.com/office/drawing/2014/main" id="{A9B587B2-6750-6BE9-6CC4-722B4DEE31E9}"/>
                </a:ext>
              </a:extLst>
            </p:cNvPr>
            <p:cNvSpPr>
              <a:spLocks noChangeArrowheads="1"/>
            </p:cNvSpPr>
            <p:nvPr/>
          </p:nvSpPr>
          <p:spPr bwMode="auto">
            <a:xfrm>
              <a:off x="1611" y="2119"/>
              <a:ext cx="953" cy="150"/>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15" name="Oval 106">
              <a:extLst>
                <a:ext uri="{FF2B5EF4-FFF2-40B4-BE49-F238E27FC236}">
                  <a16:creationId xmlns:a16="http://schemas.microsoft.com/office/drawing/2014/main" id="{A944F504-E839-5C1C-0394-83CB770210D3}"/>
                </a:ext>
              </a:extLst>
            </p:cNvPr>
            <p:cNvSpPr>
              <a:spLocks noChangeArrowheads="1"/>
            </p:cNvSpPr>
            <p:nvPr/>
          </p:nvSpPr>
          <p:spPr bwMode="auto">
            <a:xfrm>
              <a:off x="1547" y="2094"/>
              <a:ext cx="1082" cy="209"/>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16" name="Oval 107">
              <a:extLst>
                <a:ext uri="{FF2B5EF4-FFF2-40B4-BE49-F238E27FC236}">
                  <a16:creationId xmlns:a16="http://schemas.microsoft.com/office/drawing/2014/main" id="{177B1D24-3352-8194-32C2-377D4FF1E823}"/>
                </a:ext>
              </a:extLst>
            </p:cNvPr>
            <p:cNvSpPr>
              <a:spLocks noChangeArrowheads="1"/>
            </p:cNvSpPr>
            <p:nvPr/>
          </p:nvSpPr>
          <p:spPr bwMode="auto">
            <a:xfrm>
              <a:off x="1611" y="1879"/>
              <a:ext cx="953" cy="156"/>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17" name="Oval 108">
              <a:extLst>
                <a:ext uri="{FF2B5EF4-FFF2-40B4-BE49-F238E27FC236}">
                  <a16:creationId xmlns:a16="http://schemas.microsoft.com/office/drawing/2014/main" id="{3AE0B9BC-1049-30EC-693C-8EA6E90E0916}"/>
                </a:ext>
              </a:extLst>
            </p:cNvPr>
            <p:cNvSpPr>
              <a:spLocks noChangeArrowheads="1"/>
            </p:cNvSpPr>
            <p:nvPr/>
          </p:nvSpPr>
          <p:spPr bwMode="auto">
            <a:xfrm>
              <a:off x="1541" y="1842"/>
              <a:ext cx="1082" cy="227"/>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0301" name="Text Box 96">
            <a:extLst>
              <a:ext uri="{FF2B5EF4-FFF2-40B4-BE49-F238E27FC236}">
                <a16:creationId xmlns:a16="http://schemas.microsoft.com/office/drawing/2014/main" id="{D9C025A4-66A4-5F44-5FFC-D021D29F697A}"/>
              </a:ext>
            </a:extLst>
          </p:cNvPr>
          <p:cNvSpPr txBox="1">
            <a:spLocks noChangeArrowheads="1"/>
          </p:cNvSpPr>
          <p:nvPr/>
        </p:nvSpPr>
        <p:spPr bwMode="auto">
          <a:xfrm>
            <a:off x="5918200" y="2784475"/>
            <a:ext cx="49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A1</a:t>
            </a:r>
          </a:p>
        </p:txBody>
      </p:sp>
      <p:sp>
        <p:nvSpPr>
          <p:cNvPr id="140292" name="Line 4">
            <a:extLst>
              <a:ext uri="{FF2B5EF4-FFF2-40B4-BE49-F238E27FC236}">
                <a16:creationId xmlns:a16="http://schemas.microsoft.com/office/drawing/2014/main" id="{9291F86E-82D4-1616-72D5-E72F3CCD95A5}"/>
              </a:ext>
              <a:ext uri="{C183D7F6-B498-43B3-948B-1728B52AA6E4}">
                <adec:decorative xmlns:adec="http://schemas.microsoft.com/office/drawing/2017/decorative" val="1"/>
              </a:ext>
            </a:extLst>
          </p:cNvPr>
          <p:cNvSpPr>
            <a:spLocks noChangeShapeType="1"/>
          </p:cNvSpPr>
          <p:nvPr/>
        </p:nvSpPr>
        <p:spPr bwMode="auto">
          <a:xfrm>
            <a:off x="6115050" y="3317875"/>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5" name="Rectangle 72">
            <a:extLst>
              <a:ext uri="{FF2B5EF4-FFF2-40B4-BE49-F238E27FC236}">
                <a16:creationId xmlns:a16="http://schemas.microsoft.com/office/drawing/2014/main" id="{F4DCB65A-CA8B-B6E1-D81F-80E87387FE31}"/>
              </a:ext>
              <a:ext uri="{C183D7F6-B498-43B3-948B-1728B52AA6E4}">
                <adec:decorative xmlns:adec="http://schemas.microsoft.com/office/drawing/2017/decorative" val="1"/>
              </a:ext>
            </a:extLst>
          </p:cNvPr>
          <p:cNvSpPr>
            <a:spLocks noChangeArrowheads="1"/>
          </p:cNvSpPr>
          <p:nvPr/>
        </p:nvSpPr>
        <p:spPr bwMode="auto">
          <a:xfrm>
            <a:off x="5772150" y="3546475"/>
            <a:ext cx="685800" cy="2857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0300" name="Group 93">
            <a:extLst>
              <a:ext uri="{FF2B5EF4-FFF2-40B4-BE49-F238E27FC236}">
                <a16:creationId xmlns:a16="http://schemas.microsoft.com/office/drawing/2014/main" id="{502A18AC-2932-C158-7738-9280D3F98C08}"/>
              </a:ext>
              <a:ext uri="{C183D7F6-B498-43B3-948B-1728B52AA6E4}">
                <adec:decorative xmlns:adec="http://schemas.microsoft.com/office/drawing/2017/decorative" val="1"/>
              </a:ext>
            </a:extLst>
          </p:cNvPr>
          <p:cNvGrpSpPr>
            <a:grpSpLocks/>
          </p:cNvGrpSpPr>
          <p:nvPr/>
        </p:nvGrpSpPr>
        <p:grpSpPr bwMode="auto">
          <a:xfrm>
            <a:off x="6029325" y="3103563"/>
            <a:ext cx="171450" cy="1185862"/>
            <a:chOff x="3702" y="945"/>
            <a:chExt cx="108" cy="747"/>
          </a:xfrm>
        </p:grpSpPr>
        <p:sp>
          <p:nvSpPr>
            <p:cNvPr id="140318" name="Oval 94">
              <a:extLst>
                <a:ext uri="{FF2B5EF4-FFF2-40B4-BE49-F238E27FC236}">
                  <a16:creationId xmlns:a16="http://schemas.microsoft.com/office/drawing/2014/main" id="{12D568FA-A8E6-1C07-81F1-0A98D44BBB41}"/>
                </a:ext>
              </a:extLst>
            </p:cNvPr>
            <p:cNvSpPr>
              <a:spLocks noChangeArrowheads="1"/>
            </p:cNvSpPr>
            <p:nvPr/>
          </p:nvSpPr>
          <p:spPr bwMode="auto">
            <a:xfrm>
              <a:off x="3702" y="945"/>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19" name="Oval 95">
              <a:extLst>
                <a:ext uri="{FF2B5EF4-FFF2-40B4-BE49-F238E27FC236}">
                  <a16:creationId xmlns:a16="http://schemas.microsoft.com/office/drawing/2014/main" id="{5D9E6C47-AE3D-1076-8FB7-B3B3B2DCFA12}"/>
                </a:ext>
              </a:extLst>
            </p:cNvPr>
            <p:cNvSpPr>
              <a:spLocks noChangeArrowheads="1"/>
            </p:cNvSpPr>
            <p:nvPr/>
          </p:nvSpPr>
          <p:spPr bwMode="auto">
            <a:xfrm>
              <a:off x="3702" y="1581"/>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72141" name="Line 109">
            <a:extLst>
              <a:ext uri="{FF2B5EF4-FFF2-40B4-BE49-F238E27FC236}">
                <a16:creationId xmlns:a16="http://schemas.microsoft.com/office/drawing/2014/main" id="{BFD9A161-40D4-3AAB-CDED-478333B1C8BB}"/>
              </a:ext>
              <a:ext uri="{C183D7F6-B498-43B3-948B-1728B52AA6E4}">
                <adec:decorative xmlns:adec="http://schemas.microsoft.com/office/drawing/2017/decorative" val="1"/>
              </a:ext>
            </a:extLst>
          </p:cNvPr>
          <p:cNvSpPr>
            <a:spLocks noChangeShapeType="1"/>
          </p:cNvSpPr>
          <p:nvPr/>
        </p:nvSpPr>
        <p:spPr bwMode="auto">
          <a:xfrm>
            <a:off x="6116638" y="3321050"/>
            <a:ext cx="0" cy="762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2142" name="Rectangle 110">
            <a:extLst>
              <a:ext uri="{FF2B5EF4-FFF2-40B4-BE49-F238E27FC236}">
                <a16:creationId xmlns:a16="http://schemas.microsoft.com/office/drawing/2014/main" id="{FD5E28F9-23A7-46C2-8D7E-CFE932C30A2F}"/>
              </a:ext>
              <a:ext uri="{C183D7F6-B498-43B3-948B-1728B52AA6E4}">
                <adec:decorative xmlns:adec="http://schemas.microsoft.com/office/drawing/2017/decorative" val="1"/>
              </a:ext>
            </a:extLst>
          </p:cNvPr>
          <p:cNvSpPr>
            <a:spLocks noChangeArrowheads="1"/>
          </p:cNvSpPr>
          <p:nvPr/>
        </p:nvSpPr>
        <p:spPr bwMode="auto">
          <a:xfrm>
            <a:off x="5770563" y="3546475"/>
            <a:ext cx="685800" cy="285750"/>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0302" name="Text Box 97">
            <a:extLst>
              <a:ext uri="{FF2B5EF4-FFF2-40B4-BE49-F238E27FC236}">
                <a16:creationId xmlns:a16="http://schemas.microsoft.com/office/drawing/2014/main" id="{C4A29345-7A0C-E08C-1A61-552D3ADC65D6}"/>
              </a:ext>
            </a:extLst>
          </p:cNvPr>
          <p:cNvSpPr txBox="1">
            <a:spLocks noChangeArrowheads="1"/>
          </p:cNvSpPr>
          <p:nvPr/>
        </p:nvSpPr>
        <p:spPr bwMode="auto">
          <a:xfrm>
            <a:off x="5956300" y="4321175"/>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A2</a:t>
            </a:r>
          </a:p>
        </p:txBody>
      </p:sp>
      <p:sp>
        <p:nvSpPr>
          <p:cNvPr id="140304" name="Text Box 99">
            <a:extLst>
              <a:ext uri="{FF2B5EF4-FFF2-40B4-BE49-F238E27FC236}">
                <a16:creationId xmlns:a16="http://schemas.microsoft.com/office/drawing/2014/main" id="{F5A64C69-4A96-4E82-0BB8-A3111D2E5924}"/>
              </a:ext>
            </a:extLst>
          </p:cNvPr>
          <p:cNvSpPr txBox="1">
            <a:spLocks noChangeArrowheads="1"/>
          </p:cNvSpPr>
          <p:nvPr/>
        </p:nvSpPr>
        <p:spPr bwMode="auto">
          <a:xfrm>
            <a:off x="6591300" y="25304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12</a:t>
            </a:r>
          </a:p>
        </p:txBody>
      </p:sp>
      <p:sp>
        <p:nvSpPr>
          <p:cNvPr id="140305" name="Text Box 100">
            <a:extLst>
              <a:ext uri="{FF2B5EF4-FFF2-40B4-BE49-F238E27FC236}">
                <a16:creationId xmlns:a16="http://schemas.microsoft.com/office/drawing/2014/main" id="{74416234-E679-CFFB-F766-1B5BB8C75B62}"/>
              </a:ext>
            </a:extLst>
          </p:cNvPr>
          <p:cNvSpPr txBox="1">
            <a:spLocks noChangeArrowheads="1"/>
          </p:cNvSpPr>
          <p:nvPr/>
        </p:nvSpPr>
        <p:spPr bwMode="auto">
          <a:xfrm>
            <a:off x="7048500" y="26701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14</a:t>
            </a:r>
          </a:p>
        </p:txBody>
      </p:sp>
      <p:sp>
        <p:nvSpPr>
          <p:cNvPr id="140296" name="Line 73">
            <a:extLst>
              <a:ext uri="{FF2B5EF4-FFF2-40B4-BE49-F238E27FC236}">
                <a16:creationId xmlns:a16="http://schemas.microsoft.com/office/drawing/2014/main" id="{290464EB-B2BA-51A1-1E99-80B33265731F}"/>
              </a:ext>
              <a:ext uri="{C183D7F6-B498-43B3-948B-1728B52AA6E4}">
                <adec:decorative xmlns:adec="http://schemas.microsoft.com/office/drawing/2017/decorative" val="1"/>
              </a:ext>
            </a:extLst>
          </p:cNvPr>
          <p:cNvSpPr>
            <a:spLocks noChangeShapeType="1"/>
          </p:cNvSpPr>
          <p:nvPr/>
        </p:nvSpPr>
        <p:spPr bwMode="auto">
          <a:xfrm>
            <a:off x="6496050" y="3679825"/>
            <a:ext cx="2324100" cy="15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297" name="Group 74">
            <a:extLst>
              <a:ext uri="{FF2B5EF4-FFF2-40B4-BE49-F238E27FC236}">
                <a16:creationId xmlns:a16="http://schemas.microsoft.com/office/drawing/2014/main" id="{43D67BA5-0384-12F5-62DF-8A0F0D14D927}"/>
              </a:ext>
              <a:ext uri="{C183D7F6-B498-43B3-948B-1728B52AA6E4}">
                <adec:decorative xmlns:adec="http://schemas.microsoft.com/office/drawing/2017/decorative" val="1"/>
              </a:ext>
            </a:extLst>
          </p:cNvPr>
          <p:cNvGrpSpPr>
            <a:grpSpLocks/>
          </p:cNvGrpSpPr>
          <p:nvPr/>
        </p:nvGrpSpPr>
        <p:grpSpPr bwMode="auto">
          <a:xfrm>
            <a:off x="6791325" y="3063875"/>
            <a:ext cx="466725" cy="1082675"/>
            <a:chOff x="4182" y="920"/>
            <a:chExt cx="294" cy="682"/>
          </a:xfrm>
        </p:grpSpPr>
        <p:sp>
          <p:nvSpPr>
            <p:cNvPr id="140331" name="Line 75">
              <a:extLst>
                <a:ext uri="{FF2B5EF4-FFF2-40B4-BE49-F238E27FC236}">
                  <a16:creationId xmlns:a16="http://schemas.microsoft.com/office/drawing/2014/main" id="{9A7C5171-9122-E805-92A4-507B2ACEF689}"/>
                </a:ext>
              </a:extLst>
            </p:cNvPr>
            <p:cNvSpPr>
              <a:spLocks noChangeShapeType="1"/>
            </p:cNvSpPr>
            <p:nvPr/>
          </p:nvSpPr>
          <p:spPr bwMode="auto">
            <a:xfrm>
              <a:off x="4190" y="920"/>
              <a:ext cx="0" cy="2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2" name="Line 76">
              <a:extLst>
                <a:ext uri="{FF2B5EF4-FFF2-40B4-BE49-F238E27FC236}">
                  <a16:creationId xmlns:a16="http://schemas.microsoft.com/office/drawing/2014/main" id="{6DDFCCC2-8D2E-137E-8777-B7DE93E47BBA}"/>
                </a:ext>
              </a:extLst>
            </p:cNvPr>
            <p:cNvSpPr>
              <a:spLocks noChangeShapeType="1"/>
            </p:cNvSpPr>
            <p:nvPr/>
          </p:nvSpPr>
          <p:spPr bwMode="auto">
            <a:xfrm>
              <a:off x="4182" y="1204"/>
              <a:ext cx="1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Line 77">
              <a:extLst>
                <a:ext uri="{FF2B5EF4-FFF2-40B4-BE49-F238E27FC236}">
                  <a16:creationId xmlns:a16="http://schemas.microsoft.com/office/drawing/2014/main" id="{86E07D6E-FF79-091F-674A-B4DDFF0A03E5}"/>
                </a:ext>
              </a:extLst>
            </p:cNvPr>
            <p:cNvSpPr>
              <a:spLocks noChangeShapeType="1"/>
            </p:cNvSpPr>
            <p:nvPr/>
          </p:nvSpPr>
          <p:spPr bwMode="auto">
            <a:xfrm>
              <a:off x="4476" y="1002"/>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Line 78">
              <a:extLst>
                <a:ext uri="{FF2B5EF4-FFF2-40B4-BE49-F238E27FC236}">
                  <a16:creationId xmlns:a16="http://schemas.microsoft.com/office/drawing/2014/main" id="{8636220B-1AA6-CDFA-9655-482D80929204}"/>
                </a:ext>
              </a:extLst>
            </p:cNvPr>
            <p:cNvSpPr>
              <a:spLocks noChangeShapeType="1"/>
            </p:cNvSpPr>
            <p:nvPr/>
          </p:nvSpPr>
          <p:spPr bwMode="auto">
            <a:xfrm>
              <a:off x="4350" y="1478"/>
              <a:ext cx="0" cy="1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Line 79">
              <a:extLst>
                <a:ext uri="{FF2B5EF4-FFF2-40B4-BE49-F238E27FC236}">
                  <a16:creationId xmlns:a16="http://schemas.microsoft.com/office/drawing/2014/main" id="{93EF54D5-7DA4-0672-787C-A6891098D5B4}"/>
                </a:ext>
              </a:extLst>
            </p:cNvPr>
            <p:cNvSpPr>
              <a:spLocks noChangeShapeType="1"/>
            </p:cNvSpPr>
            <p:nvPr/>
          </p:nvSpPr>
          <p:spPr bwMode="auto">
            <a:xfrm flipH="1" flipV="1">
              <a:off x="4260" y="1160"/>
              <a:ext cx="90"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299" name="Group 86">
            <a:extLst>
              <a:ext uri="{FF2B5EF4-FFF2-40B4-BE49-F238E27FC236}">
                <a16:creationId xmlns:a16="http://schemas.microsoft.com/office/drawing/2014/main" id="{7E626809-C2F4-15DE-5B33-98D9E3ECF10B}"/>
              </a:ext>
              <a:ext uri="{C183D7F6-B498-43B3-948B-1728B52AA6E4}">
                <adec:decorative xmlns:adec="http://schemas.microsoft.com/office/drawing/2017/decorative" val="1"/>
              </a:ext>
            </a:extLst>
          </p:cNvPr>
          <p:cNvGrpSpPr>
            <a:grpSpLocks/>
          </p:cNvGrpSpPr>
          <p:nvPr/>
        </p:nvGrpSpPr>
        <p:grpSpPr bwMode="auto">
          <a:xfrm>
            <a:off x="6711950" y="2849563"/>
            <a:ext cx="1576388" cy="1533525"/>
            <a:chOff x="4132" y="785"/>
            <a:chExt cx="993" cy="966"/>
          </a:xfrm>
        </p:grpSpPr>
        <p:sp>
          <p:nvSpPr>
            <p:cNvPr id="140320" name="Oval 87">
              <a:extLst>
                <a:ext uri="{FF2B5EF4-FFF2-40B4-BE49-F238E27FC236}">
                  <a16:creationId xmlns:a16="http://schemas.microsoft.com/office/drawing/2014/main" id="{208D78DB-D991-5013-E66B-C87712DEA72E}"/>
                </a:ext>
              </a:extLst>
            </p:cNvPr>
            <p:cNvSpPr>
              <a:spLocks noChangeArrowheads="1"/>
            </p:cNvSpPr>
            <p:nvPr/>
          </p:nvSpPr>
          <p:spPr bwMode="auto">
            <a:xfrm>
              <a:off x="4300" y="1642"/>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0321" name="Oval 88">
              <a:extLst>
                <a:ext uri="{FF2B5EF4-FFF2-40B4-BE49-F238E27FC236}">
                  <a16:creationId xmlns:a16="http://schemas.microsoft.com/office/drawing/2014/main" id="{D016F73B-891E-BC0A-7185-D3EB4ABDA375}"/>
                </a:ext>
              </a:extLst>
            </p:cNvPr>
            <p:cNvSpPr>
              <a:spLocks noChangeArrowheads="1"/>
            </p:cNvSpPr>
            <p:nvPr/>
          </p:nvSpPr>
          <p:spPr bwMode="auto">
            <a:xfrm>
              <a:off x="4132"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0322" name="Oval 89">
              <a:extLst>
                <a:ext uri="{FF2B5EF4-FFF2-40B4-BE49-F238E27FC236}">
                  <a16:creationId xmlns:a16="http://schemas.microsoft.com/office/drawing/2014/main" id="{B85741D8-C989-6F9B-6AA8-AAC062902018}"/>
                </a:ext>
              </a:extLst>
            </p:cNvPr>
            <p:cNvSpPr>
              <a:spLocks noChangeArrowheads="1"/>
            </p:cNvSpPr>
            <p:nvPr/>
          </p:nvSpPr>
          <p:spPr bwMode="auto">
            <a:xfrm>
              <a:off x="4419" y="86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0323" name="Oval 90">
              <a:extLst>
                <a:ext uri="{FF2B5EF4-FFF2-40B4-BE49-F238E27FC236}">
                  <a16:creationId xmlns:a16="http://schemas.microsoft.com/office/drawing/2014/main" id="{944EB8AB-9AAA-9AD4-ACA3-3B2794D65985}"/>
                </a:ext>
              </a:extLst>
            </p:cNvPr>
            <p:cNvSpPr>
              <a:spLocks noChangeArrowheads="1"/>
            </p:cNvSpPr>
            <p:nvPr/>
          </p:nvSpPr>
          <p:spPr bwMode="auto">
            <a:xfrm>
              <a:off x="4730"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0324" name="Oval 91">
              <a:extLst>
                <a:ext uri="{FF2B5EF4-FFF2-40B4-BE49-F238E27FC236}">
                  <a16:creationId xmlns:a16="http://schemas.microsoft.com/office/drawing/2014/main" id="{1CC30942-9EEB-EDFC-0179-AC702C06C726}"/>
                </a:ext>
              </a:extLst>
            </p:cNvPr>
            <p:cNvSpPr>
              <a:spLocks noChangeArrowheads="1"/>
            </p:cNvSpPr>
            <p:nvPr/>
          </p:nvSpPr>
          <p:spPr bwMode="auto">
            <a:xfrm>
              <a:off x="4893" y="1641"/>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0325" name="Oval 92">
              <a:extLst>
                <a:ext uri="{FF2B5EF4-FFF2-40B4-BE49-F238E27FC236}">
                  <a16:creationId xmlns:a16="http://schemas.microsoft.com/office/drawing/2014/main" id="{AA95C361-9716-75C6-B30B-BB98D40E887E}"/>
                </a:ext>
              </a:extLst>
            </p:cNvPr>
            <p:cNvSpPr>
              <a:spLocks noChangeArrowheads="1"/>
            </p:cNvSpPr>
            <p:nvPr/>
          </p:nvSpPr>
          <p:spPr bwMode="auto">
            <a:xfrm>
              <a:off x="5016" y="85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grpSp>
      <p:grpSp>
        <p:nvGrpSpPr>
          <p:cNvPr id="140298" name="Group 80">
            <a:extLst>
              <a:ext uri="{FF2B5EF4-FFF2-40B4-BE49-F238E27FC236}">
                <a16:creationId xmlns:a16="http://schemas.microsoft.com/office/drawing/2014/main" id="{160054E5-E278-7BDC-359B-3C8A4E640FB4}"/>
              </a:ext>
              <a:ext uri="{C183D7F6-B498-43B3-948B-1728B52AA6E4}">
                <adec:decorative xmlns:adec="http://schemas.microsoft.com/office/drawing/2017/decorative" val="1"/>
              </a:ext>
            </a:extLst>
          </p:cNvPr>
          <p:cNvGrpSpPr>
            <a:grpSpLocks/>
          </p:cNvGrpSpPr>
          <p:nvPr/>
        </p:nvGrpSpPr>
        <p:grpSpPr bwMode="auto">
          <a:xfrm>
            <a:off x="7737475" y="3071813"/>
            <a:ext cx="466725" cy="1054100"/>
            <a:chOff x="4778" y="925"/>
            <a:chExt cx="294" cy="664"/>
          </a:xfrm>
        </p:grpSpPr>
        <p:sp>
          <p:nvSpPr>
            <p:cNvPr id="140326" name="Line 81">
              <a:extLst>
                <a:ext uri="{FF2B5EF4-FFF2-40B4-BE49-F238E27FC236}">
                  <a16:creationId xmlns:a16="http://schemas.microsoft.com/office/drawing/2014/main" id="{F37EEA9F-ED39-C7C2-AE83-FE1DF5490526}"/>
                </a:ext>
              </a:extLst>
            </p:cNvPr>
            <p:cNvSpPr>
              <a:spLocks noChangeShapeType="1"/>
            </p:cNvSpPr>
            <p:nvPr/>
          </p:nvSpPr>
          <p:spPr bwMode="auto">
            <a:xfrm>
              <a:off x="4786" y="925"/>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7" name="Line 82">
              <a:extLst>
                <a:ext uri="{FF2B5EF4-FFF2-40B4-BE49-F238E27FC236}">
                  <a16:creationId xmlns:a16="http://schemas.microsoft.com/office/drawing/2014/main" id="{7FFD0086-D9E2-0059-2CDB-3AF032BF6E6E}"/>
                </a:ext>
              </a:extLst>
            </p:cNvPr>
            <p:cNvSpPr>
              <a:spLocks noChangeShapeType="1"/>
            </p:cNvSpPr>
            <p:nvPr/>
          </p:nvSpPr>
          <p:spPr bwMode="auto">
            <a:xfrm>
              <a:off x="4778" y="1191"/>
              <a:ext cx="1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8" name="Line 83">
              <a:extLst>
                <a:ext uri="{FF2B5EF4-FFF2-40B4-BE49-F238E27FC236}">
                  <a16:creationId xmlns:a16="http://schemas.microsoft.com/office/drawing/2014/main" id="{07550463-9D37-008F-3348-E5D431B81B80}"/>
                </a:ext>
              </a:extLst>
            </p:cNvPr>
            <p:cNvSpPr>
              <a:spLocks noChangeShapeType="1"/>
            </p:cNvSpPr>
            <p:nvPr/>
          </p:nvSpPr>
          <p:spPr bwMode="auto">
            <a:xfrm>
              <a:off x="5072" y="989"/>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9" name="Line 84">
              <a:extLst>
                <a:ext uri="{FF2B5EF4-FFF2-40B4-BE49-F238E27FC236}">
                  <a16:creationId xmlns:a16="http://schemas.microsoft.com/office/drawing/2014/main" id="{DC802895-E116-AE93-C044-9011251CB955}"/>
                </a:ext>
              </a:extLst>
            </p:cNvPr>
            <p:cNvSpPr>
              <a:spLocks noChangeShapeType="1"/>
            </p:cNvSpPr>
            <p:nvPr/>
          </p:nvSpPr>
          <p:spPr bwMode="auto">
            <a:xfrm>
              <a:off x="4946" y="1465"/>
              <a:ext cx="0" cy="1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0" name="Line 85">
              <a:extLst>
                <a:ext uri="{FF2B5EF4-FFF2-40B4-BE49-F238E27FC236}">
                  <a16:creationId xmlns:a16="http://schemas.microsoft.com/office/drawing/2014/main" id="{A203396D-0F21-9277-19AF-9D479158A7F5}"/>
                </a:ext>
              </a:extLst>
            </p:cNvPr>
            <p:cNvSpPr>
              <a:spLocks noChangeShapeType="1"/>
            </p:cNvSpPr>
            <p:nvPr/>
          </p:nvSpPr>
          <p:spPr bwMode="auto">
            <a:xfrm flipH="1" flipV="1">
              <a:off x="4856" y="1147"/>
              <a:ext cx="90"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2144" name="Text Box 112">
            <a:extLst>
              <a:ext uri="{FF2B5EF4-FFF2-40B4-BE49-F238E27FC236}">
                <a16:creationId xmlns:a16="http://schemas.microsoft.com/office/drawing/2014/main" id="{CEC2BD73-B72B-CD5B-691C-B74EEA72C4D4}"/>
              </a:ext>
            </a:extLst>
          </p:cNvPr>
          <p:cNvSpPr txBox="1">
            <a:spLocks noChangeArrowheads="1"/>
          </p:cNvSpPr>
          <p:nvPr/>
        </p:nvSpPr>
        <p:spPr bwMode="auto">
          <a:xfrm>
            <a:off x="7010400" y="21336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Symbol</a:t>
            </a:r>
          </a:p>
        </p:txBody>
      </p:sp>
      <p:sp>
        <p:nvSpPr>
          <p:cNvPr id="140303" name="Text Box 98">
            <a:extLst>
              <a:ext uri="{FF2B5EF4-FFF2-40B4-BE49-F238E27FC236}">
                <a16:creationId xmlns:a16="http://schemas.microsoft.com/office/drawing/2014/main" id="{2C1CEA83-3619-F929-39B3-EC48AB7A9866}"/>
              </a:ext>
            </a:extLst>
          </p:cNvPr>
          <p:cNvSpPr txBox="1">
            <a:spLocks noChangeArrowheads="1"/>
          </p:cNvSpPr>
          <p:nvPr/>
        </p:nvSpPr>
        <p:spPr bwMode="auto">
          <a:xfrm>
            <a:off x="6883400" y="438467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11</a:t>
            </a:r>
          </a:p>
        </p:txBody>
      </p:sp>
      <p:sp>
        <p:nvSpPr>
          <p:cNvPr id="140307" name="Text Box 102">
            <a:extLst>
              <a:ext uri="{FF2B5EF4-FFF2-40B4-BE49-F238E27FC236}">
                <a16:creationId xmlns:a16="http://schemas.microsoft.com/office/drawing/2014/main" id="{68231325-FF2F-4CBE-7F13-A6D95D438012}"/>
              </a:ext>
            </a:extLst>
          </p:cNvPr>
          <p:cNvSpPr txBox="1">
            <a:spLocks noChangeArrowheads="1"/>
          </p:cNvSpPr>
          <p:nvPr/>
        </p:nvSpPr>
        <p:spPr bwMode="auto">
          <a:xfrm>
            <a:off x="7518400" y="25304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22</a:t>
            </a:r>
          </a:p>
        </p:txBody>
      </p:sp>
      <p:sp>
        <p:nvSpPr>
          <p:cNvPr id="140308" name="Text Box 103">
            <a:extLst>
              <a:ext uri="{FF2B5EF4-FFF2-40B4-BE49-F238E27FC236}">
                <a16:creationId xmlns:a16="http://schemas.microsoft.com/office/drawing/2014/main" id="{B9E37DDD-96E3-F3FE-67B8-C348FA516772}"/>
              </a:ext>
            </a:extLst>
          </p:cNvPr>
          <p:cNvSpPr txBox="1">
            <a:spLocks noChangeArrowheads="1"/>
          </p:cNvSpPr>
          <p:nvPr/>
        </p:nvSpPr>
        <p:spPr bwMode="auto">
          <a:xfrm>
            <a:off x="7975600" y="2670175"/>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24</a:t>
            </a:r>
          </a:p>
        </p:txBody>
      </p:sp>
      <p:sp>
        <p:nvSpPr>
          <p:cNvPr id="140306" name="Text Box 101">
            <a:extLst>
              <a:ext uri="{FF2B5EF4-FFF2-40B4-BE49-F238E27FC236}">
                <a16:creationId xmlns:a16="http://schemas.microsoft.com/office/drawing/2014/main" id="{1EAA73D3-F1A1-CE90-BEDC-A106C55BFDEC}"/>
              </a:ext>
            </a:extLst>
          </p:cNvPr>
          <p:cNvSpPr txBox="1">
            <a:spLocks noChangeArrowheads="1"/>
          </p:cNvSpPr>
          <p:nvPr/>
        </p:nvSpPr>
        <p:spPr bwMode="auto">
          <a:xfrm>
            <a:off x="7810500" y="438467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21</a:t>
            </a:r>
          </a:p>
        </p:txBody>
      </p:sp>
      <p:sp>
        <p:nvSpPr>
          <p:cNvPr id="140312" name="Text Box 111">
            <a:extLst>
              <a:ext uri="{FF2B5EF4-FFF2-40B4-BE49-F238E27FC236}">
                <a16:creationId xmlns:a16="http://schemas.microsoft.com/office/drawing/2014/main" id="{358970A1-B8F3-8CB9-4BAB-0D16A27CA62B}"/>
              </a:ext>
            </a:extLst>
          </p:cNvPr>
          <p:cNvSpPr txBox="1">
            <a:spLocks noChangeArrowheads="1"/>
          </p:cNvSpPr>
          <p:nvPr/>
        </p:nvSpPr>
        <p:spPr bwMode="auto">
          <a:xfrm>
            <a:off x="2698750" y="6237288"/>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   A1   A2        4     2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2136"/>
                                        </p:tgtEl>
                                        <p:attrNameLst>
                                          <p:attrName>style.visibility</p:attrName>
                                        </p:attrNameLst>
                                      </p:cBhvr>
                                      <p:to>
                                        <p:strVal val="visible"/>
                                      </p:to>
                                    </p:set>
                                    <p:animEffect transition="in" filter="dissolve">
                                      <p:cBhvr>
                                        <p:cTn id="7" dur="500"/>
                                        <p:tgtEl>
                                          <p:spTgt spid="17213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2142"/>
                                        </p:tgtEl>
                                        <p:attrNameLst>
                                          <p:attrName>style.visibility</p:attrName>
                                        </p:attrNameLst>
                                      </p:cBhvr>
                                      <p:to>
                                        <p:strVal val="visible"/>
                                      </p:to>
                                    </p:set>
                                    <p:animEffect transition="in" filter="dissolve">
                                      <p:cBhvr>
                                        <p:cTn id="11" dur="500"/>
                                        <p:tgtEl>
                                          <p:spTgt spid="17214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2141"/>
                                        </p:tgtEl>
                                        <p:attrNameLst>
                                          <p:attrName>style.visibility</p:attrName>
                                        </p:attrNameLst>
                                      </p:cBhvr>
                                      <p:to>
                                        <p:strVal val="visible"/>
                                      </p:to>
                                    </p:set>
                                    <p:animEffect transition="in" filter="dissolve">
                                      <p:cBhvr>
                                        <p:cTn id="15" dur="500"/>
                                        <p:tgtEl>
                                          <p:spTgt spid="17214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2144"/>
                                        </p:tgtEl>
                                        <p:attrNameLst>
                                          <p:attrName>style.visibility</p:attrName>
                                        </p:attrNameLst>
                                      </p:cBhvr>
                                      <p:to>
                                        <p:strVal val="visible"/>
                                      </p:to>
                                    </p:set>
                                    <p:animEffect transition="in" filter="dissolve">
                                      <p:cBhvr>
                                        <p:cTn id="19" dur="500"/>
                                        <p:tgtEl>
                                          <p:spTgt spid="172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44"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5FF904D7-D004-C735-F39B-828CD8D40E04}"/>
              </a:ext>
            </a:extLst>
          </p:cNvPr>
          <p:cNvSpPr>
            <a:spLocks noGrp="1" noChangeArrowheads="1"/>
          </p:cNvSpPr>
          <p:nvPr>
            <p:ph type="title"/>
          </p:nvPr>
        </p:nvSpPr>
        <p:spPr/>
        <p:txBody>
          <a:bodyPr/>
          <a:lstStyle/>
          <a:p>
            <a:pPr eaLnBrk="1" hangingPunct="1"/>
            <a:r>
              <a:rPr lang="en-US" altLang="en-US" dirty="0"/>
              <a:t>Relay 2</a:t>
            </a:r>
          </a:p>
        </p:txBody>
      </p:sp>
      <p:sp>
        <p:nvSpPr>
          <p:cNvPr id="141315" name="Rectangle 3">
            <a:extLst>
              <a:ext uri="{FF2B5EF4-FFF2-40B4-BE49-F238E27FC236}">
                <a16:creationId xmlns:a16="http://schemas.microsoft.com/office/drawing/2014/main" id="{43BC540C-165F-96B2-E76B-FD6BEF47934A}"/>
              </a:ext>
              <a:ext uri="{C183D7F6-B498-43B3-948B-1728B52AA6E4}">
                <adec:decorative xmlns:adec="http://schemas.microsoft.com/office/drawing/2017/decorative" val="0"/>
              </a:ext>
            </a:extLst>
          </p:cNvPr>
          <p:cNvSpPr>
            <a:spLocks noGrp="1" noChangeArrowheads="1"/>
          </p:cNvSpPr>
          <p:nvPr>
            <p:ph type="body" idx="1"/>
          </p:nvPr>
        </p:nvSpPr>
        <p:spPr/>
        <p:txBody>
          <a:bodyPr/>
          <a:lstStyle/>
          <a:p>
            <a:pPr eaLnBrk="1" hangingPunct="1"/>
            <a:endParaRPr lang="en-US" altLang="en-US"/>
          </a:p>
        </p:txBody>
      </p:sp>
      <p:grpSp>
        <p:nvGrpSpPr>
          <p:cNvPr id="141316" name="Group 4">
            <a:extLst>
              <a:ext uri="{FF2B5EF4-FFF2-40B4-BE49-F238E27FC236}">
                <a16:creationId xmlns:a16="http://schemas.microsoft.com/office/drawing/2014/main" id="{C0E181E6-EBC6-BD09-2948-2F5FF547EF4E}"/>
              </a:ext>
              <a:ext uri="{C183D7F6-B498-43B3-948B-1728B52AA6E4}">
                <adec:decorative xmlns:adec="http://schemas.microsoft.com/office/drawing/2017/decorative" val="1"/>
              </a:ext>
            </a:extLst>
          </p:cNvPr>
          <p:cNvGrpSpPr>
            <a:grpSpLocks/>
          </p:cNvGrpSpPr>
          <p:nvPr/>
        </p:nvGrpSpPr>
        <p:grpSpPr bwMode="auto">
          <a:xfrm>
            <a:off x="2463800" y="2286000"/>
            <a:ext cx="2952750" cy="3162300"/>
            <a:chOff x="936" y="492"/>
            <a:chExt cx="1860" cy="1992"/>
          </a:xfrm>
        </p:grpSpPr>
        <p:sp>
          <p:nvSpPr>
            <p:cNvPr id="141419" name="AutoShape 5">
              <a:extLst>
                <a:ext uri="{FF2B5EF4-FFF2-40B4-BE49-F238E27FC236}">
                  <a16:creationId xmlns:a16="http://schemas.microsoft.com/office/drawing/2014/main" id="{36CAC0F8-F5D0-5504-9E53-8CC5A53EC0B5}"/>
                </a:ext>
              </a:extLst>
            </p:cNvPr>
            <p:cNvSpPr>
              <a:spLocks noChangeArrowheads="1"/>
            </p:cNvSpPr>
            <p:nvPr/>
          </p:nvSpPr>
          <p:spPr bwMode="auto">
            <a:xfrm flipV="1">
              <a:off x="936" y="492"/>
              <a:ext cx="1860" cy="1992"/>
            </a:xfrm>
            <a:custGeom>
              <a:avLst/>
              <a:gdLst>
                <a:gd name="T0" fmla="*/ 1837 w 21600"/>
                <a:gd name="T1" fmla="*/ 996 h 21600"/>
                <a:gd name="T2" fmla="*/ 930 w 21600"/>
                <a:gd name="T3" fmla="*/ 1992 h 21600"/>
                <a:gd name="T4" fmla="*/ 23 w 21600"/>
                <a:gd name="T5" fmla="*/ 996 h 21600"/>
                <a:gd name="T6" fmla="*/ 930 w 21600"/>
                <a:gd name="T7" fmla="*/ 0 h 21600"/>
                <a:gd name="T8" fmla="*/ 0 60000 65536"/>
                <a:gd name="T9" fmla="*/ 0 60000 65536"/>
                <a:gd name="T10" fmla="*/ 0 60000 65536"/>
                <a:gd name="T11" fmla="*/ 0 60000 65536"/>
                <a:gd name="T12" fmla="*/ 2067 w 21600"/>
                <a:gd name="T13" fmla="*/ 2071 h 21600"/>
                <a:gd name="T14" fmla="*/ 19533 w 21600"/>
                <a:gd name="T15" fmla="*/ 19529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20" name="AutoShape 6">
              <a:extLst>
                <a:ext uri="{FF2B5EF4-FFF2-40B4-BE49-F238E27FC236}">
                  <a16:creationId xmlns:a16="http://schemas.microsoft.com/office/drawing/2014/main" id="{9B4E2E6E-D895-DFE8-7C47-7199E721BCA2}"/>
                </a:ext>
              </a:extLst>
            </p:cNvPr>
            <p:cNvSpPr>
              <a:spLocks noChangeArrowheads="1"/>
            </p:cNvSpPr>
            <p:nvPr/>
          </p:nvSpPr>
          <p:spPr bwMode="auto">
            <a:xfrm flipV="1">
              <a:off x="996" y="552"/>
              <a:ext cx="1740" cy="1932"/>
            </a:xfrm>
            <a:custGeom>
              <a:avLst/>
              <a:gdLst>
                <a:gd name="T0" fmla="*/ 1719 w 21600"/>
                <a:gd name="T1" fmla="*/ 966 h 21600"/>
                <a:gd name="T2" fmla="*/ 870 w 21600"/>
                <a:gd name="T3" fmla="*/ 1932 h 21600"/>
                <a:gd name="T4" fmla="*/ 21 w 21600"/>
                <a:gd name="T5" fmla="*/ 966 h 21600"/>
                <a:gd name="T6" fmla="*/ 870 w 21600"/>
                <a:gd name="T7" fmla="*/ 0 h 21600"/>
                <a:gd name="T8" fmla="*/ 0 60000 65536"/>
                <a:gd name="T9" fmla="*/ 0 60000 65536"/>
                <a:gd name="T10" fmla="*/ 0 60000 65536"/>
                <a:gd name="T11" fmla="*/ 0 60000 65536"/>
                <a:gd name="T12" fmla="*/ 2061 w 21600"/>
                <a:gd name="T13" fmla="*/ 2068 h 21600"/>
                <a:gd name="T14" fmla="*/ 19539 w 21600"/>
                <a:gd name="T15" fmla="*/ 19532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40" name="Line 43">
            <a:extLst>
              <a:ext uri="{FF2B5EF4-FFF2-40B4-BE49-F238E27FC236}">
                <a16:creationId xmlns:a16="http://schemas.microsoft.com/office/drawing/2014/main" id="{59A9442A-B55C-7361-8072-5FFE1AB17754}"/>
              </a:ext>
              <a:ext uri="{C183D7F6-B498-43B3-948B-1728B52AA6E4}">
                <adec:decorative xmlns:adec="http://schemas.microsoft.com/office/drawing/2017/decorative" val="1"/>
              </a:ext>
            </a:extLst>
          </p:cNvPr>
          <p:cNvSpPr>
            <a:spLocks noChangeShapeType="1"/>
          </p:cNvSpPr>
          <p:nvPr/>
        </p:nvSpPr>
        <p:spPr bwMode="auto">
          <a:xfrm>
            <a:off x="2811463" y="2890838"/>
            <a:ext cx="285750"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39" name="Group 29">
            <a:extLst>
              <a:ext uri="{FF2B5EF4-FFF2-40B4-BE49-F238E27FC236}">
                <a16:creationId xmlns:a16="http://schemas.microsoft.com/office/drawing/2014/main" id="{3E989862-3F9D-7D39-9BFF-1125A0746F38}"/>
              </a:ext>
              <a:ext uri="{C183D7F6-B498-43B3-948B-1728B52AA6E4}">
                <adec:decorative xmlns:adec="http://schemas.microsoft.com/office/drawing/2017/decorative" val="1"/>
              </a:ext>
            </a:extLst>
          </p:cNvPr>
          <p:cNvGrpSpPr>
            <a:grpSpLocks/>
          </p:cNvGrpSpPr>
          <p:nvPr/>
        </p:nvGrpSpPr>
        <p:grpSpPr bwMode="auto">
          <a:xfrm>
            <a:off x="3127375" y="2811463"/>
            <a:ext cx="771525" cy="161925"/>
            <a:chOff x="2304" y="2184"/>
            <a:chExt cx="612" cy="168"/>
          </a:xfrm>
        </p:grpSpPr>
        <p:sp>
          <p:nvSpPr>
            <p:cNvPr id="141406" name="Line 30">
              <a:extLst>
                <a:ext uri="{FF2B5EF4-FFF2-40B4-BE49-F238E27FC236}">
                  <a16:creationId xmlns:a16="http://schemas.microsoft.com/office/drawing/2014/main" id="{B2E0B1ED-CCE7-8B70-5805-054499B50181}"/>
                </a:ext>
              </a:extLst>
            </p:cNvPr>
            <p:cNvSpPr>
              <a:spLocks noChangeShapeType="1"/>
            </p:cNvSpPr>
            <p:nvPr/>
          </p:nvSpPr>
          <p:spPr bwMode="auto">
            <a:xfrm flipV="1">
              <a:off x="2304"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07" name="Line 31">
              <a:extLst>
                <a:ext uri="{FF2B5EF4-FFF2-40B4-BE49-F238E27FC236}">
                  <a16:creationId xmlns:a16="http://schemas.microsoft.com/office/drawing/2014/main" id="{E75762C7-2980-EA2B-4FB1-35C2C13C964F}"/>
                </a:ext>
              </a:extLst>
            </p:cNvPr>
            <p:cNvSpPr>
              <a:spLocks noChangeShapeType="1"/>
            </p:cNvSpPr>
            <p:nvPr/>
          </p:nvSpPr>
          <p:spPr bwMode="auto">
            <a:xfrm flipV="1">
              <a:off x="2400"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08" name="Line 32">
              <a:extLst>
                <a:ext uri="{FF2B5EF4-FFF2-40B4-BE49-F238E27FC236}">
                  <a16:creationId xmlns:a16="http://schemas.microsoft.com/office/drawing/2014/main" id="{1D889449-A5BF-1A9E-943D-96A2DB81F6DB}"/>
                </a:ext>
              </a:extLst>
            </p:cNvPr>
            <p:cNvSpPr>
              <a:spLocks noChangeShapeType="1"/>
            </p:cNvSpPr>
            <p:nvPr/>
          </p:nvSpPr>
          <p:spPr bwMode="auto">
            <a:xfrm flipV="1">
              <a:off x="2496"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09" name="Line 33">
              <a:extLst>
                <a:ext uri="{FF2B5EF4-FFF2-40B4-BE49-F238E27FC236}">
                  <a16:creationId xmlns:a16="http://schemas.microsoft.com/office/drawing/2014/main" id="{8C7AD325-7C14-55CF-7FC6-49048C628CAE}"/>
                </a:ext>
              </a:extLst>
            </p:cNvPr>
            <p:cNvSpPr>
              <a:spLocks noChangeShapeType="1"/>
            </p:cNvSpPr>
            <p:nvPr/>
          </p:nvSpPr>
          <p:spPr bwMode="auto">
            <a:xfrm flipV="1">
              <a:off x="2592"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0" name="Line 34">
              <a:extLst>
                <a:ext uri="{FF2B5EF4-FFF2-40B4-BE49-F238E27FC236}">
                  <a16:creationId xmlns:a16="http://schemas.microsoft.com/office/drawing/2014/main" id="{D9288A5D-AB24-F2C6-898E-4C67C17630FE}"/>
                </a:ext>
              </a:extLst>
            </p:cNvPr>
            <p:cNvSpPr>
              <a:spLocks noChangeShapeType="1"/>
            </p:cNvSpPr>
            <p:nvPr/>
          </p:nvSpPr>
          <p:spPr bwMode="auto">
            <a:xfrm flipV="1">
              <a:off x="2688"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1" name="Line 35">
              <a:extLst>
                <a:ext uri="{FF2B5EF4-FFF2-40B4-BE49-F238E27FC236}">
                  <a16:creationId xmlns:a16="http://schemas.microsoft.com/office/drawing/2014/main" id="{6D561C44-AE8D-B892-1E3D-B477AB3B761C}"/>
                </a:ext>
              </a:extLst>
            </p:cNvPr>
            <p:cNvSpPr>
              <a:spLocks noChangeShapeType="1"/>
            </p:cNvSpPr>
            <p:nvPr/>
          </p:nvSpPr>
          <p:spPr bwMode="auto">
            <a:xfrm flipV="1">
              <a:off x="2784"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2" name="Line 36">
              <a:extLst>
                <a:ext uri="{FF2B5EF4-FFF2-40B4-BE49-F238E27FC236}">
                  <a16:creationId xmlns:a16="http://schemas.microsoft.com/office/drawing/2014/main" id="{0A6236F6-1343-D35C-068B-F1AD96DA692E}"/>
                </a:ext>
              </a:extLst>
            </p:cNvPr>
            <p:cNvSpPr>
              <a:spLocks noChangeShapeType="1"/>
            </p:cNvSpPr>
            <p:nvPr/>
          </p:nvSpPr>
          <p:spPr bwMode="auto">
            <a:xfrm flipV="1">
              <a:off x="2880"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3" name="Line 37">
              <a:extLst>
                <a:ext uri="{FF2B5EF4-FFF2-40B4-BE49-F238E27FC236}">
                  <a16:creationId xmlns:a16="http://schemas.microsoft.com/office/drawing/2014/main" id="{231DA65E-AFEB-0CE0-6503-3064214DB785}"/>
                </a:ext>
              </a:extLst>
            </p:cNvPr>
            <p:cNvSpPr>
              <a:spLocks noChangeShapeType="1"/>
            </p:cNvSpPr>
            <p:nvPr/>
          </p:nvSpPr>
          <p:spPr bwMode="auto">
            <a:xfrm flipH="1" flipV="1">
              <a:off x="2343"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4" name="Line 38">
              <a:extLst>
                <a:ext uri="{FF2B5EF4-FFF2-40B4-BE49-F238E27FC236}">
                  <a16:creationId xmlns:a16="http://schemas.microsoft.com/office/drawing/2014/main" id="{22658AE3-98A3-7A77-C736-FB6C0109553E}"/>
                </a:ext>
              </a:extLst>
            </p:cNvPr>
            <p:cNvSpPr>
              <a:spLocks noChangeShapeType="1"/>
            </p:cNvSpPr>
            <p:nvPr/>
          </p:nvSpPr>
          <p:spPr bwMode="auto">
            <a:xfrm flipH="1" flipV="1">
              <a:off x="2439"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5" name="Line 39">
              <a:extLst>
                <a:ext uri="{FF2B5EF4-FFF2-40B4-BE49-F238E27FC236}">
                  <a16:creationId xmlns:a16="http://schemas.microsoft.com/office/drawing/2014/main" id="{D54D4B75-6229-10E2-AB81-CAF3141DF104}"/>
                </a:ext>
              </a:extLst>
            </p:cNvPr>
            <p:cNvSpPr>
              <a:spLocks noChangeShapeType="1"/>
            </p:cNvSpPr>
            <p:nvPr/>
          </p:nvSpPr>
          <p:spPr bwMode="auto">
            <a:xfrm flipH="1" flipV="1">
              <a:off x="2535"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6" name="Line 40">
              <a:extLst>
                <a:ext uri="{FF2B5EF4-FFF2-40B4-BE49-F238E27FC236}">
                  <a16:creationId xmlns:a16="http://schemas.microsoft.com/office/drawing/2014/main" id="{35F57E59-B925-539A-735B-39B72C9F26B6}"/>
                </a:ext>
              </a:extLst>
            </p:cNvPr>
            <p:cNvSpPr>
              <a:spLocks noChangeShapeType="1"/>
            </p:cNvSpPr>
            <p:nvPr/>
          </p:nvSpPr>
          <p:spPr bwMode="auto">
            <a:xfrm flipH="1" flipV="1">
              <a:off x="2631"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7" name="Line 41">
              <a:extLst>
                <a:ext uri="{FF2B5EF4-FFF2-40B4-BE49-F238E27FC236}">
                  <a16:creationId xmlns:a16="http://schemas.microsoft.com/office/drawing/2014/main" id="{907981D2-F4EC-3F68-A246-9AE0BD1D61E7}"/>
                </a:ext>
              </a:extLst>
            </p:cNvPr>
            <p:cNvSpPr>
              <a:spLocks noChangeShapeType="1"/>
            </p:cNvSpPr>
            <p:nvPr/>
          </p:nvSpPr>
          <p:spPr bwMode="auto">
            <a:xfrm flipH="1" flipV="1">
              <a:off x="2727"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18" name="Line 42">
              <a:extLst>
                <a:ext uri="{FF2B5EF4-FFF2-40B4-BE49-F238E27FC236}">
                  <a16:creationId xmlns:a16="http://schemas.microsoft.com/office/drawing/2014/main" id="{87214639-7A15-E9F0-4EB1-DABDF1EDAC67}"/>
                </a:ext>
              </a:extLst>
            </p:cNvPr>
            <p:cNvSpPr>
              <a:spLocks noChangeShapeType="1"/>
            </p:cNvSpPr>
            <p:nvPr/>
          </p:nvSpPr>
          <p:spPr bwMode="auto">
            <a:xfrm flipH="1" flipV="1">
              <a:off x="2823"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343" name="Line 46">
            <a:extLst>
              <a:ext uri="{FF2B5EF4-FFF2-40B4-BE49-F238E27FC236}">
                <a16:creationId xmlns:a16="http://schemas.microsoft.com/office/drawing/2014/main" id="{FACB0D05-E261-0FBB-01F9-40F41868451A}"/>
              </a:ext>
              <a:ext uri="{C183D7F6-B498-43B3-948B-1728B52AA6E4}">
                <adec:decorative xmlns:adec="http://schemas.microsoft.com/office/drawing/2017/decorative" val="1"/>
              </a:ext>
            </a:extLst>
          </p:cNvPr>
          <p:cNvSpPr>
            <a:spLocks noChangeShapeType="1"/>
          </p:cNvSpPr>
          <p:nvPr/>
        </p:nvSpPr>
        <p:spPr bwMode="auto">
          <a:xfrm>
            <a:off x="3892550" y="2809875"/>
            <a:ext cx="42863"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2" name="Line 45">
            <a:extLst>
              <a:ext uri="{FF2B5EF4-FFF2-40B4-BE49-F238E27FC236}">
                <a16:creationId xmlns:a16="http://schemas.microsoft.com/office/drawing/2014/main" id="{A152E772-8EA1-3D35-3A83-C868BD581F0F}"/>
              </a:ext>
              <a:ext uri="{C183D7F6-B498-43B3-948B-1728B52AA6E4}">
                <adec:decorative xmlns:adec="http://schemas.microsoft.com/office/drawing/2017/decorative" val="1"/>
              </a:ext>
            </a:extLst>
          </p:cNvPr>
          <p:cNvSpPr>
            <a:spLocks noChangeShapeType="1"/>
          </p:cNvSpPr>
          <p:nvPr/>
        </p:nvSpPr>
        <p:spPr bwMode="auto">
          <a:xfrm flipH="1">
            <a:off x="3940175" y="2886075"/>
            <a:ext cx="2476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41" name="Line 44">
            <a:extLst>
              <a:ext uri="{FF2B5EF4-FFF2-40B4-BE49-F238E27FC236}">
                <a16:creationId xmlns:a16="http://schemas.microsoft.com/office/drawing/2014/main" id="{899CAD1E-559E-654F-3531-3CCCB2A7C48C}"/>
              </a:ext>
              <a:ext uri="{C183D7F6-B498-43B3-948B-1728B52AA6E4}">
                <adec:decorative xmlns:adec="http://schemas.microsoft.com/office/drawing/2017/decorative" val="1"/>
              </a:ext>
            </a:extLst>
          </p:cNvPr>
          <p:cNvSpPr>
            <a:spLocks noChangeShapeType="1"/>
          </p:cNvSpPr>
          <p:nvPr/>
        </p:nvSpPr>
        <p:spPr bwMode="auto">
          <a:xfrm flipH="1" flipV="1">
            <a:off x="3087688" y="2905125"/>
            <a:ext cx="33337" cy="57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7" name="Rectangle 27">
            <a:extLst>
              <a:ext uri="{FF2B5EF4-FFF2-40B4-BE49-F238E27FC236}">
                <a16:creationId xmlns:a16="http://schemas.microsoft.com/office/drawing/2014/main" id="{4307751B-551A-59E4-A1E0-225AA60658C6}"/>
              </a:ext>
              <a:ext uri="{C183D7F6-B498-43B3-948B-1728B52AA6E4}">
                <adec:decorative xmlns:adec="http://schemas.microsoft.com/office/drawing/2017/decorative" val="1"/>
              </a:ext>
            </a:extLst>
          </p:cNvPr>
          <p:cNvSpPr>
            <a:spLocks noChangeArrowheads="1"/>
          </p:cNvSpPr>
          <p:nvPr/>
        </p:nvSpPr>
        <p:spPr bwMode="auto">
          <a:xfrm>
            <a:off x="2778125" y="3048000"/>
            <a:ext cx="1314450" cy="1524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50" name="Oval 65">
            <a:extLst>
              <a:ext uri="{FF2B5EF4-FFF2-40B4-BE49-F238E27FC236}">
                <a16:creationId xmlns:a16="http://schemas.microsoft.com/office/drawing/2014/main" id="{8864D8A3-7925-ECE3-7E30-F788E0B22342}"/>
              </a:ext>
              <a:ext uri="{C183D7F6-B498-43B3-948B-1728B52AA6E4}">
                <adec:decorative xmlns:adec="http://schemas.microsoft.com/office/drawing/2017/decorative" val="1"/>
              </a:ext>
            </a:extLst>
          </p:cNvPr>
          <p:cNvSpPr>
            <a:spLocks noChangeArrowheads="1"/>
          </p:cNvSpPr>
          <p:nvPr/>
        </p:nvSpPr>
        <p:spPr bwMode="auto">
          <a:xfrm>
            <a:off x="4048125" y="3079750"/>
            <a:ext cx="84138" cy="793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52" name="Freeform 67">
            <a:extLst>
              <a:ext uri="{FF2B5EF4-FFF2-40B4-BE49-F238E27FC236}">
                <a16:creationId xmlns:a16="http://schemas.microsoft.com/office/drawing/2014/main" id="{4A5379EC-B07E-BF4A-BC93-5C992ECBF0FB}"/>
              </a:ext>
              <a:ext uri="{C183D7F6-B498-43B3-948B-1728B52AA6E4}">
                <adec:decorative xmlns:adec="http://schemas.microsoft.com/office/drawing/2017/decorative" val="1"/>
              </a:ext>
            </a:extLst>
          </p:cNvPr>
          <p:cNvSpPr>
            <a:spLocks/>
          </p:cNvSpPr>
          <p:nvPr/>
        </p:nvSpPr>
        <p:spPr bwMode="auto">
          <a:xfrm>
            <a:off x="4456113" y="3016250"/>
            <a:ext cx="763587" cy="1943100"/>
          </a:xfrm>
          <a:custGeom>
            <a:avLst/>
            <a:gdLst>
              <a:gd name="T0" fmla="*/ 0 w 481"/>
              <a:gd name="T1" fmla="*/ 66675 h 1224"/>
              <a:gd name="T2" fmla="*/ 303212 w 481"/>
              <a:gd name="T3" fmla="*/ 52388 h 1224"/>
              <a:gd name="T4" fmla="*/ 533400 w 481"/>
              <a:gd name="T5" fmla="*/ 384175 h 1224"/>
              <a:gd name="T6" fmla="*/ 763587 w 481"/>
              <a:gd name="T7" fmla="*/ 1943100 h 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1" h="1224">
                <a:moveTo>
                  <a:pt x="0" y="42"/>
                </a:moveTo>
                <a:cubicBezTo>
                  <a:pt x="67" y="21"/>
                  <a:pt x="135" y="0"/>
                  <a:pt x="191" y="33"/>
                </a:cubicBezTo>
                <a:cubicBezTo>
                  <a:pt x="247" y="66"/>
                  <a:pt x="288" y="44"/>
                  <a:pt x="336" y="242"/>
                </a:cubicBezTo>
                <a:cubicBezTo>
                  <a:pt x="384" y="440"/>
                  <a:pt x="457" y="1060"/>
                  <a:pt x="481" y="122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3" name="Oval 68">
            <a:extLst>
              <a:ext uri="{FF2B5EF4-FFF2-40B4-BE49-F238E27FC236}">
                <a16:creationId xmlns:a16="http://schemas.microsoft.com/office/drawing/2014/main" id="{DC8EC23E-44CB-E197-304F-435BB6A0B453}"/>
              </a:ext>
              <a:ext uri="{C183D7F6-B498-43B3-948B-1728B52AA6E4}">
                <adec:decorative xmlns:adec="http://schemas.microsoft.com/office/drawing/2017/decorative" val="1"/>
              </a:ext>
            </a:extLst>
          </p:cNvPr>
          <p:cNvSpPr>
            <a:spLocks noChangeArrowheads="1"/>
          </p:cNvSpPr>
          <p:nvPr/>
        </p:nvSpPr>
        <p:spPr bwMode="auto">
          <a:xfrm>
            <a:off x="5176838" y="4949825"/>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19" name="Rectangle 9">
            <a:extLst>
              <a:ext uri="{FF2B5EF4-FFF2-40B4-BE49-F238E27FC236}">
                <a16:creationId xmlns:a16="http://schemas.microsoft.com/office/drawing/2014/main" id="{095A7261-0643-BBAF-EC5F-C33EFC735055}"/>
              </a:ext>
              <a:ext uri="{C183D7F6-B498-43B3-948B-1728B52AA6E4}">
                <adec:decorative xmlns:adec="http://schemas.microsoft.com/office/drawing/2017/decorative" val="1"/>
              </a:ext>
            </a:extLst>
          </p:cNvPr>
          <p:cNvSpPr>
            <a:spLocks noChangeArrowheads="1"/>
          </p:cNvSpPr>
          <p:nvPr/>
        </p:nvSpPr>
        <p:spPr bwMode="auto">
          <a:xfrm>
            <a:off x="2882900" y="3581400"/>
            <a:ext cx="10668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20" name="Rectangle 10">
            <a:extLst>
              <a:ext uri="{FF2B5EF4-FFF2-40B4-BE49-F238E27FC236}">
                <a16:creationId xmlns:a16="http://schemas.microsoft.com/office/drawing/2014/main" id="{48F75820-A4A1-952B-B6D5-56E6B7DD54D4}"/>
              </a:ext>
              <a:ext uri="{C183D7F6-B498-43B3-948B-1728B52AA6E4}">
                <adec:decorative xmlns:adec="http://schemas.microsoft.com/office/drawing/2017/decorative" val="1"/>
              </a:ext>
            </a:extLst>
          </p:cNvPr>
          <p:cNvSpPr>
            <a:spLocks noChangeArrowheads="1"/>
          </p:cNvSpPr>
          <p:nvPr/>
        </p:nvSpPr>
        <p:spPr bwMode="auto">
          <a:xfrm>
            <a:off x="2806700" y="3505200"/>
            <a:ext cx="762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21" name="Line 11">
            <a:extLst>
              <a:ext uri="{FF2B5EF4-FFF2-40B4-BE49-F238E27FC236}">
                <a16:creationId xmlns:a16="http://schemas.microsoft.com/office/drawing/2014/main" id="{56123764-E925-DE59-DC6E-74C480BE9486}"/>
              </a:ext>
              <a:ext uri="{C183D7F6-B498-43B3-948B-1728B52AA6E4}">
                <adec:decorative xmlns:adec="http://schemas.microsoft.com/office/drawing/2017/decorative" val="1"/>
              </a:ext>
            </a:extLst>
          </p:cNvPr>
          <p:cNvSpPr>
            <a:spLocks noChangeShapeType="1"/>
          </p:cNvSpPr>
          <p:nvPr/>
        </p:nvSpPr>
        <p:spPr bwMode="auto">
          <a:xfrm flipV="1">
            <a:off x="28829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2" name="Line 12">
            <a:extLst>
              <a:ext uri="{FF2B5EF4-FFF2-40B4-BE49-F238E27FC236}">
                <a16:creationId xmlns:a16="http://schemas.microsoft.com/office/drawing/2014/main" id="{8165C42D-3015-C1BC-FC45-B91B01CF3FE6}"/>
              </a:ext>
              <a:ext uri="{C183D7F6-B498-43B3-948B-1728B52AA6E4}">
                <adec:decorative xmlns:adec="http://schemas.microsoft.com/office/drawing/2017/decorative" val="1"/>
              </a:ext>
            </a:extLst>
          </p:cNvPr>
          <p:cNvSpPr>
            <a:spLocks noChangeShapeType="1"/>
          </p:cNvSpPr>
          <p:nvPr/>
        </p:nvSpPr>
        <p:spPr bwMode="auto">
          <a:xfrm flipV="1">
            <a:off x="29591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77" name="Group 100">
            <a:extLst>
              <a:ext uri="{FF2B5EF4-FFF2-40B4-BE49-F238E27FC236}">
                <a16:creationId xmlns:a16="http://schemas.microsoft.com/office/drawing/2014/main" id="{29DF762C-14E9-922F-3A48-7E86C99CA952}"/>
              </a:ext>
              <a:ext uri="{C183D7F6-B498-43B3-948B-1728B52AA6E4}">
                <adec:decorative xmlns:adec="http://schemas.microsoft.com/office/drawing/2017/decorative" val="1"/>
              </a:ext>
            </a:extLst>
          </p:cNvPr>
          <p:cNvGrpSpPr>
            <a:grpSpLocks/>
          </p:cNvGrpSpPr>
          <p:nvPr/>
        </p:nvGrpSpPr>
        <p:grpSpPr bwMode="auto">
          <a:xfrm>
            <a:off x="2681288" y="3552825"/>
            <a:ext cx="1727200" cy="731838"/>
            <a:chOff x="1541" y="1842"/>
            <a:chExt cx="1088" cy="461"/>
          </a:xfrm>
        </p:grpSpPr>
        <p:sp>
          <p:nvSpPr>
            <p:cNvPr id="141382" name="Oval 101">
              <a:extLst>
                <a:ext uri="{FF2B5EF4-FFF2-40B4-BE49-F238E27FC236}">
                  <a16:creationId xmlns:a16="http://schemas.microsoft.com/office/drawing/2014/main" id="{BCB570EC-E257-9A45-210C-60C4A3ECABB4}"/>
                </a:ext>
              </a:extLst>
            </p:cNvPr>
            <p:cNvSpPr>
              <a:spLocks noChangeArrowheads="1"/>
            </p:cNvSpPr>
            <p:nvPr/>
          </p:nvSpPr>
          <p:spPr bwMode="auto">
            <a:xfrm>
              <a:off x="1611" y="2119"/>
              <a:ext cx="953" cy="150"/>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83" name="Oval 102">
              <a:extLst>
                <a:ext uri="{FF2B5EF4-FFF2-40B4-BE49-F238E27FC236}">
                  <a16:creationId xmlns:a16="http://schemas.microsoft.com/office/drawing/2014/main" id="{28FBCB3E-7F94-7381-4FAF-5FD19BA8EC52}"/>
                </a:ext>
              </a:extLst>
            </p:cNvPr>
            <p:cNvSpPr>
              <a:spLocks noChangeArrowheads="1"/>
            </p:cNvSpPr>
            <p:nvPr/>
          </p:nvSpPr>
          <p:spPr bwMode="auto">
            <a:xfrm>
              <a:off x="1547" y="2094"/>
              <a:ext cx="1082" cy="209"/>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84" name="Oval 103">
              <a:extLst>
                <a:ext uri="{FF2B5EF4-FFF2-40B4-BE49-F238E27FC236}">
                  <a16:creationId xmlns:a16="http://schemas.microsoft.com/office/drawing/2014/main" id="{0C53A9E8-AE4D-BBF0-DB75-B2B6C99FA20E}"/>
                </a:ext>
              </a:extLst>
            </p:cNvPr>
            <p:cNvSpPr>
              <a:spLocks noChangeArrowheads="1"/>
            </p:cNvSpPr>
            <p:nvPr/>
          </p:nvSpPr>
          <p:spPr bwMode="auto">
            <a:xfrm>
              <a:off x="1611" y="1879"/>
              <a:ext cx="953" cy="156"/>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85" name="Oval 104">
              <a:extLst>
                <a:ext uri="{FF2B5EF4-FFF2-40B4-BE49-F238E27FC236}">
                  <a16:creationId xmlns:a16="http://schemas.microsoft.com/office/drawing/2014/main" id="{B1BC8D0C-75FE-96DC-8370-458D6268A239}"/>
                </a:ext>
              </a:extLst>
            </p:cNvPr>
            <p:cNvSpPr>
              <a:spLocks noChangeArrowheads="1"/>
            </p:cNvSpPr>
            <p:nvPr/>
          </p:nvSpPr>
          <p:spPr bwMode="auto">
            <a:xfrm>
              <a:off x="1541" y="1842"/>
              <a:ext cx="1082" cy="227"/>
            </a:xfrm>
            <a:prstGeom prst="ellipse">
              <a:avLst/>
            </a:prstGeom>
            <a:noFill/>
            <a:ln w="19050">
              <a:solidFill>
                <a:srgbClr val="FF0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1323" name="Line 13">
            <a:extLst>
              <a:ext uri="{FF2B5EF4-FFF2-40B4-BE49-F238E27FC236}">
                <a16:creationId xmlns:a16="http://schemas.microsoft.com/office/drawing/2014/main" id="{9D9E3E67-555B-4816-79CB-E3FC4D515155}"/>
              </a:ext>
              <a:ext uri="{C183D7F6-B498-43B3-948B-1728B52AA6E4}">
                <adec:decorative xmlns:adec="http://schemas.microsoft.com/office/drawing/2017/decorative" val="1"/>
              </a:ext>
            </a:extLst>
          </p:cNvPr>
          <p:cNvSpPr>
            <a:spLocks noChangeShapeType="1"/>
          </p:cNvSpPr>
          <p:nvPr/>
        </p:nvSpPr>
        <p:spPr bwMode="auto">
          <a:xfrm flipV="1">
            <a:off x="30353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4" name="Line 14">
            <a:extLst>
              <a:ext uri="{FF2B5EF4-FFF2-40B4-BE49-F238E27FC236}">
                <a16:creationId xmlns:a16="http://schemas.microsoft.com/office/drawing/2014/main" id="{9AECD370-B57B-07E7-2D96-61BF19A05FEE}"/>
              </a:ext>
              <a:ext uri="{C183D7F6-B498-43B3-948B-1728B52AA6E4}">
                <adec:decorative xmlns:adec="http://schemas.microsoft.com/office/drawing/2017/decorative" val="1"/>
              </a:ext>
            </a:extLst>
          </p:cNvPr>
          <p:cNvSpPr>
            <a:spLocks noChangeShapeType="1"/>
          </p:cNvSpPr>
          <p:nvPr/>
        </p:nvSpPr>
        <p:spPr bwMode="auto">
          <a:xfrm flipV="1">
            <a:off x="31115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5" name="Line 15">
            <a:extLst>
              <a:ext uri="{FF2B5EF4-FFF2-40B4-BE49-F238E27FC236}">
                <a16:creationId xmlns:a16="http://schemas.microsoft.com/office/drawing/2014/main" id="{86822AC5-1BCC-205A-DE7E-4A79C7C805D9}"/>
              </a:ext>
              <a:ext uri="{C183D7F6-B498-43B3-948B-1728B52AA6E4}">
                <adec:decorative xmlns:adec="http://schemas.microsoft.com/office/drawing/2017/decorative" val="1"/>
              </a:ext>
            </a:extLst>
          </p:cNvPr>
          <p:cNvSpPr>
            <a:spLocks noChangeShapeType="1"/>
          </p:cNvSpPr>
          <p:nvPr/>
        </p:nvSpPr>
        <p:spPr bwMode="auto">
          <a:xfrm flipV="1">
            <a:off x="31877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6" name="Line 16">
            <a:extLst>
              <a:ext uri="{FF2B5EF4-FFF2-40B4-BE49-F238E27FC236}">
                <a16:creationId xmlns:a16="http://schemas.microsoft.com/office/drawing/2014/main" id="{A4352BB6-DD86-BEB3-BF42-69FE6B2BD166}"/>
              </a:ext>
              <a:ext uri="{C183D7F6-B498-43B3-948B-1728B52AA6E4}">
                <adec:decorative xmlns:adec="http://schemas.microsoft.com/office/drawing/2017/decorative" val="1"/>
              </a:ext>
            </a:extLst>
          </p:cNvPr>
          <p:cNvSpPr>
            <a:spLocks noChangeShapeType="1"/>
          </p:cNvSpPr>
          <p:nvPr/>
        </p:nvSpPr>
        <p:spPr bwMode="auto">
          <a:xfrm flipV="1">
            <a:off x="32639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7" name="Line 17">
            <a:extLst>
              <a:ext uri="{FF2B5EF4-FFF2-40B4-BE49-F238E27FC236}">
                <a16:creationId xmlns:a16="http://schemas.microsoft.com/office/drawing/2014/main" id="{8022EDF4-E4DC-CFB7-0385-EF70A946920F}"/>
              </a:ext>
              <a:ext uri="{C183D7F6-B498-43B3-948B-1728B52AA6E4}">
                <adec:decorative xmlns:adec="http://schemas.microsoft.com/office/drawing/2017/decorative" val="1"/>
              </a:ext>
            </a:extLst>
          </p:cNvPr>
          <p:cNvSpPr>
            <a:spLocks noChangeShapeType="1"/>
          </p:cNvSpPr>
          <p:nvPr/>
        </p:nvSpPr>
        <p:spPr bwMode="auto">
          <a:xfrm flipV="1">
            <a:off x="33401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8" name="Line 18">
            <a:extLst>
              <a:ext uri="{FF2B5EF4-FFF2-40B4-BE49-F238E27FC236}">
                <a16:creationId xmlns:a16="http://schemas.microsoft.com/office/drawing/2014/main" id="{60003AC5-DC31-5307-3340-7BE706F242F2}"/>
              </a:ext>
              <a:ext uri="{C183D7F6-B498-43B3-948B-1728B52AA6E4}">
                <adec:decorative xmlns:adec="http://schemas.microsoft.com/office/drawing/2017/decorative" val="1"/>
              </a:ext>
            </a:extLst>
          </p:cNvPr>
          <p:cNvSpPr>
            <a:spLocks noChangeShapeType="1"/>
          </p:cNvSpPr>
          <p:nvPr/>
        </p:nvSpPr>
        <p:spPr bwMode="auto">
          <a:xfrm flipV="1">
            <a:off x="34163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1" name="Line 21">
            <a:extLst>
              <a:ext uri="{FF2B5EF4-FFF2-40B4-BE49-F238E27FC236}">
                <a16:creationId xmlns:a16="http://schemas.microsoft.com/office/drawing/2014/main" id="{FC5901E3-47BF-C9E8-FDFD-407D96462688}"/>
              </a:ext>
              <a:ext uri="{C183D7F6-B498-43B3-948B-1728B52AA6E4}">
                <adec:decorative xmlns:adec="http://schemas.microsoft.com/office/drawing/2017/decorative" val="1"/>
              </a:ext>
            </a:extLst>
          </p:cNvPr>
          <p:cNvSpPr>
            <a:spLocks noChangeShapeType="1"/>
          </p:cNvSpPr>
          <p:nvPr/>
        </p:nvSpPr>
        <p:spPr bwMode="auto">
          <a:xfrm flipV="1">
            <a:off x="34925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2" name="Line 22">
            <a:extLst>
              <a:ext uri="{FF2B5EF4-FFF2-40B4-BE49-F238E27FC236}">
                <a16:creationId xmlns:a16="http://schemas.microsoft.com/office/drawing/2014/main" id="{F44979F2-A24A-92FE-D18C-675FE2CF7557}"/>
              </a:ext>
              <a:ext uri="{C183D7F6-B498-43B3-948B-1728B52AA6E4}">
                <adec:decorative xmlns:adec="http://schemas.microsoft.com/office/drawing/2017/decorative" val="1"/>
              </a:ext>
            </a:extLst>
          </p:cNvPr>
          <p:cNvSpPr>
            <a:spLocks noChangeShapeType="1"/>
          </p:cNvSpPr>
          <p:nvPr/>
        </p:nvSpPr>
        <p:spPr bwMode="auto">
          <a:xfrm flipV="1">
            <a:off x="35687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29" name="Line 19">
            <a:extLst>
              <a:ext uri="{FF2B5EF4-FFF2-40B4-BE49-F238E27FC236}">
                <a16:creationId xmlns:a16="http://schemas.microsoft.com/office/drawing/2014/main" id="{417F2DFC-A2BA-844B-0FD2-9958B4E8ED72}"/>
              </a:ext>
              <a:ext uri="{C183D7F6-B498-43B3-948B-1728B52AA6E4}">
                <adec:decorative xmlns:adec="http://schemas.microsoft.com/office/drawing/2017/decorative" val="1"/>
              </a:ext>
            </a:extLst>
          </p:cNvPr>
          <p:cNvSpPr>
            <a:spLocks noChangeShapeType="1"/>
          </p:cNvSpPr>
          <p:nvPr/>
        </p:nvSpPr>
        <p:spPr bwMode="auto">
          <a:xfrm flipV="1">
            <a:off x="36449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0" name="Line 20">
            <a:extLst>
              <a:ext uri="{FF2B5EF4-FFF2-40B4-BE49-F238E27FC236}">
                <a16:creationId xmlns:a16="http://schemas.microsoft.com/office/drawing/2014/main" id="{DB302FB0-26B6-1A1D-594A-AB8BF8A9B854}"/>
              </a:ext>
              <a:ext uri="{C183D7F6-B498-43B3-948B-1728B52AA6E4}">
                <adec:decorative xmlns:adec="http://schemas.microsoft.com/office/drawing/2017/decorative" val="1"/>
              </a:ext>
            </a:extLst>
          </p:cNvPr>
          <p:cNvSpPr>
            <a:spLocks noChangeShapeType="1"/>
          </p:cNvSpPr>
          <p:nvPr/>
        </p:nvSpPr>
        <p:spPr bwMode="auto">
          <a:xfrm flipV="1">
            <a:off x="37211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3" name="Line 23">
            <a:extLst>
              <a:ext uri="{FF2B5EF4-FFF2-40B4-BE49-F238E27FC236}">
                <a16:creationId xmlns:a16="http://schemas.microsoft.com/office/drawing/2014/main" id="{6AAE9EDB-3AB1-C3AF-F96F-022818F4512F}"/>
              </a:ext>
              <a:ext uri="{C183D7F6-B498-43B3-948B-1728B52AA6E4}">
                <adec:decorative xmlns:adec="http://schemas.microsoft.com/office/drawing/2017/decorative" val="1"/>
              </a:ext>
            </a:extLst>
          </p:cNvPr>
          <p:cNvSpPr>
            <a:spLocks noChangeShapeType="1"/>
          </p:cNvSpPr>
          <p:nvPr/>
        </p:nvSpPr>
        <p:spPr bwMode="auto">
          <a:xfrm flipV="1">
            <a:off x="37973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4" name="Line 24">
            <a:extLst>
              <a:ext uri="{FF2B5EF4-FFF2-40B4-BE49-F238E27FC236}">
                <a16:creationId xmlns:a16="http://schemas.microsoft.com/office/drawing/2014/main" id="{A560AFEB-B4FE-5C1F-00FB-614B6E5D615E}"/>
              </a:ext>
              <a:ext uri="{C183D7F6-B498-43B3-948B-1728B52AA6E4}">
                <adec:decorative xmlns:adec="http://schemas.microsoft.com/office/drawing/2017/decorative" val="1"/>
              </a:ext>
            </a:extLst>
          </p:cNvPr>
          <p:cNvSpPr>
            <a:spLocks noChangeShapeType="1"/>
          </p:cNvSpPr>
          <p:nvPr/>
        </p:nvSpPr>
        <p:spPr bwMode="auto">
          <a:xfrm flipV="1">
            <a:off x="3873500" y="35814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35" name="Rectangle 25">
            <a:extLst>
              <a:ext uri="{FF2B5EF4-FFF2-40B4-BE49-F238E27FC236}">
                <a16:creationId xmlns:a16="http://schemas.microsoft.com/office/drawing/2014/main" id="{9156449A-9C14-466B-5A41-FB694D74EA16}"/>
              </a:ext>
              <a:ext uri="{C183D7F6-B498-43B3-948B-1728B52AA6E4}">
                <adec:decorative xmlns:adec="http://schemas.microsoft.com/office/drawing/2017/decorative" val="1"/>
              </a:ext>
            </a:extLst>
          </p:cNvPr>
          <p:cNvSpPr>
            <a:spLocks noChangeArrowheads="1"/>
          </p:cNvSpPr>
          <p:nvPr/>
        </p:nvSpPr>
        <p:spPr bwMode="auto">
          <a:xfrm>
            <a:off x="3949700" y="3505200"/>
            <a:ext cx="762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36" name="Rectangle 26">
            <a:extLst>
              <a:ext uri="{FF2B5EF4-FFF2-40B4-BE49-F238E27FC236}">
                <a16:creationId xmlns:a16="http://schemas.microsoft.com/office/drawing/2014/main" id="{7729A93A-A983-E3B2-168B-C89F76321913}"/>
              </a:ext>
              <a:ext uri="{C183D7F6-B498-43B3-948B-1728B52AA6E4}">
                <adec:decorative xmlns:adec="http://schemas.microsoft.com/office/drawing/2017/decorative" val="1"/>
              </a:ext>
            </a:extLst>
          </p:cNvPr>
          <p:cNvSpPr>
            <a:spLocks noChangeArrowheads="1"/>
          </p:cNvSpPr>
          <p:nvPr/>
        </p:nvSpPr>
        <p:spPr bwMode="auto">
          <a:xfrm>
            <a:off x="4025900" y="3771900"/>
            <a:ext cx="762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17" name="Rectangle 7">
            <a:extLst>
              <a:ext uri="{FF2B5EF4-FFF2-40B4-BE49-F238E27FC236}">
                <a16:creationId xmlns:a16="http://schemas.microsoft.com/office/drawing/2014/main" id="{EE186289-D639-BCF9-F864-A4125C631EB4}"/>
              </a:ext>
              <a:ext uri="{C183D7F6-B498-43B3-948B-1728B52AA6E4}">
                <adec:decorative xmlns:adec="http://schemas.microsoft.com/office/drawing/2017/decorative" val="1"/>
              </a:ext>
            </a:extLst>
          </p:cNvPr>
          <p:cNvSpPr>
            <a:spLocks noChangeArrowheads="1"/>
          </p:cNvSpPr>
          <p:nvPr/>
        </p:nvSpPr>
        <p:spPr bwMode="auto">
          <a:xfrm>
            <a:off x="3440113" y="5176838"/>
            <a:ext cx="74612" cy="9779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44" name="Rectangle 47">
            <a:extLst>
              <a:ext uri="{FF2B5EF4-FFF2-40B4-BE49-F238E27FC236}">
                <a16:creationId xmlns:a16="http://schemas.microsoft.com/office/drawing/2014/main" id="{90E85C86-8893-4110-9239-F15F5E558F95}"/>
              </a:ext>
              <a:ext uri="{C183D7F6-B498-43B3-948B-1728B52AA6E4}">
                <adec:decorative xmlns:adec="http://schemas.microsoft.com/office/drawing/2017/decorative" val="1"/>
              </a:ext>
            </a:extLst>
          </p:cNvPr>
          <p:cNvSpPr>
            <a:spLocks noChangeArrowheads="1"/>
          </p:cNvSpPr>
          <p:nvPr/>
        </p:nvSpPr>
        <p:spPr bwMode="auto">
          <a:xfrm>
            <a:off x="2438400" y="5410200"/>
            <a:ext cx="2984500" cy="254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38" name="Rectangle 28">
            <a:extLst>
              <a:ext uri="{FF2B5EF4-FFF2-40B4-BE49-F238E27FC236}">
                <a16:creationId xmlns:a16="http://schemas.microsoft.com/office/drawing/2014/main" id="{6BCFE4DA-1D84-AADB-A6A0-68FD2B23F66D}"/>
              </a:ext>
              <a:ext uri="{C183D7F6-B498-43B3-948B-1728B52AA6E4}">
                <adec:decorative xmlns:adec="http://schemas.microsoft.com/office/drawing/2017/decorative" val="1"/>
              </a:ext>
            </a:extLst>
          </p:cNvPr>
          <p:cNvSpPr>
            <a:spLocks noChangeArrowheads="1"/>
          </p:cNvSpPr>
          <p:nvPr/>
        </p:nvSpPr>
        <p:spPr bwMode="auto">
          <a:xfrm>
            <a:off x="2730500" y="2743200"/>
            <a:ext cx="76200" cy="2717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45" name="Freeform 48">
            <a:extLst>
              <a:ext uri="{FF2B5EF4-FFF2-40B4-BE49-F238E27FC236}">
                <a16:creationId xmlns:a16="http://schemas.microsoft.com/office/drawing/2014/main" id="{761F67D0-EEEF-358D-8996-748B7D11CA10}"/>
              </a:ext>
              <a:ext uri="{C183D7F6-B498-43B3-948B-1728B52AA6E4}">
                <adec:decorative xmlns:adec="http://schemas.microsoft.com/office/drawing/2017/decorative" val="1"/>
              </a:ext>
            </a:extLst>
          </p:cNvPr>
          <p:cNvSpPr>
            <a:spLocks/>
          </p:cNvSpPr>
          <p:nvPr/>
        </p:nvSpPr>
        <p:spPr bwMode="auto">
          <a:xfrm>
            <a:off x="2882900" y="4292600"/>
            <a:ext cx="266700" cy="889000"/>
          </a:xfrm>
          <a:custGeom>
            <a:avLst/>
            <a:gdLst>
              <a:gd name="T0" fmla="*/ 0 w 168"/>
              <a:gd name="T1" fmla="*/ 0 h 560"/>
              <a:gd name="T2" fmla="*/ 152400 w 168"/>
              <a:gd name="T3" fmla="*/ 584200 h 560"/>
              <a:gd name="T4" fmla="*/ 215900 w 168"/>
              <a:gd name="T5" fmla="*/ 762000 h 560"/>
              <a:gd name="T6" fmla="*/ 266700 w 168"/>
              <a:gd name="T7" fmla="*/ 88900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60">
                <a:moveTo>
                  <a:pt x="0" y="0"/>
                </a:moveTo>
                <a:cubicBezTo>
                  <a:pt x="13" y="127"/>
                  <a:pt x="24" y="259"/>
                  <a:pt x="96" y="368"/>
                </a:cubicBezTo>
                <a:cubicBezTo>
                  <a:pt x="105" y="406"/>
                  <a:pt x="114" y="448"/>
                  <a:pt x="136" y="480"/>
                </a:cubicBezTo>
                <a:cubicBezTo>
                  <a:pt x="152" y="504"/>
                  <a:pt x="168" y="530"/>
                  <a:pt x="168" y="560"/>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8" name="Rectangle 8">
            <a:extLst>
              <a:ext uri="{FF2B5EF4-FFF2-40B4-BE49-F238E27FC236}">
                <a16:creationId xmlns:a16="http://schemas.microsoft.com/office/drawing/2014/main" id="{B47A2C00-3715-7C87-292F-BA7F789420DC}"/>
              </a:ext>
              <a:ext uri="{C183D7F6-B498-43B3-948B-1728B52AA6E4}">
                <adec:decorative xmlns:adec="http://schemas.microsoft.com/office/drawing/2017/decorative" val="1"/>
              </a:ext>
            </a:extLst>
          </p:cNvPr>
          <p:cNvSpPr>
            <a:spLocks noChangeArrowheads="1"/>
          </p:cNvSpPr>
          <p:nvPr/>
        </p:nvSpPr>
        <p:spPr bwMode="auto">
          <a:xfrm>
            <a:off x="3087688" y="5181600"/>
            <a:ext cx="74612" cy="9779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51" name="Freeform 66">
            <a:extLst>
              <a:ext uri="{FF2B5EF4-FFF2-40B4-BE49-F238E27FC236}">
                <a16:creationId xmlns:a16="http://schemas.microsoft.com/office/drawing/2014/main" id="{30A9AEE2-C54E-CFF6-A7D7-E2FC5E221C30}"/>
              </a:ext>
              <a:ext uri="{C183D7F6-B498-43B3-948B-1728B52AA6E4}">
                <adec:decorative xmlns:adec="http://schemas.microsoft.com/office/drawing/2017/decorative" val="1"/>
              </a:ext>
            </a:extLst>
          </p:cNvPr>
          <p:cNvSpPr>
            <a:spLocks/>
          </p:cNvSpPr>
          <p:nvPr/>
        </p:nvSpPr>
        <p:spPr bwMode="auto">
          <a:xfrm>
            <a:off x="3457575" y="4279900"/>
            <a:ext cx="493713" cy="923925"/>
          </a:xfrm>
          <a:custGeom>
            <a:avLst/>
            <a:gdLst>
              <a:gd name="T0" fmla="*/ 493713 w 311"/>
              <a:gd name="T1" fmla="*/ 0 h 582"/>
              <a:gd name="T2" fmla="*/ 434975 w 311"/>
              <a:gd name="T3" fmla="*/ 87313 h 582"/>
              <a:gd name="T4" fmla="*/ 420688 w 311"/>
              <a:gd name="T5" fmla="*/ 130175 h 582"/>
              <a:gd name="T6" fmla="*/ 363538 w 311"/>
              <a:gd name="T7" fmla="*/ 217488 h 582"/>
              <a:gd name="T8" fmla="*/ 334963 w 311"/>
              <a:gd name="T9" fmla="*/ 260350 h 582"/>
              <a:gd name="T10" fmla="*/ 219075 w 311"/>
              <a:gd name="T11" fmla="*/ 477838 h 582"/>
              <a:gd name="T12" fmla="*/ 131763 w 311"/>
              <a:gd name="T13" fmla="*/ 606425 h 582"/>
              <a:gd name="T14" fmla="*/ 103188 w 311"/>
              <a:gd name="T15" fmla="*/ 693738 h 582"/>
              <a:gd name="T16" fmla="*/ 46038 w 311"/>
              <a:gd name="T17" fmla="*/ 779463 h 582"/>
              <a:gd name="T18" fmla="*/ 17463 w 311"/>
              <a:gd name="T19" fmla="*/ 866775 h 582"/>
              <a:gd name="T20" fmla="*/ 1588 w 311"/>
              <a:gd name="T21" fmla="*/ 89535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1" h="582">
                <a:moveTo>
                  <a:pt x="311" y="0"/>
                </a:moveTo>
                <a:cubicBezTo>
                  <a:pt x="299" y="18"/>
                  <a:pt x="281" y="34"/>
                  <a:pt x="274" y="55"/>
                </a:cubicBezTo>
                <a:cubicBezTo>
                  <a:pt x="271" y="64"/>
                  <a:pt x="270" y="74"/>
                  <a:pt x="265" y="82"/>
                </a:cubicBezTo>
                <a:cubicBezTo>
                  <a:pt x="254" y="101"/>
                  <a:pt x="241" y="119"/>
                  <a:pt x="229" y="137"/>
                </a:cubicBezTo>
                <a:cubicBezTo>
                  <a:pt x="223" y="146"/>
                  <a:pt x="211" y="164"/>
                  <a:pt x="211" y="164"/>
                </a:cubicBezTo>
                <a:cubicBezTo>
                  <a:pt x="196" y="218"/>
                  <a:pt x="177" y="260"/>
                  <a:pt x="138" y="301"/>
                </a:cubicBezTo>
                <a:cubicBezTo>
                  <a:pt x="127" y="335"/>
                  <a:pt x="103" y="352"/>
                  <a:pt x="83" y="382"/>
                </a:cubicBezTo>
                <a:cubicBezTo>
                  <a:pt x="77" y="400"/>
                  <a:pt x="71" y="419"/>
                  <a:pt x="65" y="437"/>
                </a:cubicBezTo>
                <a:cubicBezTo>
                  <a:pt x="58" y="458"/>
                  <a:pt x="29" y="491"/>
                  <a:pt x="29" y="491"/>
                </a:cubicBezTo>
                <a:cubicBezTo>
                  <a:pt x="23" y="509"/>
                  <a:pt x="17" y="528"/>
                  <a:pt x="11" y="546"/>
                </a:cubicBezTo>
                <a:cubicBezTo>
                  <a:pt x="0" y="578"/>
                  <a:pt x="1" y="582"/>
                  <a:pt x="1" y="564"/>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46" name="Group 49">
            <a:extLst>
              <a:ext uri="{FF2B5EF4-FFF2-40B4-BE49-F238E27FC236}">
                <a16:creationId xmlns:a16="http://schemas.microsoft.com/office/drawing/2014/main" id="{1C8E9304-8907-24DA-13EB-4E405C394E93}"/>
              </a:ext>
              <a:ext uri="{C183D7F6-B498-43B3-948B-1728B52AA6E4}">
                <adec:decorative xmlns:adec="http://schemas.microsoft.com/office/drawing/2017/decorative" val="1"/>
              </a:ext>
            </a:extLst>
          </p:cNvPr>
          <p:cNvGrpSpPr>
            <a:grpSpLocks/>
          </p:cNvGrpSpPr>
          <p:nvPr/>
        </p:nvGrpSpPr>
        <p:grpSpPr bwMode="auto">
          <a:xfrm>
            <a:off x="4076700" y="4927600"/>
            <a:ext cx="125413" cy="1219200"/>
            <a:chOff x="1992" y="2144"/>
            <a:chExt cx="79" cy="768"/>
          </a:xfrm>
        </p:grpSpPr>
        <p:sp>
          <p:nvSpPr>
            <p:cNvPr id="141404" name="Rectangle 50">
              <a:extLst>
                <a:ext uri="{FF2B5EF4-FFF2-40B4-BE49-F238E27FC236}">
                  <a16:creationId xmlns:a16="http://schemas.microsoft.com/office/drawing/2014/main" id="{30BF7111-4DA3-9A53-4F86-38B0F2A10B4D}"/>
                </a:ext>
              </a:extLst>
            </p:cNvPr>
            <p:cNvSpPr>
              <a:spLocks noChangeArrowheads="1"/>
            </p:cNvSpPr>
            <p:nvPr/>
          </p:nvSpPr>
          <p:spPr bwMode="auto">
            <a:xfrm>
              <a:off x="2024"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405" name="Rectangle 51">
              <a:extLst>
                <a:ext uri="{FF2B5EF4-FFF2-40B4-BE49-F238E27FC236}">
                  <a16:creationId xmlns:a16="http://schemas.microsoft.com/office/drawing/2014/main" id="{A2E53487-60A1-A94A-26F5-EE99D634D78F}"/>
                </a:ext>
              </a:extLst>
            </p:cNvPr>
            <p:cNvSpPr>
              <a:spLocks noChangeArrowheads="1"/>
            </p:cNvSpPr>
            <p:nvPr/>
          </p:nvSpPr>
          <p:spPr bwMode="auto">
            <a:xfrm>
              <a:off x="1992"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141349" name="Group 56">
            <a:extLst>
              <a:ext uri="{FF2B5EF4-FFF2-40B4-BE49-F238E27FC236}">
                <a16:creationId xmlns:a16="http://schemas.microsoft.com/office/drawing/2014/main" id="{EBC4880D-0631-B64C-58D8-2A3172E93A33}"/>
              </a:ext>
              <a:ext uri="{C183D7F6-B498-43B3-948B-1728B52AA6E4}">
                <adec:decorative xmlns:adec="http://schemas.microsoft.com/office/drawing/2017/decorative" val="1"/>
              </a:ext>
            </a:extLst>
          </p:cNvPr>
          <p:cNvGrpSpPr>
            <a:grpSpLocks/>
          </p:cNvGrpSpPr>
          <p:nvPr/>
        </p:nvGrpSpPr>
        <p:grpSpPr bwMode="auto">
          <a:xfrm rot="20969">
            <a:off x="4056063" y="2814638"/>
            <a:ext cx="398462" cy="2493962"/>
            <a:chOff x="1941" y="813"/>
            <a:chExt cx="251" cy="1571"/>
          </a:xfrm>
        </p:grpSpPr>
        <p:sp>
          <p:nvSpPr>
            <p:cNvPr id="141394" name="Rectangle 57">
              <a:extLst>
                <a:ext uri="{FF2B5EF4-FFF2-40B4-BE49-F238E27FC236}">
                  <a16:creationId xmlns:a16="http://schemas.microsoft.com/office/drawing/2014/main" id="{53089693-C8C9-3F69-3E2E-5FBBF55ECAC9}"/>
                </a:ext>
              </a:extLst>
            </p:cNvPr>
            <p:cNvSpPr>
              <a:spLocks noChangeArrowheads="1"/>
            </p:cNvSpPr>
            <p:nvPr/>
          </p:nvSpPr>
          <p:spPr bwMode="auto">
            <a:xfrm>
              <a:off x="1974" y="813"/>
              <a:ext cx="48" cy="8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1395" name="Group 58">
              <a:extLst>
                <a:ext uri="{FF2B5EF4-FFF2-40B4-BE49-F238E27FC236}">
                  <a16:creationId xmlns:a16="http://schemas.microsoft.com/office/drawing/2014/main" id="{25761DF7-510C-7D24-979C-D4805283A642}"/>
                </a:ext>
              </a:extLst>
            </p:cNvPr>
            <p:cNvGrpSpPr>
              <a:grpSpLocks/>
            </p:cNvGrpSpPr>
            <p:nvPr/>
          </p:nvGrpSpPr>
          <p:grpSpPr bwMode="auto">
            <a:xfrm>
              <a:off x="1941" y="1028"/>
              <a:ext cx="204" cy="542"/>
              <a:chOff x="1941" y="1028"/>
              <a:chExt cx="204" cy="542"/>
            </a:xfrm>
          </p:grpSpPr>
          <p:sp>
            <p:nvSpPr>
              <p:cNvPr id="141399" name="Rectangle 59">
                <a:extLst>
                  <a:ext uri="{FF2B5EF4-FFF2-40B4-BE49-F238E27FC236}">
                    <a16:creationId xmlns:a16="http://schemas.microsoft.com/office/drawing/2014/main" id="{8E65EAAC-C3E2-D6AF-2043-09CA9584689D}"/>
                  </a:ext>
                </a:extLst>
              </p:cNvPr>
              <p:cNvSpPr>
                <a:spLocks noChangeArrowheads="1"/>
              </p:cNvSpPr>
              <p:nvPr/>
            </p:nvSpPr>
            <p:spPr bwMode="auto">
              <a:xfrm>
                <a:off x="1941" y="1112"/>
                <a:ext cx="120" cy="5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400" name="Rectangle 60">
                <a:extLst>
                  <a:ext uri="{FF2B5EF4-FFF2-40B4-BE49-F238E27FC236}">
                    <a16:creationId xmlns:a16="http://schemas.microsoft.com/office/drawing/2014/main" id="{4271FD3A-E862-D487-FFDD-657D583F9608}"/>
                  </a:ext>
                </a:extLst>
              </p:cNvPr>
              <p:cNvSpPr>
                <a:spLocks noChangeArrowheads="1"/>
              </p:cNvSpPr>
              <p:nvPr/>
            </p:nvSpPr>
            <p:spPr bwMode="auto">
              <a:xfrm>
                <a:off x="2028" y="1028"/>
                <a:ext cx="47"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401" name="AutoShape 61">
                <a:extLst>
                  <a:ext uri="{FF2B5EF4-FFF2-40B4-BE49-F238E27FC236}">
                    <a16:creationId xmlns:a16="http://schemas.microsoft.com/office/drawing/2014/main" id="{FBA932D5-FCE7-B76D-080E-43EC79B2D2A2}"/>
                  </a:ext>
                </a:extLst>
              </p:cNvPr>
              <p:cNvSpPr>
                <a:spLocks noChangeArrowheads="1"/>
              </p:cNvSpPr>
              <p:nvPr/>
            </p:nvSpPr>
            <p:spPr bwMode="auto">
              <a:xfrm rot="-5400000">
                <a:off x="1928" y="1191"/>
                <a:ext cx="368" cy="66"/>
              </a:xfrm>
              <a:custGeom>
                <a:avLst/>
                <a:gdLst>
                  <a:gd name="T0" fmla="*/ 322 w 21600"/>
                  <a:gd name="T1" fmla="*/ 33 h 21600"/>
                  <a:gd name="T2" fmla="*/ 184 w 21600"/>
                  <a:gd name="T3" fmla="*/ 66 h 21600"/>
                  <a:gd name="T4" fmla="*/ 46 w 21600"/>
                  <a:gd name="T5" fmla="*/ 33 h 21600"/>
                  <a:gd name="T6" fmla="*/ 184 w 21600"/>
                  <a:gd name="T7" fmla="*/ 0 h 21600"/>
                  <a:gd name="T8" fmla="*/ 0 60000 65536"/>
                  <a:gd name="T9" fmla="*/ 0 60000 65536"/>
                  <a:gd name="T10" fmla="*/ 0 60000 65536"/>
                  <a:gd name="T11" fmla="*/ 0 60000 65536"/>
                  <a:gd name="T12" fmla="*/ 4520 w 21600"/>
                  <a:gd name="T13" fmla="*/ 4582 h 21600"/>
                  <a:gd name="T14" fmla="*/ 17080 w 21600"/>
                  <a:gd name="T15" fmla="*/ 1701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1396" name="Group 62">
              <a:extLst>
                <a:ext uri="{FF2B5EF4-FFF2-40B4-BE49-F238E27FC236}">
                  <a16:creationId xmlns:a16="http://schemas.microsoft.com/office/drawing/2014/main" id="{C9E0D322-1268-90A4-11B0-B81AD737C1B8}"/>
                </a:ext>
              </a:extLst>
            </p:cNvPr>
            <p:cNvGrpSpPr>
              <a:grpSpLocks/>
            </p:cNvGrpSpPr>
            <p:nvPr/>
          </p:nvGrpSpPr>
          <p:grpSpPr bwMode="auto">
            <a:xfrm>
              <a:off x="2044" y="976"/>
              <a:ext cx="148" cy="1408"/>
              <a:chOff x="2044" y="976"/>
              <a:chExt cx="148" cy="1408"/>
            </a:xfrm>
          </p:grpSpPr>
          <p:sp>
            <p:nvSpPr>
              <p:cNvPr id="141397" name="Rectangle 63">
                <a:extLst>
                  <a:ext uri="{FF2B5EF4-FFF2-40B4-BE49-F238E27FC236}">
                    <a16:creationId xmlns:a16="http://schemas.microsoft.com/office/drawing/2014/main" id="{499DA24E-0DF9-D9A7-CA03-49964FD574CC}"/>
                  </a:ext>
                </a:extLst>
              </p:cNvPr>
              <p:cNvSpPr>
                <a:spLocks noChangeArrowheads="1"/>
              </p:cNvSpPr>
              <p:nvPr/>
            </p:nvSpPr>
            <p:spPr bwMode="auto">
              <a:xfrm>
                <a:off x="2044" y="2182"/>
                <a:ext cx="69" cy="168"/>
              </a:xfrm>
              <a:prstGeom prst="rect">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98" name="Freeform 64">
                <a:extLst>
                  <a:ext uri="{FF2B5EF4-FFF2-40B4-BE49-F238E27FC236}">
                    <a16:creationId xmlns:a16="http://schemas.microsoft.com/office/drawing/2014/main" id="{72D729C3-F541-11B5-234B-12C8039464CE}"/>
                  </a:ext>
                </a:extLst>
              </p:cNvPr>
              <p:cNvSpPr>
                <a:spLocks/>
              </p:cNvSpPr>
              <p:nvPr/>
            </p:nvSpPr>
            <p:spPr bwMode="auto">
              <a:xfrm>
                <a:off x="2061" y="976"/>
                <a:ext cx="131" cy="1408"/>
              </a:xfrm>
              <a:custGeom>
                <a:avLst/>
                <a:gdLst>
                  <a:gd name="T0" fmla="*/ 19 w 131"/>
                  <a:gd name="T1" fmla="*/ 1408 h 1408"/>
                  <a:gd name="T2" fmla="*/ 19 w 131"/>
                  <a:gd name="T3" fmla="*/ 536 h 1408"/>
                  <a:gd name="T4" fmla="*/ 19 w 131"/>
                  <a:gd name="T5" fmla="*/ 232 h 1408"/>
                  <a:gd name="T6" fmla="*/ 131 w 131"/>
                  <a:gd name="T7" fmla="*/ 0 h 1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1408">
                    <a:moveTo>
                      <a:pt x="19" y="1408"/>
                    </a:moveTo>
                    <a:cubicBezTo>
                      <a:pt x="19" y="1263"/>
                      <a:pt x="19" y="732"/>
                      <a:pt x="19" y="536"/>
                    </a:cubicBezTo>
                    <a:cubicBezTo>
                      <a:pt x="19" y="340"/>
                      <a:pt x="0" y="321"/>
                      <a:pt x="19" y="232"/>
                    </a:cubicBezTo>
                    <a:cubicBezTo>
                      <a:pt x="38" y="143"/>
                      <a:pt x="112" y="39"/>
                      <a:pt x="131" y="0"/>
                    </a:cubicBezTo>
                  </a:path>
                </a:pathLst>
              </a:custGeom>
              <a:noFill/>
              <a:ln w="5715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41347" name="Group 52">
            <a:extLst>
              <a:ext uri="{FF2B5EF4-FFF2-40B4-BE49-F238E27FC236}">
                <a16:creationId xmlns:a16="http://schemas.microsoft.com/office/drawing/2014/main" id="{2C0082E4-F123-896A-650E-4C309C442A5E}"/>
              </a:ext>
              <a:ext uri="{C183D7F6-B498-43B3-948B-1728B52AA6E4}">
                <adec:decorative xmlns:adec="http://schemas.microsoft.com/office/drawing/2017/decorative" val="1"/>
              </a:ext>
            </a:extLst>
          </p:cNvPr>
          <p:cNvGrpSpPr>
            <a:grpSpLocks/>
          </p:cNvGrpSpPr>
          <p:nvPr/>
        </p:nvGrpSpPr>
        <p:grpSpPr bwMode="auto">
          <a:xfrm>
            <a:off x="4467225" y="4927600"/>
            <a:ext cx="117475" cy="1219200"/>
            <a:chOff x="2270" y="2144"/>
            <a:chExt cx="74" cy="768"/>
          </a:xfrm>
        </p:grpSpPr>
        <p:sp>
          <p:nvSpPr>
            <p:cNvPr id="141402" name="Rectangle 53">
              <a:extLst>
                <a:ext uri="{FF2B5EF4-FFF2-40B4-BE49-F238E27FC236}">
                  <a16:creationId xmlns:a16="http://schemas.microsoft.com/office/drawing/2014/main" id="{C72B6AD7-BF4E-E203-F5C5-4671D3BBFAB6}"/>
                </a:ext>
              </a:extLst>
            </p:cNvPr>
            <p:cNvSpPr>
              <a:spLocks noChangeArrowheads="1"/>
            </p:cNvSpPr>
            <p:nvPr/>
          </p:nvSpPr>
          <p:spPr bwMode="auto">
            <a:xfrm>
              <a:off x="2270"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403" name="Rectangle 54">
              <a:extLst>
                <a:ext uri="{FF2B5EF4-FFF2-40B4-BE49-F238E27FC236}">
                  <a16:creationId xmlns:a16="http://schemas.microsoft.com/office/drawing/2014/main" id="{F453E97F-F04C-95C8-61C2-C5579E38F4D1}"/>
                </a:ext>
              </a:extLst>
            </p:cNvPr>
            <p:cNvSpPr>
              <a:spLocks noChangeArrowheads="1"/>
            </p:cNvSpPr>
            <p:nvPr/>
          </p:nvSpPr>
          <p:spPr bwMode="auto">
            <a:xfrm>
              <a:off x="2296"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1348" name="Rectangle 55">
            <a:extLst>
              <a:ext uri="{FF2B5EF4-FFF2-40B4-BE49-F238E27FC236}">
                <a16:creationId xmlns:a16="http://schemas.microsoft.com/office/drawing/2014/main" id="{8CED3DBF-4377-3A6F-8D75-B314D0DFA2E7}"/>
              </a:ext>
              <a:ext uri="{C183D7F6-B498-43B3-948B-1728B52AA6E4}">
                <adec:decorative xmlns:adec="http://schemas.microsoft.com/office/drawing/2017/decorative" val="1"/>
              </a:ext>
            </a:extLst>
          </p:cNvPr>
          <p:cNvSpPr>
            <a:spLocks noChangeArrowheads="1"/>
          </p:cNvSpPr>
          <p:nvPr/>
        </p:nvSpPr>
        <p:spPr bwMode="auto">
          <a:xfrm>
            <a:off x="5168900" y="4927600"/>
            <a:ext cx="76200" cy="1219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73164" name="Text Box 108">
            <a:extLst>
              <a:ext uri="{FF2B5EF4-FFF2-40B4-BE49-F238E27FC236}">
                <a16:creationId xmlns:a16="http://schemas.microsoft.com/office/drawing/2014/main" id="{51893C38-F262-852F-6516-15AEC1FAE620}"/>
              </a:ext>
            </a:extLst>
          </p:cNvPr>
          <p:cNvSpPr txBox="1">
            <a:spLocks noChangeArrowheads="1"/>
          </p:cNvSpPr>
          <p:nvPr/>
        </p:nvSpPr>
        <p:spPr bwMode="auto">
          <a:xfrm>
            <a:off x="7010400" y="21336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Symbol</a:t>
            </a:r>
          </a:p>
        </p:txBody>
      </p:sp>
      <p:sp>
        <p:nvSpPr>
          <p:cNvPr id="141372" name="Text Box 95">
            <a:extLst>
              <a:ext uri="{FF2B5EF4-FFF2-40B4-BE49-F238E27FC236}">
                <a16:creationId xmlns:a16="http://schemas.microsoft.com/office/drawing/2014/main" id="{5D6E3D76-A6DA-5194-445A-67B5135C1EDB}"/>
              </a:ext>
            </a:extLst>
          </p:cNvPr>
          <p:cNvSpPr txBox="1">
            <a:spLocks noChangeArrowheads="1"/>
          </p:cNvSpPr>
          <p:nvPr/>
        </p:nvSpPr>
        <p:spPr bwMode="auto">
          <a:xfrm>
            <a:off x="6616700" y="24939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12</a:t>
            </a:r>
          </a:p>
        </p:txBody>
      </p:sp>
      <p:sp>
        <p:nvSpPr>
          <p:cNvPr id="141373" name="Text Box 96">
            <a:extLst>
              <a:ext uri="{FF2B5EF4-FFF2-40B4-BE49-F238E27FC236}">
                <a16:creationId xmlns:a16="http://schemas.microsoft.com/office/drawing/2014/main" id="{BA00F536-F64C-8D6D-045E-840A8E735702}"/>
              </a:ext>
            </a:extLst>
          </p:cNvPr>
          <p:cNvSpPr txBox="1">
            <a:spLocks noChangeArrowheads="1"/>
          </p:cNvSpPr>
          <p:nvPr/>
        </p:nvSpPr>
        <p:spPr bwMode="auto">
          <a:xfrm>
            <a:off x="7073900" y="26336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14</a:t>
            </a:r>
          </a:p>
        </p:txBody>
      </p:sp>
      <p:sp>
        <p:nvSpPr>
          <p:cNvPr id="141375" name="Text Box 98">
            <a:extLst>
              <a:ext uri="{FF2B5EF4-FFF2-40B4-BE49-F238E27FC236}">
                <a16:creationId xmlns:a16="http://schemas.microsoft.com/office/drawing/2014/main" id="{ACDE29C7-5F2C-78E0-AFAF-C06CE30DF600}"/>
              </a:ext>
            </a:extLst>
          </p:cNvPr>
          <p:cNvSpPr txBox="1">
            <a:spLocks noChangeArrowheads="1"/>
          </p:cNvSpPr>
          <p:nvPr/>
        </p:nvSpPr>
        <p:spPr bwMode="auto">
          <a:xfrm>
            <a:off x="7543800" y="24939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22</a:t>
            </a:r>
          </a:p>
        </p:txBody>
      </p:sp>
      <p:sp>
        <p:nvSpPr>
          <p:cNvPr id="141376" name="Text Box 99">
            <a:extLst>
              <a:ext uri="{FF2B5EF4-FFF2-40B4-BE49-F238E27FC236}">
                <a16:creationId xmlns:a16="http://schemas.microsoft.com/office/drawing/2014/main" id="{D8921B1C-CAFF-747B-5A57-6671BE37D479}"/>
              </a:ext>
            </a:extLst>
          </p:cNvPr>
          <p:cNvSpPr txBox="1">
            <a:spLocks noChangeArrowheads="1"/>
          </p:cNvSpPr>
          <p:nvPr/>
        </p:nvSpPr>
        <p:spPr bwMode="auto">
          <a:xfrm>
            <a:off x="8001000" y="26336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24</a:t>
            </a:r>
          </a:p>
        </p:txBody>
      </p:sp>
      <p:sp>
        <p:nvSpPr>
          <p:cNvPr id="141369" name="Text Box 92">
            <a:extLst>
              <a:ext uri="{FF2B5EF4-FFF2-40B4-BE49-F238E27FC236}">
                <a16:creationId xmlns:a16="http://schemas.microsoft.com/office/drawing/2014/main" id="{88447855-9F6F-43EC-120A-38A1B121CBE3}"/>
              </a:ext>
            </a:extLst>
          </p:cNvPr>
          <p:cNvSpPr txBox="1">
            <a:spLocks noChangeArrowheads="1"/>
          </p:cNvSpPr>
          <p:nvPr/>
        </p:nvSpPr>
        <p:spPr bwMode="auto">
          <a:xfrm>
            <a:off x="5943600" y="2747963"/>
            <a:ext cx="49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A1</a:t>
            </a:r>
          </a:p>
        </p:txBody>
      </p:sp>
      <p:grpSp>
        <p:nvGrpSpPr>
          <p:cNvPr id="141368" name="Group 89">
            <a:extLst>
              <a:ext uri="{FF2B5EF4-FFF2-40B4-BE49-F238E27FC236}">
                <a16:creationId xmlns:a16="http://schemas.microsoft.com/office/drawing/2014/main" id="{B139514C-2090-5A64-9015-862996DE0732}"/>
              </a:ext>
              <a:ext uri="{C183D7F6-B498-43B3-948B-1728B52AA6E4}">
                <adec:decorative xmlns:adec="http://schemas.microsoft.com/office/drawing/2017/decorative" val="1"/>
              </a:ext>
            </a:extLst>
          </p:cNvPr>
          <p:cNvGrpSpPr>
            <a:grpSpLocks/>
          </p:cNvGrpSpPr>
          <p:nvPr/>
        </p:nvGrpSpPr>
        <p:grpSpPr bwMode="auto">
          <a:xfrm>
            <a:off x="6054725" y="3067050"/>
            <a:ext cx="171450" cy="1185863"/>
            <a:chOff x="3702" y="945"/>
            <a:chExt cx="108" cy="747"/>
          </a:xfrm>
        </p:grpSpPr>
        <p:sp>
          <p:nvSpPr>
            <p:cNvPr id="141386" name="Oval 90">
              <a:extLst>
                <a:ext uri="{FF2B5EF4-FFF2-40B4-BE49-F238E27FC236}">
                  <a16:creationId xmlns:a16="http://schemas.microsoft.com/office/drawing/2014/main" id="{157356D4-40FF-12F1-0B6A-710BF40B18FD}"/>
                </a:ext>
              </a:extLst>
            </p:cNvPr>
            <p:cNvSpPr>
              <a:spLocks noChangeArrowheads="1"/>
            </p:cNvSpPr>
            <p:nvPr/>
          </p:nvSpPr>
          <p:spPr bwMode="auto">
            <a:xfrm>
              <a:off x="3702" y="945"/>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87" name="Oval 91">
              <a:extLst>
                <a:ext uri="{FF2B5EF4-FFF2-40B4-BE49-F238E27FC236}">
                  <a16:creationId xmlns:a16="http://schemas.microsoft.com/office/drawing/2014/main" id="{27D1F8E3-D09B-BCC7-489A-EE02100E338F}"/>
                </a:ext>
              </a:extLst>
            </p:cNvPr>
            <p:cNvSpPr>
              <a:spLocks noChangeArrowheads="1"/>
            </p:cNvSpPr>
            <p:nvPr/>
          </p:nvSpPr>
          <p:spPr bwMode="auto">
            <a:xfrm>
              <a:off x="3702" y="1581"/>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1378" name="Line 105">
            <a:extLst>
              <a:ext uri="{FF2B5EF4-FFF2-40B4-BE49-F238E27FC236}">
                <a16:creationId xmlns:a16="http://schemas.microsoft.com/office/drawing/2014/main" id="{4CA25BEE-E605-18BF-2259-215B41B3BC2B}"/>
              </a:ext>
              <a:ext uri="{C183D7F6-B498-43B3-948B-1728B52AA6E4}">
                <adec:decorative xmlns:adec="http://schemas.microsoft.com/office/drawing/2017/decorative" val="1"/>
              </a:ext>
            </a:extLst>
          </p:cNvPr>
          <p:cNvSpPr>
            <a:spLocks noChangeShapeType="1"/>
          </p:cNvSpPr>
          <p:nvPr/>
        </p:nvSpPr>
        <p:spPr bwMode="auto">
          <a:xfrm>
            <a:off x="6142038" y="3284538"/>
            <a:ext cx="0" cy="762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79" name="Rectangle 106">
            <a:extLst>
              <a:ext uri="{FF2B5EF4-FFF2-40B4-BE49-F238E27FC236}">
                <a16:creationId xmlns:a16="http://schemas.microsoft.com/office/drawing/2014/main" id="{6C12DAFD-92AE-2AD7-1613-0BF797DB67E1}"/>
              </a:ext>
              <a:ext uri="{C183D7F6-B498-43B3-948B-1728B52AA6E4}">
                <adec:decorative xmlns:adec="http://schemas.microsoft.com/office/drawing/2017/decorative" val="1"/>
              </a:ext>
            </a:extLst>
          </p:cNvPr>
          <p:cNvSpPr>
            <a:spLocks noChangeArrowheads="1"/>
          </p:cNvSpPr>
          <p:nvPr/>
        </p:nvSpPr>
        <p:spPr bwMode="auto">
          <a:xfrm>
            <a:off x="5795963" y="3509963"/>
            <a:ext cx="685800" cy="285750"/>
          </a:xfrm>
          <a:prstGeom prst="rect">
            <a:avLst/>
          </a:prstGeom>
          <a:solidFill>
            <a:schemeClr val="bg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54" name="Line 69">
            <a:extLst>
              <a:ext uri="{FF2B5EF4-FFF2-40B4-BE49-F238E27FC236}">
                <a16:creationId xmlns:a16="http://schemas.microsoft.com/office/drawing/2014/main" id="{DD80357E-6D24-600A-84E2-37B1421E1EA0}"/>
              </a:ext>
              <a:ext uri="{C183D7F6-B498-43B3-948B-1728B52AA6E4}">
                <adec:decorative xmlns:adec="http://schemas.microsoft.com/office/drawing/2017/decorative" val="1"/>
              </a:ext>
            </a:extLst>
          </p:cNvPr>
          <p:cNvSpPr>
            <a:spLocks noChangeShapeType="1"/>
          </p:cNvSpPr>
          <p:nvPr/>
        </p:nvSpPr>
        <p:spPr bwMode="auto">
          <a:xfrm>
            <a:off x="6140450" y="3281363"/>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5" name="Rectangle 70">
            <a:extLst>
              <a:ext uri="{FF2B5EF4-FFF2-40B4-BE49-F238E27FC236}">
                <a16:creationId xmlns:a16="http://schemas.microsoft.com/office/drawing/2014/main" id="{4B0621EE-F8BE-C3F9-35FF-99C20DB3B696}"/>
              </a:ext>
              <a:ext uri="{C183D7F6-B498-43B3-948B-1728B52AA6E4}">
                <adec:decorative xmlns:adec="http://schemas.microsoft.com/office/drawing/2017/decorative" val="1"/>
              </a:ext>
            </a:extLst>
          </p:cNvPr>
          <p:cNvSpPr>
            <a:spLocks noChangeArrowheads="1"/>
          </p:cNvSpPr>
          <p:nvPr/>
        </p:nvSpPr>
        <p:spPr bwMode="auto">
          <a:xfrm>
            <a:off x="5797550" y="3509963"/>
            <a:ext cx="685800" cy="2857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1356" name="Line 71">
            <a:extLst>
              <a:ext uri="{FF2B5EF4-FFF2-40B4-BE49-F238E27FC236}">
                <a16:creationId xmlns:a16="http://schemas.microsoft.com/office/drawing/2014/main" id="{90703D6E-A622-B0A8-8BC8-9C20F66E2B81}"/>
              </a:ext>
              <a:ext uri="{C183D7F6-B498-43B3-948B-1728B52AA6E4}">
                <adec:decorative xmlns:adec="http://schemas.microsoft.com/office/drawing/2017/decorative" val="1"/>
              </a:ext>
            </a:extLst>
          </p:cNvPr>
          <p:cNvSpPr>
            <a:spLocks noChangeShapeType="1"/>
          </p:cNvSpPr>
          <p:nvPr/>
        </p:nvSpPr>
        <p:spPr bwMode="auto">
          <a:xfrm>
            <a:off x="6521450" y="3570288"/>
            <a:ext cx="2324100" cy="1587"/>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7" name="Line 72">
            <a:extLst>
              <a:ext uri="{FF2B5EF4-FFF2-40B4-BE49-F238E27FC236}">
                <a16:creationId xmlns:a16="http://schemas.microsoft.com/office/drawing/2014/main" id="{D6AFB827-BFC1-8D6E-77DA-4678185D726F}"/>
              </a:ext>
              <a:ext uri="{C183D7F6-B498-43B3-948B-1728B52AA6E4}">
                <adec:decorative xmlns:adec="http://schemas.microsoft.com/office/drawing/2017/decorative" val="1"/>
              </a:ext>
            </a:extLst>
          </p:cNvPr>
          <p:cNvSpPr>
            <a:spLocks noChangeShapeType="1"/>
          </p:cNvSpPr>
          <p:nvPr/>
        </p:nvSpPr>
        <p:spPr bwMode="auto">
          <a:xfrm>
            <a:off x="6829425" y="3027363"/>
            <a:ext cx="0" cy="447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58" name="Line 73">
            <a:extLst>
              <a:ext uri="{FF2B5EF4-FFF2-40B4-BE49-F238E27FC236}">
                <a16:creationId xmlns:a16="http://schemas.microsoft.com/office/drawing/2014/main" id="{9E21FCA0-B907-6F30-4F3D-114E65DEC902}"/>
              </a:ext>
              <a:ext uri="{C183D7F6-B498-43B3-948B-1728B52AA6E4}">
                <adec:decorative xmlns:adec="http://schemas.microsoft.com/office/drawing/2017/decorative" val="1"/>
              </a:ext>
            </a:extLst>
          </p:cNvPr>
          <p:cNvSpPr>
            <a:spLocks noChangeShapeType="1"/>
          </p:cNvSpPr>
          <p:nvPr/>
        </p:nvSpPr>
        <p:spPr bwMode="auto">
          <a:xfrm>
            <a:off x="6816725" y="3478213"/>
            <a:ext cx="174625"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1" name="Line 76">
            <a:extLst>
              <a:ext uri="{FF2B5EF4-FFF2-40B4-BE49-F238E27FC236}">
                <a16:creationId xmlns:a16="http://schemas.microsoft.com/office/drawing/2014/main" id="{57CC0E1F-834E-8567-6673-ACD21353535E}"/>
              </a:ext>
              <a:ext uri="{C183D7F6-B498-43B3-948B-1728B52AA6E4}">
                <adec:decorative xmlns:adec="http://schemas.microsoft.com/office/drawing/2017/decorative" val="1"/>
              </a:ext>
            </a:extLst>
          </p:cNvPr>
          <p:cNvSpPr>
            <a:spLocks noChangeShapeType="1"/>
          </p:cNvSpPr>
          <p:nvPr/>
        </p:nvSpPr>
        <p:spPr bwMode="auto">
          <a:xfrm flipV="1">
            <a:off x="7083425" y="3413125"/>
            <a:ext cx="214313" cy="500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0" name="Line 75">
            <a:extLst>
              <a:ext uri="{FF2B5EF4-FFF2-40B4-BE49-F238E27FC236}">
                <a16:creationId xmlns:a16="http://schemas.microsoft.com/office/drawing/2014/main" id="{FAAF86DA-D31D-E619-D992-C8124B6AEB7B}"/>
              </a:ext>
              <a:ext uri="{C183D7F6-B498-43B3-948B-1728B52AA6E4}">
                <adec:decorative xmlns:adec="http://schemas.microsoft.com/office/drawing/2017/decorative" val="1"/>
              </a:ext>
            </a:extLst>
          </p:cNvPr>
          <p:cNvSpPr>
            <a:spLocks noChangeShapeType="1"/>
          </p:cNvSpPr>
          <p:nvPr/>
        </p:nvSpPr>
        <p:spPr bwMode="auto">
          <a:xfrm>
            <a:off x="7083425" y="3913188"/>
            <a:ext cx="0" cy="196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1367" name="Group 82">
            <a:extLst>
              <a:ext uri="{FF2B5EF4-FFF2-40B4-BE49-F238E27FC236}">
                <a16:creationId xmlns:a16="http://schemas.microsoft.com/office/drawing/2014/main" id="{154016B4-30C7-10F9-082D-C324E74FFACF}"/>
              </a:ext>
              <a:ext uri="{C183D7F6-B498-43B3-948B-1728B52AA6E4}">
                <adec:decorative xmlns:adec="http://schemas.microsoft.com/office/drawing/2017/decorative" val="1"/>
              </a:ext>
            </a:extLst>
          </p:cNvPr>
          <p:cNvGrpSpPr>
            <a:grpSpLocks/>
          </p:cNvGrpSpPr>
          <p:nvPr/>
        </p:nvGrpSpPr>
        <p:grpSpPr bwMode="auto">
          <a:xfrm>
            <a:off x="6737350" y="2813050"/>
            <a:ext cx="1576388" cy="1533525"/>
            <a:chOff x="4132" y="785"/>
            <a:chExt cx="993" cy="966"/>
          </a:xfrm>
        </p:grpSpPr>
        <p:sp>
          <p:nvSpPr>
            <p:cNvPr id="141388" name="Oval 83">
              <a:extLst>
                <a:ext uri="{FF2B5EF4-FFF2-40B4-BE49-F238E27FC236}">
                  <a16:creationId xmlns:a16="http://schemas.microsoft.com/office/drawing/2014/main" id="{209064E9-6D46-176D-34AD-941433C920DC}"/>
                </a:ext>
              </a:extLst>
            </p:cNvPr>
            <p:cNvSpPr>
              <a:spLocks noChangeArrowheads="1"/>
            </p:cNvSpPr>
            <p:nvPr/>
          </p:nvSpPr>
          <p:spPr bwMode="auto">
            <a:xfrm>
              <a:off x="4300" y="1642"/>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1389" name="Oval 84">
              <a:extLst>
                <a:ext uri="{FF2B5EF4-FFF2-40B4-BE49-F238E27FC236}">
                  <a16:creationId xmlns:a16="http://schemas.microsoft.com/office/drawing/2014/main" id="{A15C8DD3-C81B-0F43-1893-B6875AD622C0}"/>
                </a:ext>
              </a:extLst>
            </p:cNvPr>
            <p:cNvSpPr>
              <a:spLocks noChangeArrowheads="1"/>
            </p:cNvSpPr>
            <p:nvPr/>
          </p:nvSpPr>
          <p:spPr bwMode="auto">
            <a:xfrm>
              <a:off x="4132"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1390" name="Oval 85">
              <a:extLst>
                <a:ext uri="{FF2B5EF4-FFF2-40B4-BE49-F238E27FC236}">
                  <a16:creationId xmlns:a16="http://schemas.microsoft.com/office/drawing/2014/main" id="{F2BFCCD0-79AD-9A6B-1894-CFF29E76E45E}"/>
                </a:ext>
              </a:extLst>
            </p:cNvPr>
            <p:cNvSpPr>
              <a:spLocks noChangeArrowheads="1"/>
            </p:cNvSpPr>
            <p:nvPr/>
          </p:nvSpPr>
          <p:spPr bwMode="auto">
            <a:xfrm>
              <a:off x="4419" y="86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1391" name="Oval 86">
              <a:extLst>
                <a:ext uri="{FF2B5EF4-FFF2-40B4-BE49-F238E27FC236}">
                  <a16:creationId xmlns:a16="http://schemas.microsoft.com/office/drawing/2014/main" id="{78A53836-6AA0-B020-EF0D-95175D0F418B}"/>
                </a:ext>
              </a:extLst>
            </p:cNvPr>
            <p:cNvSpPr>
              <a:spLocks noChangeArrowheads="1"/>
            </p:cNvSpPr>
            <p:nvPr/>
          </p:nvSpPr>
          <p:spPr bwMode="auto">
            <a:xfrm>
              <a:off x="4730"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1392" name="Oval 87">
              <a:extLst>
                <a:ext uri="{FF2B5EF4-FFF2-40B4-BE49-F238E27FC236}">
                  <a16:creationId xmlns:a16="http://schemas.microsoft.com/office/drawing/2014/main" id="{22012E40-B887-DE06-5DA1-3D1746292785}"/>
                </a:ext>
              </a:extLst>
            </p:cNvPr>
            <p:cNvSpPr>
              <a:spLocks noChangeArrowheads="1"/>
            </p:cNvSpPr>
            <p:nvPr/>
          </p:nvSpPr>
          <p:spPr bwMode="auto">
            <a:xfrm>
              <a:off x="4893" y="1641"/>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sp>
          <p:nvSpPr>
            <p:cNvPr id="141393" name="Oval 88">
              <a:extLst>
                <a:ext uri="{FF2B5EF4-FFF2-40B4-BE49-F238E27FC236}">
                  <a16:creationId xmlns:a16="http://schemas.microsoft.com/office/drawing/2014/main" id="{D945379D-6DB3-2EEC-F835-B7DEAC702FBA}"/>
                </a:ext>
              </a:extLst>
            </p:cNvPr>
            <p:cNvSpPr>
              <a:spLocks noChangeArrowheads="1"/>
            </p:cNvSpPr>
            <p:nvPr/>
          </p:nvSpPr>
          <p:spPr bwMode="auto">
            <a:xfrm>
              <a:off x="5016" y="85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1600">
                <a:latin typeface="MetaPlusLF" charset="0"/>
              </a:endParaRPr>
            </a:p>
          </p:txBody>
        </p:sp>
      </p:grpSp>
      <p:sp>
        <p:nvSpPr>
          <p:cNvPr id="141359" name="Line 74">
            <a:extLst>
              <a:ext uri="{FF2B5EF4-FFF2-40B4-BE49-F238E27FC236}">
                <a16:creationId xmlns:a16="http://schemas.microsoft.com/office/drawing/2014/main" id="{57C3F639-F8F6-35F6-4D77-92B0DAB90B15}"/>
              </a:ext>
              <a:ext uri="{C183D7F6-B498-43B3-948B-1728B52AA6E4}">
                <adec:decorative xmlns:adec="http://schemas.microsoft.com/office/drawing/2017/decorative" val="1"/>
              </a:ext>
            </a:extLst>
          </p:cNvPr>
          <p:cNvSpPr>
            <a:spLocks noChangeShapeType="1"/>
          </p:cNvSpPr>
          <p:nvPr/>
        </p:nvSpPr>
        <p:spPr bwMode="auto">
          <a:xfrm>
            <a:off x="7283450" y="3157538"/>
            <a:ext cx="0" cy="320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2" name="Line 77">
            <a:extLst>
              <a:ext uri="{FF2B5EF4-FFF2-40B4-BE49-F238E27FC236}">
                <a16:creationId xmlns:a16="http://schemas.microsoft.com/office/drawing/2014/main" id="{D29730B3-01AC-063C-C6F6-35FB790CA5A4}"/>
              </a:ext>
              <a:ext uri="{C183D7F6-B498-43B3-948B-1728B52AA6E4}">
                <adec:decorative xmlns:adec="http://schemas.microsoft.com/office/drawing/2017/decorative" val="1"/>
              </a:ext>
            </a:extLst>
          </p:cNvPr>
          <p:cNvSpPr>
            <a:spLocks noChangeShapeType="1"/>
          </p:cNvSpPr>
          <p:nvPr/>
        </p:nvSpPr>
        <p:spPr bwMode="auto">
          <a:xfrm>
            <a:off x="7775575" y="3035300"/>
            <a:ext cx="0" cy="419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3" name="Line 78">
            <a:extLst>
              <a:ext uri="{FF2B5EF4-FFF2-40B4-BE49-F238E27FC236}">
                <a16:creationId xmlns:a16="http://schemas.microsoft.com/office/drawing/2014/main" id="{102C67A7-B3F8-3A31-5203-FCE4AB86A08D}"/>
              </a:ext>
              <a:ext uri="{C183D7F6-B498-43B3-948B-1728B52AA6E4}">
                <adec:decorative xmlns:adec="http://schemas.microsoft.com/office/drawing/2017/decorative" val="1"/>
              </a:ext>
            </a:extLst>
          </p:cNvPr>
          <p:cNvSpPr>
            <a:spLocks noChangeShapeType="1"/>
          </p:cNvSpPr>
          <p:nvPr/>
        </p:nvSpPr>
        <p:spPr bwMode="auto">
          <a:xfrm>
            <a:off x="7762875" y="3457575"/>
            <a:ext cx="174625" cy="1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4" name="Line 79">
            <a:extLst>
              <a:ext uri="{FF2B5EF4-FFF2-40B4-BE49-F238E27FC236}">
                <a16:creationId xmlns:a16="http://schemas.microsoft.com/office/drawing/2014/main" id="{B3314A71-ACFA-1769-3506-CB1372B180EA}"/>
              </a:ext>
              <a:ext uri="{C183D7F6-B498-43B3-948B-1728B52AA6E4}">
                <adec:decorative xmlns:adec="http://schemas.microsoft.com/office/drawing/2017/decorative" val="1"/>
              </a:ext>
            </a:extLst>
          </p:cNvPr>
          <p:cNvSpPr>
            <a:spLocks noChangeShapeType="1"/>
          </p:cNvSpPr>
          <p:nvPr/>
        </p:nvSpPr>
        <p:spPr bwMode="auto">
          <a:xfrm>
            <a:off x="8229600" y="3136900"/>
            <a:ext cx="0" cy="320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6" name="Line 81">
            <a:extLst>
              <a:ext uri="{FF2B5EF4-FFF2-40B4-BE49-F238E27FC236}">
                <a16:creationId xmlns:a16="http://schemas.microsoft.com/office/drawing/2014/main" id="{9E7CB56C-3EBF-AC45-C763-0DA623F8BCFE}"/>
              </a:ext>
              <a:ext uri="{C183D7F6-B498-43B3-948B-1728B52AA6E4}">
                <adec:decorative xmlns:adec="http://schemas.microsoft.com/office/drawing/2017/decorative" val="1"/>
              </a:ext>
            </a:extLst>
          </p:cNvPr>
          <p:cNvSpPr>
            <a:spLocks noChangeShapeType="1"/>
          </p:cNvSpPr>
          <p:nvPr/>
        </p:nvSpPr>
        <p:spPr bwMode="auto">
          <a:xfrm flipV="1">
            <a:off x="8029575" y="3382963"/>
            <a:ext cx="219075" cy="509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65" name="Line 80">
            <a:extLst>
              <a:ext uri="{FF2B5EF4-FFF2-40B4-BE49-F238E27FC236}">
                <a16:creationId xmlns:a16="http://schemas.microsoft.com/office/drawing/2014/main" id="{7127B053-F1BE-B473-770E-E456312718BB}"/>
              </a:ext>
              <a:ext uri="{C183D7F6-B498-43B3-948B-1728B52AA6E4}">
                <adec:decorative xmlns:adec="http://schemas.microsoft.com/office/drawing/2017/decorative" val="1"/>
              </a:ext>
            </a:extLst>
          </p:cNvPr>
          <p:cNvSpPr>
            <a:spLocks noChangeShapeType="1"/>
          </p:cNvSpPr>
          <p:nvPr/>
        </p:nvSpPr>
        <p:spPr bwMode="auto">
          <a:xfrm>
            <a:off x="8029575" y="3892550"/>
            <a:ext cx="0" cy="196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70" name="Text Box 93">
            <a:extLst>
              <a:ext uri="{FF2B5EF4-FFF2-40B4-BE49-F238E27FC236}">
                <a16:creationId xmlns:a16="http://schemas.microsoft.com/office/drawing/2014/main" id="{30D79129-98FC-D8E6-ADCD-3F33950A5408}"/>
              </a:ext>
            </a:extLst>
          </p:cNvPr>
          <p:cNvSpPr txBox="1">
            <a:spLocks noChangeArrowheads="1"/>
          </p:cNvSpPr>
          <p:nvPr/>
        </p:nvSpPr>
        <p:spPr bwMode="auto">
          <a:xfrm>
            <a:off x="5981700" y="4284663"/>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A2</a:t>
            </a:r>
          </a:p>
        </p:txBody>
      </p:sp>
      <p:sp>
        <p:nvSpPr>
          <p:cNvPr id="141371" name="Text Box 94">
            <a:extLst>
              <a:ext uri="{FF2B5EF4-FFF2-40B4-BE49-F238E27FC236}">
                <a16:creationId xmlns:a16="http://schemas.microsoft.com/office/drawing/2014/main" id="{E0C39FA3-E2BD-CB82-320A-492888ED9474}"/>
              </a:ext>
            </a:extLst>
          </p:cNvPr>
          <p:cNvSpPr txBox="1">
            <a:spLocks noChangeArrowheads="1"/>
          </p:cNvSpPr>
          <p:nvPr/>
        </p:nvSpPr>
        <p:spPr bwMode="auto">
          <a:xfrm>
            <a:off x="6908800" y="43481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11</a:t>
            </a:r>
          </a:p>
        </p:txBody>
      </p:sp>
      <p:sp>
        <p:nvSpPr>
          <p:cNvPr id="141374" name="Text Box 97">
            <a:extLst>
              <a:ext uri="{FF2B5EF4-FFF2-40B4-BE49-F238E27FC236}">
                <a16:creationId xmlns:a16="http://schemas.microsoft.com/office/drawing/2014/main" id="{3E556D38-A2DB-4149-5FDA-CDAE4A63E5EC}"/>
              </a:ext>
            </a:extLst>
          </p:cNvPr>
          <p:cNvSpPr txBox="1">
            <a:spLocks noChangeArrowheads="1"/>
          </p:cNvSpPr>
          <p:nvPr/>
        </p:nvSpPr>
        <p:spPr bwMode="auto">
          <a:xfrm>
            <a:off x="7835900" y="43481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21</a:t>
            </a:r>
          </a:p>
        </p:txBody>
      </p:sp>
      <p:sp>
        <p:nvSpPr>
          <p:cNvPr id="141380" name="Text Box 107">
            <a:extLst>
              <a:ext uri="{FF2B5EF4-FFF2-40B4-BE49-F238E27FC236}">
                <a16:creationId xmlns:a16="http://schemas.microsoft.com/office/drawing/2014/main" id="{A2D21948-01B5-E0ED-0811-C587C1B1FAAB}"/>
              </a:ext>
            </a:extLst>
          </p:cNvPr>
          <p:cNvSpPr txBox="1">
            <a:spLocks noChangeArrowheads="1"/>
          </p:cNvSpPr>
          <p:nvPr/>
        </p:nvSpPr>
        <p:spPr bwMode="auto">
          <a:xfrm>
            <a:off x="2698750" y="6237288"/>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   A1   A2        4     2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3164"/>
                                        </p:tgtEl>
                                        <p:attrNameLst>
                                          <p:attrName>style.visibility</p:attrName>
                                        </p:attrNameLst>
                                      </p:cBhvr>
                                      <p:to>
                                        <p:strVal val="visible"/>
                                      </p:to>
                                    </p:set>
                                    <p:animEffect transition="in" filter="dissolve">
                                      <p:cBhvr>
                                        <p:cTn id="7" dur="500"/>
                                        <p:tgtEl>
                                          <p:spTgt spid="173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64"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34892EE2-5A3E-B3C1-0E4E-A0E2FA33FD1D}"/>
              </a:ext>
            </a:extLst>
          </p:cNvPr>
          <p:cNvSpPr>
            <a:spLocks noGrp="1" noChangeArrowheads="1"/>
          </p:cNvSpPr>
          <p:nvPr>
            <p:ph type="title"/>
          </p:nvPr>
        </p:nvSpPr>
        <p:spPr/>
        <p:txBody>
          <a:bodyPr/>
          <a:lstStyle/>
          <a:p>
            <a:pPr eaLnBrk="1" hangingPunct="1"/>
            <a:r>
              <a:rPr lang="en-US" altLang="en-US" dirty="0"/>
              <a:t>Relay 3</a:t>
            </a:r>
          </a:p>
        </p:txBody>
      </p:sp>
      <p:sp>
        <p:nvSpPr>
          <p:cNvPr id="142339" name="Rectangle 3">
            <a:extLst>
              <a:ext uri="{FF2B5EF4-FFF2-40B4-BE49-F238E27FC236}">
                <a16:creationId xmlns:a16="http://schemas.microsoft.com/office/drawing/2014/main" id="{D9159727-F8C2-8B8E-4E64-C33D0DE341C7}"/>
              </a:ext>
            </a:extLst>
          </p:cNvPr>
          <p:cNvSpPr>
            <a:spLocks noGrp="1" noChangeArrowheads="1"/>
          </p:cNvSpPr>
          <p:nvPr>
            <p:ph type="body" idx="1"/>
          </p:nvPr>
        </p:nvSpPr>
        <p:spPr/>
        <p:txBody>
          <a:bodyPr/>
          <a:lstStyle/>
          <a:p>
            <a:pPr eaLnBrk="1" hangingPunct="1"/>
            <a:endParaRPr lang="en-US" altLang="en-US"/>
          </a:p>
        </p:txBody>
      </p:sp>
      <p:grpSp>
        <p:nvGrpSpPr>
          <p:cNvPr id="142340" name="Group 4">
            <a:extLst>
              <a:ext uri="{FF2B5EF4-FFF2-40B4-BE49-F238E27FC236}">
                <a16:creationId xmlns:a16="http://schemas.microsoft.com/office/drawing/2014/main" id="{854B5F98-7267-66AA-F825-6CDA1E5B0B91}"/>
              </a:ext>
              <a:ext uri="{C183D7F6-B498-43B3-948B-1728B52AA6E4}">
                <adec:decorative xmlns:adec="http://schemas.microsoft.com/office/drawing/2017/decorative" val="1"/>
              </a:ext>
            </a:extLst>
          </p:cNvPr>
          <p:cNvGrpSpPr>
            <a:grpSpLocks/>
          </p:cNvGrpSpPr>
          <p:nvPr/>
        </p:nvGrpSpPr>
        <p:grpSpPr bwMode="auto">
          <a:xfrm>
            <a:off x="2444750" y="2298700"/>
            <a:ext cx="2952750" cy="3162300"/>
            <a:chOff x="936" y="492"/>
            <a:chExt cx="1860" cy="1992"/>
          </a:xfrm>
        </p:grpSpPr>
        <p:sp>
          <p:nvSpPr>
            <p:cNvPr id="142436" name="AutoShape 5">
              <a:extLst>
                <a:ext uri="{FF2B5EF4-FFF2-40B4-BE49-F238E27FC236}">
                  <a16:creationId xmlns:a16="http://schemas.microsoft.com/office/drawing/2014/main" id="{3785B714-4D2F-052E-FF8E-E75FABB5F373}"/>
                </a:ext>
              </a:extLst>
            </p:cNvPr>
            <p:cNvSpPr>
              <a:spLocks noChangeArrowheads="1"/>
            </p:cNvSpPr>
            <p:nvPr/>
          </p:nvSpPr>
          <p:spPr bwMode="auto">
            <a:xfrm flipV="1">
              <a:off x="936" y="492"/>
              <a:ext cx="1860" cy="1992"/>
            </a:xfrm>
            <a:custGeom>
              <a:avLst/>
              <a:gdLst>
                <a:gd name="T0" fmla="*/ 1837 w 21600"/>
                <a:gd name="T1" fmla="*/ 996 h 21600"/>
                <a:gd name="T2" fmla="*/ 930 w 21600"/>
                <a:gd name="T3" fmla="*/ 1992 h 21600"/>
                <a:gd name="T4" fmla="*/ 23 w 21600"/>
                <a:gd name="T5" fmla="*/ 996 h 21600"/>
                <a:gd name="T6" fmla="*/ 930 w 21600"/>
                <a:gd name="T7" fmla="*/ 0 h 21600"/>
                <a:gd name="T8" fmla="*/ 0 60000 65536"/>
                <a:gd name="T9" fmla="*/ 0 60000 65536"/>
                <a:gd name="T10" fmla="*/ 0 60000 65536"/>
                <a:gd name="T11" fmla="*/ 0 60000 65536"/>
                <a:gd name="T12" fmla="*/ 2067 w 21600"/>
                <a:gd name="T13" fmla="*/ 2071 h 21600"/>
                <a:gd name="T14" fmla="*/ 19533 w 21600"/>
                <a:gd name="T15" fmla="*/ 19529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7" name="AutoShape 6">
              <a:extLst>
                <a:ext uri="{FF2B5EF4-FFF2-40B4-BE49-F238E27FC236}">
                  <a16:creationId xmlns:a16="http://schemas.microsoft.com/office/drawing/2014/main" id="{3B8C6D7C-C455-CE83-3428-1E3FDED12AD6}"/>
                </a:ext>
              </a:extLst>
            </p:cNvPr>
            <p:cNvSpPr>
              <a:spLocks noChangeArrowheads="1"/>
            </p:cNvSpPr>
            <p:nvPr/>
          </p:nvSpPr>
          <p:spPr bwMode="auto">
            <a:xfrm flipV="1">
              <a:off x="996" y="552"/>
              <a:ext cx="1740" cy="1932"/>
            </a:xfrm>
            <a:custGeom>
              <a:avLst/>
              <a:gdLst>
                <a:gd name="T0" fmla="*/ 1719 w 21600"/>
                <a:gd name="T1" fmla="*/ 966 h 21600"/>
                <a:gd name="T2" fmla="*/ 870 w 21600"/>
                <a:gd name="T3" fmla="*/ 1932 h 21600"/>
                <a:gd name="T4" fmla="*/ 21 w 21600"/>
                <a:gd name="T5" fmla="*/ 966 h 21600"/>
                <a:gd name="T6" fmla="*/ 870 w 21600"/>
                <a:gd name="T7" fmla="*/ 0 h 21600"/>
                <a:gd name="T8" fmla="*/ 0 60000 65536"/>
                <a:gd name="T9" fmla="*/ 0 60000 65536"/>
                <a:gd name="T10" fmla="*/ 0 60000 65536"/>
                <a:gd name="T11" fmla="*/ 0 60000 65536"/>
                <a:gd name="T12" fmla="*/ 2061 w 21600"/>
                <a:gd name="T13" fmla="*/ 2068 h 21600"/>
                <a:gd name="T14" fmla="*/ 19539 w 21600"/>
                <a:gd name="T15" fmla="*/ 19532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2341" name="Rectangle 7">
            <a:extLst>
              <a:ext uri="{FF2B5EF4-FFF2-40B4-BE49-F238E27FC236}">
                <a16:creationId xmlns:a16="http://schemas.microsoft.com/office/drawing/2014/main" id="{FF06E939-5732-A3E5-CD6A-D06E0444AB3C}"/>
              </a:ext>
              <a:ext uri="{C183D7F6-B498-43B3-948B-1728B52AA6E4}">
                <adec:decorative xmlns:adec="http://schemas.microsoft.com/office/drawing/2017/decorative" val="1"/>
              </a:ext>
            </a:extLst>
          </p:cNvPr>
          <p:cNvSpPr>
            <a:spLocks noChangeArrowheads="1"/>
          </p:cNvSpPr>
          <p:nvPr/>
        </p:nvSpPr>
        <p:spPr bwMode="auto">
          <a:xfrm>
            <a:off x="3421063" y="5189538"/>
            <a:ext cx="74612" cy="9779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68" name="Rectangle 47">
            <a:extLst>
              <a:ext uri="{FF2B5EF4-FFF2-40B4-BE49-F238E27FC236}">
                <a16:creationId xmlns:a16="http://schemas.microsoft.com/office/drawing/2014/main" id="{A7FEE315-2166-3742-56B4-07CFB2087A22}"/>
              </a:ext>
              <a:ext uri="{C183D7F6-B498-43B3-948B-1728B52AA6E4}">
                <adec:decorative xmlns:adec="http://schemas.microsoft.com/office/drawing/2017/decorative" val="1"/>
              </a:ext>
            </a:extLst>
          </p:cNvPr>
          <p:cNvSpPr>
            <a:spLocks noChangeArrowheads="1"/>
          </p:cNvSpPr>
          <p:nvPr/>
        </p:nvSpPr>
        <p:spPr bwMode="auto">
          <a:xfrm>
            <a:off x="2419350" y="5422900"/>
            <a:ext cx="2984500" cy="254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2370" name="Group 49">
            <a:extLst>
              <a:ext uri="{FF2B5EF4-FFF2-40B4-BE49-F238E27FC236}">
                <a16:creationId xmlns:a16="http://schemas.microsoft.com/office/drawing/2014/main" id="{70181BE8-F01B-A802-3E03-FD91F341BD8B}"/>
              </a:ext>
              <a:ext uri="{C183D7F6-B498-43B3-948B-1728B52AA6E4}">
                <adec:decorative xmlns:adec="http://schemas.microsoft.com/office/drawing/2017/decorative" val="1"/>
              </a:ext>
            </a:extLst>
          </p:cNvPr>
          <p:cNvGrpSpPr>
            <a:grpSpLocks/>
          </p:cNvGrpSpPr>
          <p:nvPr/>
        </p:nvGrpSpPr>
        <p:grpSpPr bwMode="auto">
          <a:xfrm>
            <a:off x="4057650" y="4940300"/>
            <a:ext cx="125413" cy="1219200"/>
            <a:chOff x="1992" y="2144"/>
            <a:chExt cx="79" cy="768"/>
          </a:xfrm>
        </p:grpSpPr>
        <p:sp>
          <p:nvSpPr>
            <p:cNvPr id="142421" name="Rectangle 50">
              <a:extLst>
                <a:ext uri="{FF2B5EF4-FFF2-40B4-BE49-F238E27FC236}">
                  <a16:creationId xmlns:a16="http://schemas.microsoft.com/office/drawing/2014/main" id="{BCB78606-44AC-66A1-C9C8-DA07DD103B46}"/>
                </a:ext>
              </a:extLst>
            </p:cNvPr>
            <p:cNvSpPr>
              <a:spLocks noChangeArrowheads="1"/>
            </p:cNvSpPr>
            <p:nvPr/>
          </p:nvSpPr>
          <p:spPr bwMode="auto">
            <a:xfrm>
              <a:off x="2024"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422" name="Rectangle 51">
              <a:extLst>
                <a:ext uri="{FF2B5EF4-FFF2-40B4-BE49-F238E27FC236}">
                  <a16:creationId xmlns:a16="http://schemas.microsoft.com/office/drawing/2014/main" id="{81B6E098-E866-529C-A4A3-4A429B2819F9}"/>
                </a:ext>
              </a:extLst>
            </p:cNvPr>
            <p:cNvSpPr>
              <a:spLocks noChangeArrowheads="1"/>
            </p:cNvSpPr>
            <p:nvPr/>
          </p:nvSpPr>
          <p:spPr bwMode="auto">
            <a:xfrm>
              <a:off x="1992"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2364" name="Line 43">
            <a:extLst>
              <a:ext uri="{FF2B5EF4-FFF2-40B4-BE49-F238E27FC236}">
                <a16:creationId xmlns:a16="http://schemas.microsoft.com/office/drawing/2014/main" id="{264960DE-C19B-A733-6081-A91BCD686D39}"/>
              </a:ext>
              <a:ext uri="{C183D7F6-B498-43B3-948B-1728B52AA6E4}">
                <adec:decorative xmlns:adec="http://schemas.microsoft.com/office/drawing/2017/decorative" val="1"/>
              </a:ext>
            </a:extLst>
          </p:cNvPr>
          <p:cNvSpPr>
            <a:spLocks noChangeShapeType="1"/>
          </p:cNvSpPr>
          <p:nvPr/>
        </p:nvSpPr>
        <p:spPr bwMode="auto">
          <a:xfrm>
            <a:off x="2792413" y="2903538"/>
            <a:ext cx="285750"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62" name="Rectangle 28">
            <a:extLst>
              <a:ext uri="{FF2B5EF4-FFF2-40B4-BE49-F238E27FC236}">
                <a16:creationId xmlns:a16="http://schemas.microsoft.com/office/drawing/2014/main" id="{99DC4CC7-AB19-5B08-98F2-A31D5406F934}"/>
              </a:ext>
              <a:ext uri="{C183D7F6-B498-43B3-948B-1728B52AA6E4}">
                <adec:decorative xmlns:adec="http://schemas.microsoft.com/office/drawing/2017/decorative" val="1"/>
              </a:ext>
            </a:extLst>
          </p:cNvPr>
          <p:cNvSpPr>
            <a:spLocks noChangeArrowheads="1"/>
          </p:cNvSpPr>
          <p:nvPr/>
        </p:nvSpPr>
        <p:spPr bwMode="auto">
          <a:xfrm>
            <a:off x="2711450" y="2755900"/>
            <a:ext cx="76200" cy="2717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69" name="Freeform 48">
            <a:extLst>
              <a:ext uri="{FF2B5EF4-FFF2-40B4-BE49-F238E27FC236}">
                <a16:creationId xmlns:a16="http://schemas.microsoft.com/office/drawing/2014/main" id="{BAC7683B-08B0-5726-422C-6AA2CA1597E9}"/>
              </a:ext>
              <a:ext uri="{C183D7F6-B498-43B3-948B-1728B52AA6E4}">
                <adec:decorative xmlns:adec="http://schemas.microsoft.com/office/drawing/2017/decorative" val="1"/>
              </a:ext>
            </a:extLst>
          </p:cNvPr>
          <p:cNvSpPr>
            <a:spLocks/>
          </p:cNvSpPr>
          <p:nvPr/>
        </p:nvSpPr>
        <p:spPr bwMode="auto">
          <a:xfrm>
            <a:off x="2863850" y="4305300"/>
            <a:ext cx="266700" cy="889000"/>
          </a:xfrm>
          <a:custGeom>
            <a:avLst/>
            <a:gdLst>
              <a:gd name="T0" fmla="*/ 0 w 168"/>
              <a:gd name="T1" fmla="*/ 0 h 560"/>
              <a:gd name="T2" fmla="*/ 152400 w 168"/>
              <a:gd name="T3" fmla="*/ 584200 h 560"/>
              <a:gd name="T4" fmla="*/ 215900 w 168"/>
              <a:gd name="T5" fmla="*/ 762000 h 560"/>
              <a:gd name="T6" fmla="*/ 266700 w 168"/>
              <a:gd name="T7" fmla="*/ 88900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60">
                <a:moveTo>
                  <a:pt x="0" y="0"/>
                </a:moveTo>
                <a:cubicBezTo>
                  <a:pt x="13" y="127"/>
                  <a:pt x="24" y="259"/>
                  <a:pt x="96" y="368"/>
                </a:cubicBezTo>
                <a:cubicBezTo>
                  <a:pt x="105" y="406"/>
                  <a:pt x="114" y="448"/>
                  <a:pt x="136" y="480"/>
                </a:cubicBezTo>
                <a:cubicBezTo>
                  <a:pt x="152" y="504"/>
                  <a:pt x="168" y="530"/>
                  <a:pt x="168" y="560"/>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2" name="Rectangle 8">
            <a:extLst>
              <a:ext uri="{FF2B5EF4-FFF2-40B4-BE49-F238E27FC236}">
                <a16:creationId xmlns:a16="http://schemas.microsoft.com/office/drawing/2014/main" id="{BFD2C0D8-1168-E861-1FAC-6A3A5D0FEAC4}"/>
              </a:ext>
              <a:ext uri="{C183D7F6-B498-43B3-948B-1728B52AA6E4}">
                <adec:decorative xmlns:adec="http://schemas.microsoft.com/office/drawing/2017/decorative" val="1"/>
              </a:ext>
            </a:extLst>
          </p:cNvPr>
          <p:cNvSpPr>
            <a:spLocks noChangeArrowheads="1"/>
          </p:cNvSpPr>
          <p:nvPr/>
        </p:nvSpPr>
        <p:spPr bwMode="auto">
          <a:xfrm>
            <a:off x="3068638" y="5194300"/>
            <a:ext cx="74612" cy="977900"/>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61" name="Rectangle 27">
            <a:extLst>
              <a:ext uri="{FF2B5EF4-FFF2-40B4-BE49-F238E27FC236}">
                <a16:creationId xmlns:a16="http://schemas.microsoft.com/office/drawing/2014/main" id="{F2F2F51F-DC67-3E8D-E85E-252D7B545F4B}"/>
              </a:ext>
              <a:ext uri="{C183D7F6-B498-43B3-948B-1728B52AA6E4}">
                <adec:decorative xmlns:adec="http://schemas.microsoft.com/office/drawing/2017/decorative" val="1"/>
              </a:ext>
            </a:extLst>
          </p:cNvPr>
          <p:cNvSpPr>
            <a:spLocks noChangeArrowheads="1"/>
          </p:cNvSpPr>
          <p:nvPr/>
        </p:nvSpPr>
        <p:spPr bwMode="auto">
          <a:xfrm>
            <a:off x="2759075" y="3060700"/>
            <a:ext cx="1314450" cy="1524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74" name="Oval 65">
            <a:extLst>
              <a:ext uri="{FF2B5EF4-FFF2-40B4-BE49-F238E27FC236}">
                <a16:creationId xmlns:a16="http://schemas.microsoft.com/office/drawing/2014/main" id="{814A5340-9709-A2B4-72F9-8478D342C7A7}"/>
              </a:ext>
              <a:ext uri="{C183D7F6-B498-43B3-948B-1728B52AA6E4}">
                <adec:decorative xmlns:adec="http://schemas.microsoft.com/office/drawing/2017/decorative" val="1"/>
              </a:ext>
            </a:extLst>
          </p:cNvPr>
          <p:cNvSpPr>
            <a:spLocks noChangeArrowheads="1"/>
          </p:cNvSpPr>
          <p:nvPr/>
        </p:nvSpPr>
        <p:spPr bwMode="auto">
          <a:xfrm>
            <a:off x="4029075" y="3092450"/>
            <a:ext cx="84138" cy="793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2373" name="Group 56">
            <a:extLst>
              <a:ext uri="{FF2B5EF4-FFF2-40B4-BE49-F238E27FC236}">
                <a16:creationId xmlns:a16="http://schemas.microsoft.com/office/drawing/2014/main" id="{7E138CB2-3005-CC9C-CAFB-6E73F870C2F9}"/>
              </a:ext>
              <a:ext uri="{C183D7F6-B498-43B3-948B-1728B52AA6E4}">
                <adec:decorative xmlns:adec="http://schemas.microsoft.com/office/drawing/2017/decorative" val="1"/>
              </a:ext>
            </a:extLst>
          </p:cNvPr>
          <p:cNvGrpSpPr>
            <a:grpSpLocks/>
          </p:cNvGrpSpPr>
          <p:nvPr/>
        </p:nvGrpSpPr>
        <p:grpSpPr bwMode="auto">
          <a:xfrm rot="20969">
            <a:off x="4037013" y="2827338"/>
            <a:ext cx="398462" cy="2493962"/>
            <a:chOff x="1941" y="813"/>
            <a:chExt cx="251" cy="1571"/>
          </a:xfrm>
        </p:grpSpPr>
        <p:sp>
          <p:nvSpPr>
            <p:cNvPr id="142411" name="Rectangle 57">
              <a:extLst>
                <a:ext uri="{FF2B5EF4-FFF2-40B4-BE49-F238E27FC236}">
                  <a16:creationId xmlns:a16="http://schemas.microsoft.com/office/drawing/2014/main" id="{047510C8-DCD9-8ABA-A84B-CE3271335722}"/>
                </a:ext>
              </a:extLst>
            </p:cNvPr>
            <p:cNvSpPr>
              <a:spLocks noChangeArrowheads="1"/>
            </p:cNvSpPr>
            <p:nvPr/>
          </p:nvSpPr>
          <p:spPr bwMode="auto">
            <a:xfrm>
              <a:off x="1974" y="813"/>
              <a:ext cx="48" cy="8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2412" name="Group 58">
              <a:extLst>
                <a:ext uri="{FF2B5EF4-FFF2-40B4-BE49-F238E27FC236}">
                  <a16:creationId xmlns:a16="http://schemas.microsoft.com/office/drawing/2014/main" id="{FAD2C72C-978F-C483-306C-EB6F83671FD8}"/>
                </a:ext>
              </a:extLst>
            </p:cNvPr>
            <p:cNvGrpSpPr>
              <a:grpSpLocks/>
            </p:cNvGrpSpPr>
            <p:nvPr/>
          </p:nvGrpSpPr>
          <p:grpSpPr bwMode="auto">
            <a:xfrm>
              <a:off x="1941" y="1028"/>
              <a:ext cx="204" cy="542"/>
              <a:chOff x="1941" y="1028"/>
              <a:chExt cx="204" cy="542"/>
            </a:xfrm>
          </p:grpSpPr>
          <p:sp>
            <p:nvSpPr>
              <p:cNvPr id="142416" name="Rectangle 59">
                <a:extLst>
                  <a:ext uri="{FF2B5EF4-FFF2-40B4-BE49-F238E27FC236}">
                    <a16:creationId xmlns:a16="http://schemas.microsoft.com/office/drawing/2014/main" id="{76EEC84E-584F-B848-54D8-BA84164C7434}"/>
                  </a:ext>
                </a:extLst>
              </p:cNvPr>
              <p:cNvSpPr>
                <a:spLocks noChangeArrowheads="1"/>
              </p:cNvSpPr>
              <p:nvPr/>
            </p:nvSpPr>
            <p:spPr bwMode="auto">
              <a:xfrm>
                <a:off x="1941" y="1112"/>
                <a:ext cx="120" cy="5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417" name="Rectangle 60">
                <a:extLst>
                  <a:ext uri="{FF2B5EF4-FFF2-40B4-BE49-F238E27FC236}">
                    <a16:creationId xmlns:a16="http://schemas.microsoft.com/office/drawing/2014/main" id="{AED637FE-4B26-206D-8AE5-EFFC8F5DF6E5}"/>
                  </a:ext>
                </a:extLst>
              </p:cNvPr>
              <p:cNvSpPr>
                <a:spLocks noChangeArrowheads="1"/>
              </p:cNvSpPr>
              <p:nvPr/>
            </p:nvSpPr>
            <p:spPr bwMode="auto">
              <a:xfrm>
                <a:off x="2028" y="1028"/>
                <a:ext cx="47"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418" name="AutoShape 61">
                <a:extLst>
                  <a:ext uri="{FF2B5EF4-FFF2-40B4-BE49-F238E27FC236}">
                    <a16:creationId xmlns:a16="http://schemas.microsoft.com/office/drawing/2014/main" id="{FEFB3675-1EBC-ED6D-88DD-7431F53AD21C}"/>
                  </a:ext>
                </a:extLst>
              </p:cNvPr>
              <p:cNvSpPr>
                <a:spLocks noChangeArrowheads="1"/>
              </p:cNvSpPr>
              <p:nvPr/>
            </p:nvSpPr>
            <p:spPr bwMode="auto">
              <a:xfrm rot="-5400000">
                <a:off x="1928" y="1191"/>
                <a:ext cx="368" cy="66"/>
              </a:xfrm>
              <a:custGeom>
                <a:avLst/>
                <a:gdLst>
                  <a:gd name="T0" fmla="*/ 322 w 21600"/>
                  <a:gd name="T1" fmla="*/ 33 h 21600"/>
                  <a:gd name="T2" fmla="*/ 184 w 21600"/>
                  <a:gd name="T3" fmla="*/ 66 h 21600"/>
                  <a:gd name="T4" fmla="*/ 46 w 21600"/>
                  <a:gd name="T5" fmla="*/ 33 h 21600"/>
                  <a:gd name="T6" fmla="*/ 184 w 21600"/>
                  <a:gd name="T7" fmla="*/ 0 h 21600"/>
                  <a:gd name="T8" fmla="*/ 0 60000 65536"/>
                  <a:gd name="T9" fmla="*/ 0 60000 65536"/>
                  <a:gd name="T10" fmla="*/ 0 60000 65536"/>
                  <a:gd name="T11" fmla="*/ 0 60000 65536"/>
                  <a:gd name="T12" fmla="*/ 4520 w 21600"/>
                  <a:gd name="T13" fmla="*/ 4582 h 21600"/>
                  <a:gd name="T14" fmla="*/ 17080 w 21600"/>
                  <a:gd name="T15" fmla="*/ 1701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2413" name="Group 62">
              <a:extLst>
                <a:ext uri="{FF2B5EF4-FFF2-40B4-BE49-F238E27FC236}">
                  <a16:creationId xmlns:a16="http://schemas.microsoft.com/office/drawing/2014/main" id="{FE192DB0-D161-51AF-D6D4-4D8E3B0A88FF}"/>
                </a:ext>
              </a:extLst>
            </p:cNvPr>
            <p:cNvGrpSpPr>
              <a:grpSpLocks/>
            </p:cNvGrpSpPr>
            <p:nvPr/>
          </p:nvGrpSpPr>
          <p:grpSpPr bwMode="auto">
            <a:xfrm>
              <a:off x="2044" y="976"/>
              <a:ext cx="148" cy="1408"/>
              <a:chOff x="2044" y="976"/>
              <a:chExt cx="148" cy="1408"/>
            </a:xfrm>
          </p:grpSpPr>
          <p:sp>
            <p:nvSpPr>
              <p:cNvPr id="142414" name="Rectangle 63">
                <a:extLst>
                  <a:ext uri="{FF2B5EF4-FFF2-40B4-BE49-F238E27FC236}">
                    <a16:creationId xmlns:a16="http://schemas.microsoft.com/office/drawing/2014/main" id="{F13B1248-F6CD-4CA5-4F37-D1EFDBEDF0D6}"/>
                  </a:ext>
                </a:extLst>
              </p:cNvPr>
              <p:cNvSpPr>
                <a:spLocks noChangeArrowheads="1"/>
              </p:cNvSpPr>
              <p:nvPr/>
            </p:nvSpPr>
            <p:spPr bwMode="auto">
              <a:xfrm>
                <a:off x="2044" y="2182"/>
                <a:ext cx="69" cy="168"/>
              </a:xfrm>
              <a:prstGeom prst="rect">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415" name="Freeform 64">
                <a:extLst>
                  <a:ext uri="{FF2B5EF4-FFF2-40B4-BE49-F238E27FC236}">
                    <a16:creationId xmlns:a16="http://schemas.microsoft.com/office/drawing/2014/main" id="{C44D8B07-67C9-D89C-4388-8B2572A6FD76}"/>
                  </a:ext>
                </a:extLst>
              </p:cNvPr>
              <p:cNvSpPr>
                <a:spLocks/>
              </p:cNvSpPr>
              <p:nvPr/>
            </p:nvSpPr>
            <p:spPr bwMode="auto">
              <a:xfrm>
                <a:off x="2061" y="976"/>
                <a:ext cx="131" cy="1408"/>
              </a:xfrm>
              <a:custGeom>
                <a:avLst/>
                <a:gdLst>
                  <a:gd name="T0" fmla="*/ 19 w 131"/>
                  <a:gd name="T1" fmla="*/ 1408 h 1408"/>
                  <a:gd name="T2" fmla="*/ 19 w 131"/>
                  <a:gd name="T3" fmla="*/ 536 h 1408"/>
                  <a:gd name="T4" fmla="*/ 19 w 131"/>
                  <a:gd name="T5" fmla="*/ 232 h 1408"/>
                  <a:gd name="T6" fmla="*/ 131 w 131"/>
                  <a:gd name="T7" fmla="*/ 0 h 1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1408">
                    <a:moveTo>
                      <a:pt x="19" y="1408"/>
                    </a:moveTo>
                    <a:cubicBezTo>
                      <a:pt x="19" y="1263"/>
                      <a:pt x="19" y="732"/>
                      <a:pt x="19" y="536"/>
                    </a:cubicBezTo>
                    <a:cubicBezTo>
                      <a:pt x="19" y="340"/>
                      <a:pt x="0" y="321"/>
                      <a:pt x="19" y="232"/>
                    </a:cubicBezTo>
                    <a:cubicBezTo>
                      <a:pt x="38" y="143"/>
                      <a:pt x="112" y="39"/>
                      <a:pt x="131" y="0"/>
                    </a:cubicBezTo>
                  </a:path>
                </a:pathLst>
              </a:custGeom>
              <a:noFill/>
              <a:ln w="5715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2343" name="Rectangle 9">
            <a:extLst>
              <a:ext uri="{FF2B5EF4-FFF2-40B4-BE49-F238E27FC236}">
                <a16:creationId xmlns:a16="http://schemas.microsoft.com/office/drawing/2014/main" id="{FA483948-B1A7-D8B8-67B5-BF6F60E4FA1A}"/>
              </a:ext>
              <a:ext uri="{C183D7F6-B498-43B3-948B-1728B52AA6E4}">
                <adec:decorative xmlns:adec="http://schemas.microsoft.com/office/drawing/2017/decorative" val="1"/>
              </a:ext>
            </a:extLst>
          </p:cNvPr>
          <p:cNvSpPr>
            <a:spLocks noChangeArrowheads="1"/>
          </p:cNvSpPr>
          <p:nvPr/>
        </p:nvSpPr>
        <p:spPr bwMode="auto">
          <a:xfrm>
            <a:off x="2863850" y="3594100"/>
            <a:ext cx="10668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44" name="Rectangle 10">
            <a:extLst>
              <a:ext uri="{FF2B5EF4-FFF2-40B4-BE49-F238E27FC236}">
                <a16:creationId xmlns:a16="http://schemas.microsoft.com/office/drawing/2014/main" id="{B6C538D9-5D99-C66B-B10C-82CBD6E6B660}"/>
              </a:ext>
              <a:ext uri="{C183D7F6-B498-43B3-948B-1728B52AA6E4}">
                <adec:decorative xmlns:adec="http://schemas.microsoft.com/office/drawing/2017/decorative" val="1"/>
              </a:ext>
            </a:extLst>
          </p:cNvPr>
          <p:cNvSpPr>
            <a:spLocks noChangeArrowheads="1"/>
          </p:cNvSpPr>
          <p:nvPr/>
        </p:nvSpPr>
        <p:spPr bwMode="auto">
          <a:xfrm>
            <a:off x="2787650" y="3517900"/>
            <a:ext cx="762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45" name="Line 11">
            <a:extLst>
              <a:ext uri="{FF2B5EF4-FFF2-40B4-BE49-F238E27FC236}">
                <a16:creationId xmlns:a16="http://schemas.microsoft.com/office/drawing/2014/main" id="{B1182E9A-9909-165B-0F7E-1602ABB3270C}"/>
              </a:ext>
              <a:ext uri="{C183D7F6-B498-43B3-948B-1728B52AA6E4}">
                <adec:decorative xmlns:adec="http://schemas.microsoft.com/office/drawing/2017/decorative" val="1"/>
              </a:ext>
            </a:extLst>
          </p:cNvPr>
          <p:cNvSpPr>
            <a:spLocks noChangeShapeType="1"/>
          </p:cNvSpPr>
          <p:nvPr/>
        </p:nvSpPr>
        <p:spPr bwMode="auto">
          <a:xfrm flipV="1">
            <a:off x="28638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6" name="Line 12">
            <a:extLst>
              <a:ext uri="{FF2B5EF4-FFF2-40B4-BE49-F238E27FC236}">
                <a16:creationId xmlns:a16="http://schemas.microsoft.com/office/drawing/2014/main" id="{9B622D36-2A46-3241-B734-EA1697E8A426}"/>
              </a:ext>
              <a:ext uri="{C183D7F6-B498-43B3-948B-1728B52AA6E4}">
                <adec:decorative xmlns:adec="http://schemas.microsoft.com/office/drawing/2017/decorative" val="1"/>
              </a:ext>
            </a:extLst>
          </p:cNvPr>
          <p:cNvSpPr>
            <a:spLocks noChangeShapeType="1"/>
          </p:cNvSpPr>
          <p:nvPr/>
        </p:nvSpPr>
        <p:spPr bwMode="auto">
          <a:xfrm flipV="1">
            <a:off x="29400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7" name="Line 13">
            <a:extLst>
              <a:ext uri="{FF2B5EF4-FFF2-40B4-BE49-F238E27FC236}">
                <a16:creationId xmlns:a16="http://schemas.microsoft.com/office/drawing/2014/main" id="{50F8D66F-A4A5-376D-836F-1772F7F75CCB}"/>
              </a:ext>
              <a:ext uri="{C183D7F6-B498-43B3-948B-1728B52AA6E4}">
                <adec:decorative xmlns:adec="http://schemas.microsoft.com/office/drawing/2017/decorative" val="1"/>
              </a:ext>
            </a:extLst>
          </p:cNvPr>
          <p:cNvSpPr>
            <a:spLocks noChangeShapeType="1"/>
          </p:cNvSpPr>
          <p:nvPr/>
        </p:nvSpPr>
        <p:spPr bwMode="auto">
          <a:xfrm flipV="1">
            <a:off x="30162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8" name="Line 14">
            <a:extLst>
              <a:ext uri="{FF2B5EF4-FFF2-40B4-BE49-F238E27FC236}">
                <a16:creationId xmlns:a16="http://schemas.microsoft.com/office/drawing/2014/main" id="{C774CF36-58D5-9F95-D6C4-160F8B28C84D}"/>
              </a:ext>
              <a:ext uri="{C183D7F6-B498-43B3-948B-1728B52AA6E4}">
                <adec:decorative xmlns:adec="http://schemas.microsoft.com/office/drawing/2017/decorative" val="1"/>
              </a:ext>
            </a:extLst>
          </p:cNvPr>
          <p:cNvSpPr>
            <a:spLocks noChangeShapeType="1"/>
          </p:cNvSpPr>
          <p:nvPr/>
        </p:nvSpPr>
        <p:spPr bwMode="auto">
          <a:xfrm flipV="1">
            <a:off x="30924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9" name="Line 15">
            <a:extLst>
              <a:ext uri="{FF2B5EF4-FFF2-40B4-BE49-F238E27FC236}">
                <a16:creationId xmlns:a16="http://schemas.microsoft.com/office/drawing/2014/main" id="{EE29810B-A821-8E94-9063-358A32821D8B}"/>
              </a:ext>
              <a:ext uri="{C183D7F6-B498-43B3-948B-1728B52AA6E4}">
                <adec:decorative xmlns:adec="http://schemas.microsoft.com/office/drawing/2017/decorative" val="1"/>
              </a:ext>
            </a:extLst>
          </p:cNvPr>
          <p:cNvSpPr>
            <a:spLocks noChangeShapeType="1"/>
          </p:cNvSpPr>
          <p:nvPr/>
        </p:nvSpPr>
        <p:spPr bwMode="auto">
          <a:xfrm flipV="1">
            <a:off x="31686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0" name="Line 16">
            <a:extLst>
              <a:ext uri="{FF2B5EF4-FFF2-40B4-BE49-F238E27FC236}">
                <a16:creationId xmlns:a16="http://schemas.microsoft.com/office/drawing/2014/main" id="{EDE2E787-9FD0-299E-F5D5-9B414E1F3883}"/>
              </a:ext>
              <a:ext uri="{C183D7F6-B498-43B3-948B-1728B52AA6E4}">
                <adec:decorative xmlns:adec="http://schemas.microsoft.com/office/drawing/2017/decorative" val="1"/>
              </a:ext>
            </a:extLst>
          </p:cNvPr>
          <p:cNvSpPr>
            <a:spLocks noChangeShapeType="1"/>
          </p:cNvSpPr>
          <p:nvPr/>
        </p:nvSpPr>
        <p:spPr bwMode="auto">
          <a:xfrm flipV="1">
            <a:off x="32448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1" name="Line 17">
            <a:extLst>
              <a:ext uri="{FF2B5EF4-FFF2-40B4-BE49-F238E27FC236}">
                <a16:creationId xmlns:a16="http://schemas.microsoft.com/office/drawing/2014/main" id="{681B1D9E-4395-8C01-77A4-ED27937810F0}"/>
              </a:ext>
              <a:ext uri="{C183D7F6-B498-43B3-948B-1728B52AA6E4}">
                <adec:decorative xmlns:adec="http://schemas.microsoft.com/office/drawing/2017/decorative" val="1"/>
              </a:ext>
            </a:extLst>
          </p:cNvPr>
          <p:cNvSpPr>
            <a:spLocks noChangeShapeType="1"/>
          </p:cNvSpPr>
          <p:nvPr/>
        </p:nvSpPr>
        <p:spPr bwMode="auto">
          <a:xfrm flipV="1">
            <a:off x="33210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2" name="Line 18">
            <a:extLst>
              <a:ext uri="{FF2B5EF4-FFF2-40B4-BE49-F238E27FC236}">
                <a16:creationId xmlns:a16="http://schemas.microsoft.com/office/drawing/2014/main" id="{DD6ABA8D-6CF9-B1C9-ACD0-743FFB039069}"/>
              </a:ext>
              <a:ext uri="{C183D7F6-B498-43B3-948B-1728B52AA6E4}">
                <adec:decorative xmlns:adec="http://schemas.microsoft.com/office/drawing/2017/decorative" val="1"/>
              </a:ext>
            </a:extLst>
          </p:cNvPr>
          <p:cNvSpPr>
            <a:spLocks noChangeShapeType="1"/>
          </p:cNvSpPr>
          <p:nvPr/>
        </p:nvSpPr>
        <p:spPr bwMode="auto">
          <a:xfrm flipV="1">
            <a:off x="33972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5" name="Line 21">
            <a:extLst>
              <a:ext uri="{FF2B5EF4-FFF2-40B4-BE49-F238E27FC236}">
                <a16:creationId xmlns:a16="http://schemas.microsoft.com/office/drawing/2014/main" id="{82F21007-3ABE-E7F9-D9D1-5E0EA5D8BBFA}"/>
              </a:ext>
              <a:ext uri="{C183D7F6-B498-43B3-948B-1728B52AA6E4}">
                <adec:decorative xmlns:adec="http://schemas.microsoft.com/office/drawing/2017/decorative" val="1"/>
              </a:ext>
            </a:extLst>
          </p:cNvPr>
          <p:cNvSpPr>
            <a:spLocks noChangeShapeType="1"/>
          </p:cNvSpPr>
          <p:nvPr/>
        </p:nvSpPr>
        <p:spPr bwMode="auto">
          <a:xfrm flipV="1">
            <a:off x="34734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6" name="Line 22">
            <a:extLst>
              <a:ext uri="{FF2B5EF4-FFF2-40B4-BE49-F238E27FC236}">
                <a16:creationId xmlns:a16="http://schemas.microsoft.com/office/drawing/2014/main" id="{7D450294-6D20-648F-68AA-91422EE28125}"/>
              </a:ext>
              <a:ext uri="{C183D7F6-B498-43B3-948B-1728B52AA6E4}">
                <adec:decorative xmlns:adec="http://schemas.microsoft.com/office/drawing/2017/decorative" val="1"/>
              </a:ext>
            </a:extLst>
          </p:cNvPr>
          <p:cNvSpPr>
            <a:spLocks noChangeShapeType="1"/>
          </p:cNvSpPr>
          <p:nvPr/>
        </p:nvSpPr>
        <p:spPr bwMode="auto">
          <a:xfrm flipV="1">
            <a:off x="35496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3" name="Line 19">
            <a:extLst>
              <a:ext uri="{FF2B5EF4-FFF2-40B4-BE49-F238E27FC236}">
                <a16:creationId xmlns:a16="http://schemas.microsoft.com/office/drawing/2014/main" id="{C579B417-A9B6-736A-0CBC-C332EC5CA09F}"/>
              </a:ext>
              <a:ext uri="{C183D7F6-B498-43B3-948B-1728B52AA6E4}">
                <adec:decorative xmlns:adec="http://schemas.microsoft.com/office/drawing/2017/decorative" val="1"/>
              </a:ext>
            </a:extLst>
          </p:cNvPr>
          <p:cNvSpPr>
            <a:spLocks noChangeShapeType="1"/>
          </p:cNvSpPr>
          <p:nvPr/>
        </p:nvSpPr>
        <p:spPr bwMode="auto">
          <a:xfrm flipV="1">
            <a:off x="36258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5" name="Freeform 66">
            <a:extLst>
              <a:ext uri="{FF2B5EF4-FFF2-40B4-BE49-F238E27FC236}">
                <a16:creationId xmlns:a16="http://schemas.microsoft.com/office/drawing/2014/main" id="{BEAF7AAB-AD53-6FE5-1192-DB728EA7DB61}"/>
              </a:ext>
              <a:ext uri="{C183D7F6-B498-43B3-948B-1728B52AA6E4}">
                <adec:decorative xmlns:adec="http://schemas.microsoft.com/office/drawing/2017/decorative" val="1"/>
              </a:ext>
            </a:extLst>
          </p:cNvPr>
          <p:cNvSpPr>
            <a:spLocks/>
          </p:cNvSpPr>
          <p:nvPr/>
        </p:nvSpPr>
        <p:spPr bwMode="auto">
          <a:xfrm>
            <a:off x="3438525" y="4292600"/>
            <a:ext cx="493713" cy="923925"/>
          </a:xfrm>
          <a:custGeom>
            <a:avLst/>
            <a:gdLst>
              <a:gd name="T0" fmla="*/ 493713 w 311"/>
              <a:gd name="T1" fmla="*/ 0 h 582"/>
              <a:gd name="T2" fmla="*/ 434975 w 311"/>
              <a:gd name="T3" fmla="*/ 87313 h 582"/>
              <a:gd name="T4" fmla="*/ 420688 w 311"/>
              <a:gd name="T5" fmla="*/ 130175 h 582"/>
              <a:gd name="T6" fmla="*/ 363538 w 311"/>
              <a:gd name="T7" fmla="*/ 217488 h 582"/>
              <a:gd name="T8" fmla="*/ 334963 w 311"/>
              <a:gd name="T9" fmla="*/ 260350 h 582"/>
              <a:gd name="T10" fmla="*/ 219075 w 311"/>
              <a:gd name="T11" fmla="*/ 477838 h 582"/>
              <a:gd name="T12" fmla="*/ 131763 w 311"/>
              <a:gd name="T13" fmla="*/ 606425 h 582"/>
              <a:gd name="T14" fmla="*/ 103188 w 311"/>
              <a:gd name="T15" fmla="*/ 693738 h 582"/>
              <a:gd name="T16" fmla="*/ 46038 w 311"/>
              <a:gd name="T17" fmla="*/ 779463 h 582"/>
              <a:gd name="T18" fmla="*/ 17463 w 311"/>
              <a:gd name="T19" fmla="*/ 866775 h 582"/>
              <a:gd name="T20" fmla="*/ 1588 w 311"/>
              <a:gd name="T21" fmla="*/ 895350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1" h="582">
                <a:moveTo>
                  <a:pt x="311" y="0"/>
                </a:moveTo>
                <a:cubicBezTo>
                  <a:pt x="299" y="18"/>
                  <a:pt x="281" y="34"/>
                  <a:pt x="274" y="55"/>
                </a:cubicBezTo>
                <a:cubicBezTo>
                  <a:pt x="271" y="64"/>
                  <a:pt x="270" y="74"/>
                  <a:pt x="265" y="82"/>
                </a:cubicBezTo>
                <a:cubicBezTo>
                  <a:pt x="254" y="101"/>
                  <a:pt x="241" y="119"/>
                  <a:pt x="229" y="137"/>
                </a:cubicBezTo>
                <a:cubicBezTo>
                  <a:pt x="223" y="146"/>
                  <a:pt x="211" y="164"/>
                  <a:pt x="211" y="164"/>
                </a:cubicBezTo>
                <a:cubicBezTo>
                  <a:pt x="196" y="218"/>
                  <a:pt x="177" y="260"/>
                  <a:pt x="138" y="301"/>
                </a:cubicBezTo>
                <a:cubicBezTo>
                  <a:pt x="127" y="335"/>
                  <a:pt x="103" y="352"/>
                  <a:pt x="83" y="382"/>
                </a:cubicBezTo>
                <a:cubicBezTo>
                  <a:pt x="77" y="400"/>
                  <a:pt x="71" y="419"/>
                  <a:pt x="65" y="437"/>
                </a:cubicBezTo>
                <a:cubicBezTo>
                  <a:pt x="58" y="458"/>
                  <a:pt x="29" y="491"/>
                  <a:pt x="29" y="491"/>
                </a:cubicBezTo>
                <a:cubicBezTo>
                  <a:pt x="23" y="509"/>
                  <a:pt x="17" y="528"/>
                  <a:pt x="11" y="546"/>
                </a:cubicBezTo>
                <a:cubicBezTo>
                  <a:pt x="0" y="578"/>
                  <a:pt x="1" y="582"/>
                  <a:pt x="1" y="564"/>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4" name="Line 20">
            <a:extLst>
              <a:ext uri="{FF2B5EF4-FFF2-40B4-BE49-F238E27FC236}">
                <a16:creationId xmlns:a16="http://schemas.microsoft.com/office/drawing/2014/main" id="{0E2AB5F5-5C2D-76FB-A659-8CC484471C09}"/>
              </a:ext>
              <a:ext uri="{C183D7F6-B498-43B3-948B-1728B52AA6E4}">
                <adec:decorative xmlns:adec="http://schemas.microsoft.com/office/drawing/2017/decorative" val="1"/>
              </a:ext>
            </a:extLst>
          </p:cNvPr>
          <p:cNvSpPr>
            <a:spLocks noChangeShapeType="1"/>
          </p:cNvSpPr>
          <p:nvPr/>
        </p:nvSpPr>
        <p:spPr bwMode="auto">
          <a:xfrm flipV="1">
            <a:off x="37020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7" name="Line 23">
            <a:extLst>
              <a:ext uri="{FF2B5EF4-FFF2-40B4-BE49-F238E27FC236}">
                <a16:creationId xmlns:a16="http://schemas.microsoft.com/office/drawing/2014/main" id="{FB417379-5E0C-F050-8E7F-D9A5065F1239}"/>
              </a:ext>
              <a:ext uri="{C183D7F6-B498-43B3-948B-1728B52AA6E4}">
                <adec:decorative xmlns:adec="http://schemas.microsoft.com/office/drawing/2017/decorative" val="1"/>
              </a:ext>
            </a:extLst>
          </p:cNvPr>
          <p:cNvSpPr>
            <a:spLocks noChangeShapeType="1"/>
          </p:cNvSpPr>
          <p:nvPr/>
        </p:nvSpPr>
        <p:spPr bwMode="auto">
          <a:xfrm flipV="1">
            <a:off x="37782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8" name="Line 24">
            <a:extLst>
              <a:ext uri="{FF2B5EF4-FFF2-40B4-BE49-F238E27FC236}">
                <a16:creationId xmlns:a16="http://schemas.microsoft.com/office/drawing/2014/main" id="{ADE195AA-1891-AA2C-7A6C-BCDC05028148}"/>
              </a:ext>
              <a:ext uri="{C183D7F6-B498-43B3-948B-1728B52AA6E4}">
                <adec:decorative xmlns:adec="http://schemas.microsoft.com/office/drawing/2017/decorative" val="1"/>
              </a:ext>
            </a:extLst>
          </p:cNvPr>
          <p:cNvSpPr>
            <a:spLocks noChangeShapeType="1"/>
          </p:cNvSpPr>
          <p:nvPr/>
        </p:nvSpPr>
        <p:spPr bwMode="auto">
          <a:xfrm flipV="1">
            <a:off x="3854450" y="3594100"/>
            <a:ext cx="76200" cy="68580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9" name="Rectangle 25">
            <a:extLst>
              <a:ext uri="{FF2B5EF4-FFF2-40B4-BE49-F238E27FC236}">
                <a16:creationId xmlns:a16="http://schemas.microsoft.com/office/drawing/2014/main" id="{AE5A8A83-4A1C-673B-E77D-F32124231995}"/>
              </a:ext>
              <a:ext uri="{C183D7F6-B498-43B3-948B-1728B52AA6E4}">
                <adec:decorative xmlns:adec="http://schemas.microsoft.com/office/drawing/2017/decorative" val="1"/>
              </a:ext>
            </a:extLst>
          </p:cNvPr>
          <p:cNvSpPr>
            <a:spLocks noChangeArrowheads="1"/>
          </p:cNvSpPr>
          <p:nvPr/>
        </p:nvSpPr>
        <p:spPr bwMode="auto">
          <a:xfrm>
            <a:off x="3930650" y="3517900"/>
            <a:ext cx="762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60" name="Rectangle 26">
            <a:extLst>
              <a:ext uri="{FF2B5EF4-FFF2-40B4-BE49-F238E27FC236}">
                <a16:creationId xmlns:a16="http://schemas.microsoft.com/office/drawing/2014/main" id="{DE08B5BB-9120-677C-3377-7A3FC33EFC4D}"/>
              </a:ext>
              <a:ext uri="{C183D7F6-B498-43B3-948B-1728B52AA6E4}">
                <adec:decorative xmlns:adec="http://schemas.microsoft.com/office/drawing/2017/decorative" val="1"/>
              </a:ext>
            </a:extLst>
          </p:cNvPr>
          <p:cNvSpPr>
            <a:spLocks noChangeArrowheads="1"/>
          </p:cNvSpPr>
          <p:nvPr/>
        </p:nvSpPr>
        <p:spPr bwMode="auto">
          <a:xfrm>
            <a:off x="4006850" y="3784600"/>
            <a:ext cx="76200" cy="3048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65" name="Line 44">
            <a:extLst>
              <a:ext uri="{FF2B5EF4-FFF2-40B4-BE49-F238E27FC236}">
                <a16:creationId xmlns:a16="http://schemas.microsoft.com/office/drawing/2014/main" id="{84FA833A-2092-B167-64C4-68837FEEE595}"/>
              </a:ext>
              <a:ext uri="{C183D7F6-B498-43B3-948B-1728B52AA6E4}">
                <adec:decorative xmlns:adec="http://schemas.microsoft.com/office/drawing/2017/decorative" val="1"/>
              </a:ext>
            </a:extLst>
          </p:cNvPr>
          <p:cNvSpPr>
            <a:spLocks noChangeShapeType="1"/>
          </p:cNvSpPr>
          <p:nvPr/>
        </p:nvSpPr>
        <p:spPr bwMode="auto">
          <a:xfrm flipH="1" flipV="1">
            <a:off x="3068638" y="2917825"/>
            <a:ext cx="33337" cy="57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2363" name="Group 29">
            <a:extLst>
              <a:ext uri="{FF2B5EF4-FFF2-40B4-BE49-F238E27FC236}">
                <a16:creationId xmlns:a16="http://schemas.microsoft.com/office/drawing/2014/main" id="{3CCA4505-21C0-2793-EE23-08FF9BAC0DFB}"/>
              </a:ext>
              <a:ext uri="{C183D7F6-B498-43B3-948B-1728B52AA6E4}">
                <adec:decorative xmlns:adec="http://schemas.microsoft.com/office/drawing/2017/decorative" val="1"/>
              </a:ext>
            </a:extLst>
          </p:cNvPr>
          <p:cNvGrpSpPr>
            <a:grpSpLocks/>
          </p:cNvGrpSpPr>
          <p:nvPr/>
        </p:nvGrpSpPr>
        <p:grpSpPr bwMode="auto">
          <a:xfrm>
            <a:off x="3108325" y="2824163"/>
            <a:ext cx="771525" cy="161925"/>
            <a:chOff x="2304" y="2184"/>
            <a:chExt cx="612" cy="168"/>
          </a:xfrm>
        </p:grpSpPr>
        <p:sp>
          <p:nvSpPr>
            <p:cNvPr id="142423" name="Line 30">
              <a:extLst>
                <a:ext uri="{FF2B5EF4-FFF2-40B4-BE49-F238E27FC236}">
                  <a16:creationId xmlns:a16="http://schemas.microsoft.com/office/drawing/2014/main" id="{1ADD4C67-B894-F787-7562-F02F07D23325}"/>
                </a:ext>
              </a:extLst>
            </p:cNvPr>
            <p:cNvSpPr>
              <a:spLocks noChangeShapeType="1"/>
            </p:cNvSpPr>
            <p:nvPr/>
          </p:nvSpPr>
          <p:spPr bwMode="auto">
            <a:xfrm flipV="1">
              <a:off x="2304"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24" name="Line 31">
              <a:extLst>
                <a:ext uri="{FF2B5EF4-FFF2-40B4-BE49-F238E27FC236}">
                  <a16:creationId xmlns:a16="http://schemas.microsoft.com/office/drawing/2014/main" id="{B97642CA-CFF8-6B14-9EFF-BFFC4AD0422F}"/>
                </a:ext>
              </a:extLst>
            </p:cNvPr>
            <p:cNvSpPr>
              <a:spLocks noChangeShapeType="1"/>
            </p:cNvSpPr>
            <p:nvPr/>
          </p:nvSpPr>
          <p:spPr bwMode="auto">
            <a:xfrm flipV="1">
              <a:off x="2400"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25" name="Line 32">
              <a:extLst>
                <a:ext uri="{FF2B5EF4-FFF2-40B4-BE49-F238E27FC236}">
                  <a16:creationId xmlns:a16="http://schemas.microsoft.com/office/drawing/2014/main" id="{50F3E1C2-F69E-2D9B-D5BD-66B146E845E0}"/>
                </a:ext>
              </a:extLst>
            </p:cNvPr>
            <p:cNvSpPr>
              <a:spLocks noChangeShapeType="1"/>
            </p:cNvSpPr>
            <p:nvPr/>
          </p:nvSpPr>
          <p:spPr bwMode="auto">
            <a:xfrm flipV="1">
              <a:off x="2496"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26" name="Line 33">
              <a:extLst>
                <a:ext uri="{FF2B5EF4-FFF2-40B4-BE49-F238E27FC236}">
                  <a16:creationId xmlns:a16="http://schemas.microsoft.com/office/drawing/2014/main" id="{2743AD75-7242-A0EC-AE5D-9AC87AD4A6E7}"/>
                </a:ext>
              </a:extLst>
            </p:cNvPr>
            <p:cNvSpPr>
              <a:spLocks noChangeShapeType="1"/>
            </p:cNvSpPr>
            <p:nvPr/>
          </p:nvSpPr>
          <p:spPr bwMode="auto">
            <a:xfrm flipV="1">
              <a:off x="2592"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27" name="Line 34">
              <a:extLst>
                <a:ext uri="{FF2B5EF4-FFF2-40B4-BE49-F238E27FC236}">
                  <a16:creationId xmlns:a16="http://schemas.microsoft.com/office/drawing/2014/main" id="{57A05DC7-5DB7-7232-FB53-9C6A512B2B95}"/>
                </a:ext>
              </a:extLst>
            </p:cNvPr>
            <p:cNvSpPr>
              <a:spLocks noChangeShapeType="1"/>
            </p:cNvSpPr>
            <p:nvPr/>
          </p:nvSpPr>
          <p:spPr bwMode="auto">
            <a:xfrm flipV="1">
              <a:off x="2688"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28" name="Line 35">
              <a:extLst>
                <a:ext uri="{FF2B5EF4-FFF2-40B4-BE49-F238E27FC236}">
                  <a16:creationId xmlns:a16="http://schemas.microsoft.com/office/drawing/2014/main" id="{62FDC075-BEF1-D21D-3703-48BC1D4FF9FD}"/>
                </a:ext>
              </a:extLst>
            </p:cNvPr>
            <p:cNvSpPr>
              <a:spLocks noChangeShapeType="1"/>
            </p:cNvSpPr>
            <p:nvPr/>
          </p:nvSpPr>
          <p:spPr bwMode="auto">
            <a:xfrm flipV="1">
              <a:off x="2784"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29" name="Line 36">
              <a:extLst>
                <a:ext uri="{FF2B5EF4-FFF2-40B4-BE49-F238E27FC236}">
                  <a16:creationId xmlns:a16="http://schemas.microsoft.com/office/drawing/2014/main" id="{CC8E221E-82CD-AD0D-5A19-7BCC2DF46223}"/>
                </a:ext>
              </a:extLst>
            </p:cNvPr>
            <p:cNvSpPr>
              <a:spLocks noChangeShapeType="1"/>
            </p:cNvSpPr>
            <p:nvPr/>
          </p:nvSpPr>
          <p:spPr bwMode="auto">
            <a:xfrm flipV="1">
              <a:off x="2880" y="2184"/>
              <a:ext cx="3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0" name="Line 37">
              <a:extLst>
                <a:ext uri="{FF2B5EF4-FFF2-40B4-BE49-F238E27FC236}">
                  <a16:creationId xmlns:a16="http://schemas.microsoft.com/office/drawing/2014/main" id="{7759974B-14AE-BE91-885D-1CE4CBC4C54D}"/>
                </a:ext>
              </a:extLst>
            </p:cNvPr>
            <p:cNvSpPr>
              <a:spLocks noChangeShapeType="1"/>
            </p:cNvSpPr>
            <p:nvPr/>
          </p:nvSpPr>
          <p:spPr bwMode="auto">
            <a:xfrm flipH="1" flipV="1">
              <a:off x="2343"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1" name="Line 38">
              <a:extLst>
                <a:ext uri="{FF2B5EF4-FFF2-40B4-BE49-F238E27FC236}">
                  <a16:creationId xmlns:a16="http://schemas.microsoft.com/office/drawing/2014/main" id="{B61A6D60-DC66-DAFE-3D40-14F40F764DDB}"/>
                </a:ext>
              </a:extLst>
            </p:cNvPr>
            <p:cNvSpPr>
              <a:spLocks noChangeShapeType="1"/>
            </p:cNvSpPr>
            <p:nvPr/>
          </p:nvSpPr>
          <p:spPr bwMode="auto">
            <a:xfrm flipH="1" flipV="1">
              <a:off x="2439"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2" name="Line 39">
              <a:extLst>
                <a:ext uri="{FF2B5EF4-FFF2-40B4-BE49-F238E27FC236}">
                  <a16:creationId xmlns:a16="http://schemas.microsoft.com/office/drawing/2014/main" id="{B161A777-E964-1DE8-976C-C1D3001201CC}"/>
                </a:ext>
              </a:extLst>
            </p:cNvPr>
            <p:cNvSpPr>
              <a:spLocks noChangeShapeType="1"/>
            </p:cNvSpPr>
            <p:nvPr/>
          </p:nvSpPr>
          <p:spPr bwMode="auto">
            <a:xfrm flipH="1" flipV="1">
              <a:off x="2535"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3" name="Line 40">
              <a:extLst>
                <a:ext uri="{FF2B5EF4-FFF2-40B4-BE49-F238E27FC236}">
                  <a16:creationId xmlns:a16="http://schemas.microsoft.com/office/drawing/2014/main" id="{21CF1279-AABA-4166-6338-B4F51C1E84A0}"/>
                </a:ext>
              </a:extLst>
            </p:cNvPr>
            <p:cNvSpPr>
              <a:spLocks noChangeShapeType="1"/>
            </p:cNvSpPr>
            <p:nvPr/>
          </p:nvSpPr>
          <p:spPr bwMode="auto">
            <a:xfrm flipH="1" flipV="1">
              <a:off x="2631"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4" name="Line 41">
              <a:extLst>
                <a:ext uri="{FF2B5EF4-FFF2-40B4-BE49-F238E27FC236}">
                  <a16:creationId xmlns:a16="http://schemas.microsoft.com/office/drawing/2014/main" id="{D0F8BCDA-8106-19BE-63A8-A2DF2428F3D8}"/>
                </a:ext>
              </a:extLst>
            </p:cNvPr>
            <p:cNvSpPr>
              <a:spLocks noChangeShapeType="1"/>
            </p:cNvSpPr>
            <p:nvPr/>
          </p:nvSpPr>
          <p:spPr bwMode="auto">
            <a:xfrm flipH="1" flipV="1">
              <a:off x="2727"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435" name="Line 42">
              <a:extLst>
                <a:ext uri="{FF2B5EF4-FFF2-40B4-BE49-F238E27FC236}">
                  <a16:creationId xmlns:a16="http://schemas.microsoft.com/office/drawing/2014/main" id="{52565423-01FE-F10B-3CEC-355E835EE62A}"/>
                </a:ext>
              </a:extLst>
            </p:cNvPr>
            <p:cNvSpPr>
              <a:spLocks noChangeShapeType="1"/>
            </p:cNvSpPr>
            <p:nvPr/>
          </p:nvSpPr>
          <p:spPr bwMode="auto">
            <a:xfrm flipH="1" flipV="1">
              <a:off x="2823" y="2184"/>
              <a:ext cx="51"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2367" name="Line 46">
            <a:extLst>
              <a:ext uri="{FF2B5EF4-FFF2-40B4-BE49-F238E27FC236}">
                <a16:creationId xmlns:a16="http://schemas.microsoft.com/office/drawing/2014/main" id="{8FEC9F82-0FAC-5C06-9DA7-8B616C28F7C5}"/>
              </a:ext>
              <a:ext uri="{C183D7F6-B498-43B3-948B-1728B52AA6E4}">
                <adec:decorative xmlns:adec="http://schemas.microsoft.com/office/drawing/2017/decorative" val="1"/>
              </a:ext>
            </a:extLst>
          </p:cNvPr>
          <p:cNvSpPr>
            <a:spLocks noChangeShapeType="1"/>
          </p:cNvSpPr>
          <p:nvPr/>
        </p:nvSpPr>
        <p:spPr bwMode="auto">
          <a:xfrm>
            <a:off x="3873500" y="2822575"/>
            <a:ext cx="42863"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66" name="Line 45">
            <a:extLst>
              <a:ext uri="{FF2B5EF4-FFF2-40B4-BE49-F238E27FC236}">
                <a16:creationId xmlns:a16="http://schemas.microsoft.com/office/drawing/2014/main" id="{2A962C4D-02E3-F341-7607-79DA9A498491}"/>
              </a:ext>
              <a:ext uri="{C183D7F6-B498-43B3-948B-1728B52AA6E4}">
                <adec:decorative xmlns:adec="http://schemas.microsoft.com/office/drawing/2017/decorative" val="1"/>
              </a:ext>
            </a:extLst>
          </p:cNvPr>
          <p:cNvSpPr>
            <a:spLocks noChangeShapeType="1"/>
          </p:cNvSpPr>
          <p:nvPr/>
        </p:nvSpPr>
        <p:spPr bwMode="auto">
          <a:xfrm flipH="1">
            <a:off x="3921125" y="2898775"/>
            <a:ext cx="2476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6" name="Freeform 67">
            <a:extLst>
              <a:ext uri="{FF2B5EF4-FFF2-40B4-BE49-F238E27FC236}">
                <a16:creationId xmlns:a16="http://schemas.microsoft.com/office/drawing/2014/main" id="{47CD8542-BD21-9755-E182-123C7D8562AB}"/>
              </a:ext>
              <a:ext uri="{C183D7F6-B498-43B3-948B-1728B52AA6E4}">
                <adec:decorative xmlns:adec="http://schemas.microsoft.com/office/drawing/2017/decorative" val="1"/>
              </a:ext>
            </a:extLst>
          </p:cNvPr>
          <p:cNvSpPr>
            <a:spLocks/>
          </p:cNvSpPr>
          <p:nvPr/>
        </p:nvSpPr>
        <p:spPr bwMode="auto">
          <a:xfrm>
            <a:off x="4437063" y="3028950"/>
            <a:ext cx="763587" cy="1943100"/>
          </a:xfrm>
          <a:custGeom>
            <a:avLst/>
            <a:gdLst>
              <a:gd name="T0" fmla="*/ 0 w 481"/>
              <a:gd name="T1" fmla="*/ 66675 h 1224"/>
              <a:gd name="T2" fmla="*/ 303212 w 481"/>
              <a:gd name="T3" fmla="*/ 52388 h 1224"/>
              <a:gd name="T4" fmla="*/ 533400 w 481"/>
              <a:gd name="T5" fmla="*/ 384175 h 1224"/>
              <a:gd name="T6" fmla="*/ 763587 w 481"/>
              <a:gd name="T7" fmla="*/ 1943100 h 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1" h="1224">
                <a:moveTo>
                  <a:pt x="0" y="42"/>
                </a:moveTo>
                <a:cubicBezTo>
                  <a:pt x="67" y="21"/>
                  <a:pt x="135" y="0"/>
                  <a:pt x="191" y="33"/>
                </a:cubicBezTo>
                <a:cubicBezTo>
                  <a:pt x="247" y="66"/>
                  <a:pt x="288" y="44"/>
                  <a:pt x="336" y="242"/>
                </a:cubicBezTo>
                <a:cubicBezTo>
                  <a:pt x="384" y="440"/>
                  <a:pt x="457" y="1060"/>
                  <a:pt x="481" y="122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2371" name="Group 52">
            <a:extLst>
              <a:ext uri="{FF2B5EF4-FFF2-40B4-BE49-F238E27FC236}">
                <a16:creationId xmlns:a16="http://schemas.microsoft.com/office/drawing/2014/main" id="{CE8E36F8-8C1A-DCCE-2394-F2CE8B1479D4}"/>
              </a:ext>
              <a:ext uri="{C183D7F6-B498-43B3-948B-1728B52AA6E4}">
                <adec:decorative xmlns:adec="http://schemas.microsoft.com/office/drawing/2017/decorative" val="1"/>
              </a:ext>
            </a:extLst>
          </p:cNvPr>
          <p:cNvGrpSpPr>
            <a:grpSpLocks/>
          </p:cNvGrpSpPr>
          <p:nvPr/>
        </p:nvGrpSpPr>
        <p:grpSpPr bwMode="auto">
          <a:xfrm>
            <a:off x="4448175" y="4940300"/>
            <a:ext cx="117475" cy="1219200"/>
            <a:chOff x="2270" y="2144"/>
            <a:chExt cx="74" cy="768"/>
          </a:xfrm>
        </p:grpSpPr>
        <p:sp>
          <p:nvSpPr>
            <p:cNvPr id="142419" name="Rectangle 53">
              <a:extLst>
                <a:ext uri="{FF2B5EF4-FFF2-40B4-BE49-F238E27FC236}">
                  <a16:creationId xmlns:a16="http://schemas.microsoft.com/office/drawing/2014/main" id="{5D0CA97E-8AC6-568C-8E8B-3A411AB5701C}"/>
                </a:ext>
              </a:extLst>
            </p:cNvPr>
            <p:cNvSpPr>
              <a:spLocks noChangeArrowheads="1"/>
            </p:cNvSpPr>
            <p:nvPr/>
          </p:nvSpPr>
          <p:spPr bwMode="auto">
            <a:xfrm>
              <a:off x="2270"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420" name="Rectangle 54">
              <a:extLst>
                <a:ext uri="{FF2B5EF4-FFF2-40B4-BE49-F238E27FC236}">
                  <a16:creationId xmlns:a16="http://schemas.microsoft.com/office/drawing/2014/main" id="{C42208BD-ACB0-B489-9A54-33EACE511603}"/>
                </a:ext>
              </a:extLst>
            </p:cNvPr>
            <p:cNvSpPr>
              <a:spLocks noChangeArrowheads="1"/>
            </p:cNvSpPr>
            <p:nvPr/>
          </p:nvSpPr>
          <p:spPr bwMode="auto">
            <a:xfrm>
              <a:off x="2296"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2377" name="Oval 68">
            <a:extLst>
              <a:ext uri="{FF2B5EF4-FFF2-40B4-BE49-F238E27FC236}">
                <a16:creationId xmlns:a16="http://schemas.microsoft.com/office/drawing/2014/main" id="{6769524C-9E57-A470-1E6A-6D2608008278}"/>
              </a:ext>
              <a:ext uri="{C183D7F6-B498-43B3-948B-1728B52AA6E4}">
                <adec:decorative xmlns:adec="http://schemas.microsoft.com/office/drawing/2017/decorative" val="1"/>
              </a:ext>
            </a:extLst>
          </p:cNvPr>
          <p:cNvSpPr>
            <a:spLocks noChangeArrowheads="1"/>
          </p:cNvSpPr>
          <p:nvPr/>
        </p:nvSpPr>
        <p:spPr bwMode="auto">
          <a:xfrm>
            <a:off x="5157788" y="4927600"/>
            <a:ext cx="74612"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72" name="Rectangle 55">
            <a:extLst>
              <a:ext uri="{FF2B5EF4-FFF2-40B4-BE49-F238E27FC236}">
                <a16:creationId xmlns:a16="http://schemas.microsoft.com/office/drawing/2014/main" id="{8DE918CB-4AEB-FCE7-42BB-EB1F48EC2FB8}"/>
              </a:ext>
              <a:ext uri="{C183D7F6-B498-43B3-948B-1728B52AA6E4}">
                <adec:decorative xmlns:adec="http://schemas.microsoft.com/office/drawing/2017/decorative" val="1"/>
              </a:ext>
            </a:extLst>
          </p:cNvPr>
          <p:cNvSpPr>
            <a:spLocks noChangeArrowheads="1"/>
          </p:cNvSpPr>
          <p:nvPr/>
        </p:nvSpPr>
        <p:spPr bwMode="auto">
          <a:xfrm>
            <a:off x="5149850" y="4940300"/>
            <a:ext cx="76200" cy="1219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93" name="Text Box 92">
            <a:extLst>
              <a:ext uri="{FF2B5EF4-FFF2-40B4-BE49-F238E27FC236}">
                <a16:creationId xmlns:a16="http://schemas.microsoft.com/office/drawing/2014/main" id="{85ED3D7B-A30C-7ED7-35B2-9F51FBDA2BC7}"/>
              </a:ext>
            </a:extLst>
          </p:cNvPr>
          <p:cNvSpPr txBox="1">
            <a:spLocks noChangeArrowheads="1"/>
          </p:cNvSpPr>
          <p:nvPr/>
        </p:nvSpPr>
        <p:spPr bwMode="auto">
          <a:xfrm>
            <a:off x="5942013" y="2735263"/>
            <a:ext cx="49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A1</a:t>
            </a:r>
          </a:p>
        </p:txBody>
      </p:sp>
      <p:grpSp>
        <p:nvGrpSpPr>
          <p:cNvPr id="142392" name="Group 89">
            <a:extLst>
              <a:ext uri="{FF2B5EF4-FFF2-40B4-BE49-F238E27FC236}">
                <a16:creationId xmlns:a16="http://schemas.microsoft.com/office/drawing/2014/main" id="{AE9A2E42-8CC4-5C4E-B7EB-B75A9EA5DF99}"/>
              </a:ext>
              <a:ext uri="{C183D7F6-B498-43B3-948B-1728B52AA6E4}">
                <adec:decorative xmlns:adec="http://schemas.microsoft.com/office/drawing/2017/decorative" val="1"/>
              </a:ext>
            </a:extLst>
          </p:cNvPr>
          <p:cNvGrpSpPr>
            <a:grpSpLocks/>
          </p:cNvGrpSpPr>
          <p:nvPr/>
        </p:nvGrpSpPr>
        <p:grpSpPr bwMode="auto">
          <a:xfrm>
            <a:off x="6053138" y="3054350"/>
            <a:ext cx="171450" cy="1185863"/>
            <a:chOff x="3702" y="945"/>
            <a:chExt cx="108" cy="747"/>
          </a:xfrm>
        </p:grpSpPr>
        <p:sp>
          <p:nvSpPr>
            <p:cNvPr id="142403" name="Oval 90">
              <a:extLst>
                <a:ext uri="{FF2B5EF4-FFF2-40B4-BE49-F238E27FC236}">
                  <a16:creationId xmlns:a16="http://schemas.microsoft.com/office/drawing/2014/main" id="{EC5EB0BE-3780-F612-6774-8259EFF85B27}"/>
                </a:ext>
              </a:extLst>
            </p:cNvPr>
            <p:cNvSpPr>
              <a:spLocks noChangeArrowheads="1"/>
            </p:cNvSpPr>
            <p:nvPr/>
          </p:nvSpPr>
          <p:spPr bwMode="auto">
            <a:xfrm>
              <a:off x="3702" y="945"/>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404" name="Oval 91">
              <a:extLst>
                <a:ext uri="{FF2B5EF4-FFF2-40B4-BE49-F238E27FC236}">
                  <a16:creationId xmlns:a16="http://schemas.microsoft.com/office/drawing/2014/main" id="{C44D27C8-B409-DCE4-C9E8-A04200663D96}"/>
                </a:ext>
              </a:extLst>
            </p:cNvPr>
            <p:cNvSpPr>
              <a:spLocks noChangeArrowheads="1"/>
            </p:cNvSpPr>
            <p:nvPr/>
          </p:nvSpPr>
          <p:spPr bwMode="auto">
            <a:xfrm>
              <a:off x="3702" y="1581"/>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2378" name="Line 69">
            <a:extLst>
              <a:ext uri="{FF2B5EF4-FFF2-40B4-BE49-F238E27FC236}">
                <a16:creationId xmlns:a16="http://schemas.microsoft.com/office/drawing/2014/main" id="{17339391-AB6D-347F-67A8-5123CBA3DEF6}"/>
              </a:ext>
              <a:ext uri="{C183D7F6-B498-43B3-948B-1728B52AA6E4}">
                <adec:decorative xmlns:adec="http://schemas.microsoft.com/office/drawing/2017/decorative" val="1"/>
              </a:ext>
            </a:extLst>
          </p:cNvPr>
          <p:cNvSpPr>
            <a:spLocks noChangeShapeType="1"/>
          </p:cNvSpPr>
          <p:nvPr/>
        </p:nvSpPr>
        <p:spPr bwMode="auto">
          <a:xfrm>
            <a:off x="6138863" y="3268663"/>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79" name="Rectangle 70">
            <a:extLst>
              <a:ext uri="{FF2B5EF4-FFF2-40B4-BE49-F238E27FC236}">
                <a16:creationId xmlns:a16="http://schemas.microsoft.com/office/drawing/2014/main" id="{7F1B5FAD-6B83-46DE-B844-069A0C3D2D21}"/>
              </a:ext>
              <a:ext uri="{C183D7F6-B498-43B3-948B-1728B52AA6E4}">
                <adec:decorative xmlns:adec="http://schemas.microsoft.com/office/drawing/2017/decorative" val="1"/>
              </a:ext>
            </a:extLst>
          </p:cNvPr>
          <p:cNvSpPr>
            <a:spLocks noChangeArrowheads="1"/>
          </p:cNvSpPr>
          <p:nvPr/>
        </p:nvSpPr>
        <p:spPr bwMode="auto">
          <a:xfrm>
            <a:off x="5795963" y="3497263"/>
            <a:ext cx="685800" cy="2857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2394" name="Text Box 93">
            <a:extLst>
              <a:ext uri="{FF2B5EF4-FFF2-40B4-BE49-F238E27FC236}">
                <a16:creationId xmlns:a16="http://schemas.microsoft.com/office/drawing/2014/main" id="{614A1457-A403-5EBC-32C1-D3FF9BE5B26B}"/>
              </a:ext>
            </a:extLst>
          </p:cNvPr>
          <p:cNvSpPr txBox="1">
            <a:spLocks noChangeArrowheads="1"/>
          </p:cNvSpPr>
          <p:nvPr/>
        </p:nvSpPr>
        <p:spPr bwMode="auto">
          <a:xfrm>
            <a:off x="5980113" y="4271963"/>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A2</a:t>
            </a:r>
          </a:p>
        </p:txBody>
      </p:sp>
      <p:sp>
        <p:nvSpPr>
          <p:cNvPr id="142396" name="Text Box 95">
            <a:extLst>
              <a:ext uri="{FF2B5EF4-FFF2-40B4-BE49-F238E27FC236}">
                <a16:creationId xmlns:a16="http://schemas.microsoft.com/office/drawing/2014/main" id="{73FA937B-2C66-2013-04C5-12C353D1B018}"/>
              </a:ext>
            </a:extLst>
          </p:cNvPr>
          <p:cNvSpPr txBox="1">
            <a:spLocks noChangeArrowheads="1"/>
          </p:cNvSpPr>
          <p:nvPr/>
        </p:nvSpPr>
        <p:spPr bwMode="auto">
          <a:xfrm>
            <a:off x="6615113" y="24812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12</a:t>
            </a:r>
          </a:p>
        </p:txBody>
      </p:sp>
      <p:sp>
        <p:nvSpPr>
          <p:cNvPr id="142397" name="Text Box 96">
            <a:extLst>
              <a:ext uri="{FF2B5EF4-FFF2-40B4-BE49-F238E27FC236}">
                <a16:creationId xmlns:a16="http://schemas.microsoft.com/office/drawing/2014/main" id="{27328A36-6691-61E8-7F0B-9E35251C378A}"/>
              </a:ext>
            </a:extLst>
          </p:cNvPr>
          <p:cNvSpPr txBox="1">
            <a:spLocks noChangeArrowheads="1"/>
          </p:cNvSpPr>
          <p:nvPr/>
        </p:nvSpPr>
        <p:spPr bwMode="auto">
          <a:xfrm>
            <a:off x="7072313" y="26209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14</a:t>
            </a:r>
          </a:p>
        </p:txBody>
      </p:sp>
      <p:grpSp>
        <p:nvGrpSpPr>
          <p:cNvPr id="142391" name="Group 82">
            <a:extLst>
              <a:ext uri="{FF2B5EF4-FFF2-40B4-BE49-F238E27FC236}">
                <a16:creationId xmlns:a16="http://schemas.microsoft.com/office/drawing/2014/main" id="{21B2C7DD-9806-4A6A-0DB5-E22C4ED80FAE}"/>
              </a:ext>
              <a:ext uri="{C183D7F6-B498-43B3-948B-1728B52AA6E4}">
                <adec:decorative xmlns:adec="http://schemas.microsoft.com/office/drawing/2017/decorative" val="1"/>
              </a:ext>
            </a:extLst>
          </p:cNvPr>
          <p:cNvGrpSpPr>
            <a:grpSpLocks/>
          </p:cNvGrpSpPr>
          <p:nvPr/>
        </p:nvGrpSpPr>
        <p:grpSpPr bwMode="auto">
          <a:xfrm>
            <a:off x="6735763" y="2800350"/>
            <a:ext cx="1576387" cy="1533525"/>
            <a:chOff x="4132" y="785"/>
            <a:chExt cx="993" cy="966"/>
          </a:xfrm>
        </p:grpSpPr>
        <p:sp>
          <p:nvSpPr>
            <p:cNvPr id="142405" name="Oval 83">
              <a:extLst>
                <a:ext uri="{FF2B5EF4-FFF2-40B4-BE49-F238E27FC236}">
                  <a16:creationId xmlns:a16="http://schemas.microsoft.com/office/drawing/2014/main" id="{BF36B7DB-9DBC-124B-0B86-2DF4E7F5D6B9}"/>
                </a:ext>
              </a:extLst>
            </p:cNvPr>
            <p:cNvSpPr>
              <a:spLocks noChangeArrowheads="1"/>
            </p:cNvSpPr>
            <p:nvPr/>
          </p:nvSpPr>
          <p:spPr bwMode="auto">
            <a:xfrm>
              <a:off x="4300" y="1642"/>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2406" name="Oval 84">
              <a:extLst>
                <a:ext uri="{FF2B5EF4-FFF2-40B4-BE49-F238E27FC236}">
                  <a16:creationId xmlns:a16="http://schemas.microsoft.com/office/drawing/2014/main" id="{6C1A7C08-58B5-1033-9577-92B6689A3ADD}"/>
                </a:ext>
              </a:extLst>
            </p:cNvPr>
            <p:cNvSpPr>
              <a:spLocks noChangeArrowheads="1"/>
            </p:cNvSpPr>
            <p:nvPr/>
          </p:nvSpPr>
          <p:spPr bwMode="auto">
            <a:xfrm>
              <a:off x="4132"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2407" name="Oval 85">
              <a:extLst>
                <a:ext uri="{FF2B5EF4-FFF2-40B4-BE49-F238E27FC236}">
                  <a16:creationId xmlns:a16="http://schemas.microsoft.com/office/drawing/2014/main" id="{8DB38E42-3EB6-4AED-2A83-427B2D5100BC}"/>
                </a:ext>
              </a:extLst>
            </p:cNvPr>
            <p:cNvSpPr>
              <a:spLocks noChangeArrowheads="1"/>
            </p:cNvSpPr>
            <p:nvPr/>
          </p:nvSpPr>
          <p:spPr bwMode="auto">
            <a:xfrm>
              <a:off x="4419" y="86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2408" name="Oval 86">
              <a:extLst>
                <a:ext uri="{FF2B5EF4-FFF2-40B4-BE49-F238E27FC236}">
                  <a16:creationId xmlns:a16="http://schemas.microsoft.com/office/drawing/2014/main" id="{F1407E1E-501B-C95A-CAB1-C472676A8065}"/>
                </a:ext>
              </a:extLst>
            </p:cNvPr>
            <p:cNvSpPr>
              <a:spLocks noChangeArrowheads="1"/>
            </p:cNvSpPr>
            <p:nvPr/>
          </p:nvSpPr>
          <p:spPr bwMode="auto">
            <a:xfrm>
              <a:off x="4730"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2409" name="Oval 87">
              <a:extLst>
                <a:ext uri="{FF2B5EF4-FFF2-40B4-BE49-F238E27FC236}">
                  <a16:creationId xmlns:a16="http://schemas.microsoft.com/office/drawing/2014/main" id="{F66F1452-FEDA-0150-0766-CBF8B3A658F9}"/>
                </a:ext>
              </a:extLst>
            </p:cNvPr>
            <p:cNvSpPr>
              <a:spLocks noChangeArrowheads="1"/>
            </p:cNvSpPr>
            <p:nvPr/>
          </p:nvSpPr>
          <p:spPr bwMode="auto">
            <a:xfrm>
              <a:off x="4893" y="1641"/>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2410" name="Oval 88">
              <a:extLst>
                <a:ext uri="{FF2B5EF4-FFF2-40B4-BE49-F238E27FC236}">
                  <a16:creationId xmlns:a16="http://schemas.microsoft.com/office/drawing/2014/main" id="{18B7595C-A6CA-84C1-36C5-BAE8B1497815}"/>
                </a:ext>
              </a:extLst>
            </p:cNvPr>
            <p:cNvSpPr>
              <a:spLocks noChangeArrowheads="1"/>
            </p:cNvSpPr>
            <p:nvPr/>
          </p:nvSpPr>
          <p:spPr bwMode="auto">
            <a:xfrm>
              <a:off x="5016" y="85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grpSp>
      <p:sp>
        <p:nvSpPr>
          <p:cNvPr id="142380" name="Line 71">
            <a:extLst>
              <a:ext uri="{FF2B5EF4-FFF2-40B4-BE49-F238E27FC236}">
                <a16:creationId xmlns:a16="http://schemas.microsoft.com/office/drawing/2014/main" id="{BD207B75-DA84-BA11-47CB-939C07F84FB8}"/>
              </a:ext>
              <a:ext uri="{C183D7F6-B498-43B3-948B-1728B52AA6E4}">
                <adec:decorative xmlns:adec="http://schemas.microsoft.com/office/drawing/2017/decorative" val="1"/>
              </a:ext>
            </a:extLst>
          </p:cNvPr>
          <p:cNvSpPr>
            <a:spLocks noChangeShapeType="1"/>
          </p:cNvSpPr>
          <p:nvPr/>
        </p:nvSpPr>
        <p:spPr bwMode="auto">
          <a:xfrm>
            <a:off x="6519863" y="3630613"/>
            <a:ext cx="23241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1" name="Line 72">
            <a:extLst>
              <a:ext uri="{FF2B5EF4-FFF2-40B4-BE49-F238E27FC236}">
                <a16:creationId xmlns:a16="http://schemas.microsoft.com/office/drawing/2014/main" id="{44286C3B-1401-6417-54E3-2C10364C3206}"/>
              </a:ext>
              <a:ext uri="{C183D7F6-B498-43B3-948B-1728B52AA6E4}">
                <adec:decorative xmlns:adec="http://schemas.microsoft.com/office/drawing/2017/decorative" val="1"/>
              </a:ext>
            </a:extLst>
          </p:cNvPr>
          <p:cNvSpPr>
            <a:spLocks noChangeShapeType="1"/>
          </p:cNvSpPr>
          <p:nvPr/>
        </p:nvSpPr>
        <p:spPr bwMode="auto">
          <a:xfrm>
            <a:off x="6827838" y="3014663"/>
            <a:ext cx="0" cy="447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2" name="Line 73">
            <a:extLst>
              <a:ext uri="{FF2B5EF4-FFF2-40B4-BE49-F238E27FC236}">
                <a16:creationId xmlns:a16="http://schemas.microsoft.com/office/drawing/2014/main" id="{5DA106D2-41A7-0640-2633-E26EB46113AE}"/>
              </a:ext>
              <a:ext uri="{C183D7F6-B498-43B3-948B-1728B52AA6E4}">
                <adec:decorative xmlns:adec="http://schemas.microsoft.com/office/drawing/2017/decorative" val="1"/>
              </a:ext>
            </a:extLst>
          </p:cNvPr>
          <p:cNvSpPr>
            <a:spLocks noChangeShapeType="1"/>
          </p:cNvSpPr>
          <p:nvPr/>
        </p:nvSpPr>
        <p:spPr bwMode="auto">
          <a:xfrm>
            <a:off x="6815138" y="3465513"/>
            <a:ext cx="1746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5" name="Line 76">
            <a:extLst>
              <a:ext uri="{FF2B5EF4-FFF2-40B4-BE49-F238E27FC236}">
                <a16:creationId xmlns:a16="http://schemas.microsoft.com/office/drawing/2014/main" id="{C1BA6188-5ABB-5ED4-78E1-D58D7EABDBCC}"/>
              </a:ext>
              <a:ext uri="{C183D7F6-B498-43B3-948B-1728B52AA6E4}">
                <adec:decorative xmlns:adec="http://schemas.microsoft.com/office/drawing/2017/decorative" val="1"/>
              </a:ext>
            </a:extLst>
          </p:cNvPr>
          <p:cNvSpPr>
            <a:spLocks noChangeShapeType="1"/>
          </p:cNvSpPr>
          <p:nvPr/>
        </p:nvSpPr>
        <p:spPr bwMode="auto">
          <a:xfrm flipV="1">
            <a:off x="7081838" y="3400425"/>
            <a:ext cx="214312" cy="500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4" name="Line 75">
            <a:extLst>
              <a:ext uri="{FF2B5EF4-FFF2-40B4-BE49-F238E27FC236}">
                <a16:creationId xmlns:a16="http://schemas.microsoft.com/office/drawing/2014/main" id="{CE899BCC-40A6-1433-B3E3-742C7D468759}"/>
              </a:ext>
              <a:ext uri="{C183D7F6-B498-43B3-948B-1728B52AA6E4}">
                <adec:decorative xmlns:adec="http://schemas.microsoft.com/office/drawing/2017/decorative" val="1"/>
              </a:ext>
            </a:extLst>
          </p:cNvPr>
          <p:cNvSpPr>
            <a:spLocks noChangeShapeType="1"/>
          </p:cNvSpPr>
          <p:nvPr/>
        </p:nvSpPr>
        <p:spPr bwMode="auto">
          <a:xfrm>
            <a:off x="7081838" y="3900488"/>
            <a:ext cx="0" cy="196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3" name="Line 74">
            <a:extLst>
              <a:ext uri="{FF2B5EF4-FFF2-40B4-BE49-F238E27FC236}">
                <a16:creationId xmlns:a16="http://schemas.microsoft.com/office/drawing/2014/main" id="{8C339DAF-6666-3724-B2BE-0D68D5355D76}"/>
              </a:ext>
              <a:ext uri="{C183D7F6-B498-43B3-948B-1728B52AA6E4}">
                <adec:decorative xmlns:adec="http://schemas.microsoft.com/office/drawing/2017/decorative" val="1"/>
              </a:ext>
            </a:extLst>
          </p:cNvPr>
          <p:cNvSpPr>
            <a:spLocks noChangeShapeType="1"/>
          </p:cNvSpPr>
          <p:nvPr/>
        </p:nvSpPr>
        <p:spPr bwMode="auto">
          <a:xfrm>
            <a:off x="7281863" y="3144838"/>
            <a:ext cx="0" cy="320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6" name="Line 77">
            <a:extLst>
              <a:ext uri="{FF2B5EF4-FFF2-40B4-BE49-F238E27FC236}">
                <a16:creationId xmlns:a16="http://schemas.microsoft.com/office/drawing/2014/main" id="{C397D53A-2316-A7C5-064C-4775B33D00BF}"/>
              </a:ext>
              <a:ext uri="{C183D7F6-B498-43B3-948B-1728B52AA6E4}">
                <adec:decorative xmlns:adec="http://schemas.microsoft.com/office/drawing/2017/decorative" val="1"/>
              </a:ext>
            </a:extLst>
          </p:cNvPr>
          <p:cNvSpPr>
            <a:spLocks noChangeShapeType="1"/>
          </p:cNvSpPr>
          <p:nvPr/>
        </p:nvSpPr>
        <p:spPr bwMode="auto">
          <a:xfrm>
            <a:off x="7773988" y="3022600"/>
            <a:ext cx="0" cy="419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7" name="Line 78">
            <a:extLst>
              <a:ext uri="{FF2B5EF4-FFF2-40B4-BE49-F238E27FC236}">
                <a16:creationId xmlns:a16="http://schemas.microsoft.com/office/drawing/2014/main" id="{0FD92826-82CF-16C0-A072-9A4808BD38DF}"/>
              </a:ext>
              <a:ext uri="{C183D7F6-B498-43B3-948B-1728B52AA6E4}">
                <adec:decorative xmlns:adec="http://schemas.microsoft.com/office/drawing/2017/decorative" val="1"/>
              </a:ext>
            </a:extLst>
          </p:cNvPr>
          <p:cNvSpPr>
            <a:spLocks noChangeShapeType="1"/>
          </p:cNvSpPr>
          <p:nvPr/>
        </p:nvSpPr>
        <p:spPr bwMode="auto">
          <a:xfrm>
            <a:off x="7761288" y="3444875"/>
            <a:ext cx="1746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8" name="Line 79">
            <a:extLst>
              <a:ext uri="{FF2B5EF4-FFF2-40B4-BE49-F238E27FC236}">
                <a16:creationId xmlns:a16="http://schemas.microsoft.com/office/drawing/2014/main" id="{20FB14D5-13B6-3144-E53C-E05212F22F07}"/>
              </a:ext>
              <a:ext uri="{C183D7F6-B498-43B3-948B-1728B52AA6E4}">
                <adec:decorative xmlns:adec="http://schemas.microsoft.com/office/drawing/2017/decorative" val="1"/>
              </a:ext>
            </a:extLst>
          </p:cNvPr>
          <p:cNvSpPr>
            <a:spLocks noChangeShapeType="1"/>
          </p:cNvSpPr>
          <p:nvPr/>
        </p:nvSpPr>
        <p:spPr bwMode="auto">
          <a:xfrm>
            <a:off x="8228013" y="3124200"/>
            <a:ext cx="0" cy="320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90" name="Line 81">
            <a:extLst>
              <a:ext uri="{FF2B5EF4-FFF2-40B4-BE49-F238E27FC236}">
                <a16:creationId xmlns:a16="http://schemas.microsoft.com/office/drawing/2014/main" id="{4F0D018A-2104-2FB9-D187-2EFE5B3CAD54}"/>
              </a:ext>
              <a:ext uri="{C183D7F6-B498-43B3-948B-1728B52AA6E4}">
                <adec:decorative xmlns:adec="http://schemas.microsoft.com/office/drawing/2017/decorative" val="1"/>
              </a:ext>
            </a:extLst>
          </p:cNvPr>
          <p:cNvSpPr>
            <a:spLocks noChangeShapeType="1"/>
          </p:cNvSpPr>
          <p:nvPr/>
        </p:nvSpPr>
        <p:spPr bwMode="auto">
          <a:xfrm flipV="1">
            <a:off x="8027988" y="3370263"/>
            <a:ext cx="219075" cy="509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89" name="Line 80">
            <a:extLst>
              <a:ext uri="{FF2B5EF4-FFF2-40B4-BE49-F238E27FC236}">
                <a16:creationId xmlns:a16="http://schemas.microsoft.com/office/drawing/2014/main" id="{3B31C094-C512-F8E1-126B-30067AA06298}"/>
              </a:ext>
              <a:ext uri="{C183D7F6-B498-43B3-948B-1728B52AA6E4}">
                <adec:decorative xmlns:adec="http://schemas.microsoft.com/office/drawing/2017/decorative" val="1"/>
              </a:ext>
            </a:extLst>
          </p:cNvPr>
          <p:cNvSpPr>
            <a:spLocks noChangeShapeType="1"/>
          </p:cNvSpPr>
          <p:nvPr/>
        </p:nvSpPr>
        <p:spPr bwMode="auto">
          <a:xfrm>
            <a:off x="8027988" y="3879850"/>
            <a:ext cx="0" cy="196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1" name="Text Box 101">
            <a:extLst>
              <a:ext uri="{FF2B5EF4-FFF2-40B4-BE49-F238E27FC236}">
                <a16:creationId xmlns:a16="http://schemas.microsoft.com/office/drawing/2014/main" id="{893A297C-5DED-4884-B063-4C974F46ED38}"/>
              </a:ext>
            </a:extLst>
          </p:cNvPr>
          <p:cNvSpPr txBox="1">
            <a:spLocks noChangeArrowheads="1"/>
          </p:cNvSpPr>
          <p:nvPr/>
        </p:nvSpPr>
        <p:spPr bwMode="auto">
          <a:xfrm>
            <a:off x="7010400" y="21336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Symbol</a:t>
            </a:r>
          </a:p>
        </p:txBody>
      </p:sp>
      <p:sp>
        <p:nvSpPr>
          <p:cNvPr id="142395" name="Text Box 94">
            <a:extLst>
              <a:ext uri="{FF2B5EF4-FFF2-40B4-BE49-F238E27FC236}">
                <a16:creationId xmlns:a16="http://schemas.microsoft.com/office/drawing/2014/main" id="{20121F84-5607-B71B-7C5F-C0B21570B66D}"/>
              </a:ext>
            </a:extLst>
          </p:cNvPr>
          <p:cNvSpPr txBox="1">
            <a:spLocks noChangeArrowheads="1"/>
          </p:cNvSpPr>
          <p:nvPr/>
        </p:nvSpPr>
        <p:spPr bwMode="auto">
          <a:xfrm>
            <a:off x="6907213" y="43354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11</a:t>
            </a:r>
          </a:p>
        </p:txBody>
      </p:sp>
      <p:sp>
        <p:nvSpPr>
          <p:cNvPr id="142399" name="Text Box 98">
            <a:extLst>
              <a:ext uri="{FF2B5EF4-FFF2-40B4-BE49-F238E27FC236}">
                <a16:creationId xmlns:a16="http://schemas.microsoft.com/office/drawing/2014/main" id="{F17916CF-CCD4-1C49-2DF8-AE1A4950A2A6}"/>
              </a:ext>
            </a:extLst>
          </p:cNvPr>
          <p:cNvSpPr txBox="1">
            <a:spLocks noChangeArrowheads="1"/>
          </p:cNvSpPr>
          <p:nvPr/>
        </p:nvSpPr>
        <p:spPr bwMode="auto">
          <a:xfrm>
            <a:off x="7542213" y="24812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22</a:t>
            </a:r>
          </a:p>
        </p:txBody>
      </p:sp>
      <p:sp>
        <p:nvSpPr>
          <p:cNvPr id="142400" name="Text Box 99">
            <a:extLst>
              <a:ext uri="{FF2B5EF4-FFF2-40B4-BE49-F238E27FC236}">
                <a16:creationId xmlns:a16="http://schemas.microsoft.com/office/drawing/2014/main" id="{0F1C89A9-15E5-04FA-1B0A-CA060DB92CAF}"/>
              </a:ext>
            </a:extLst>
          </p:cNvPr>
          <p:cNvSpPr txBox="1">
            <a:spLocks noChangeArrowheads="1"/>
          </p:cNvSpPr>
          <p:nvPr/>
        </p:nvSpPr>
        <p:spPr bwMode="auto">
          <a:xfrm>
            <a:off x="7999413" y="26209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24</a:t>
            </a:r>
          </a:p>
        </p:txBody>
      </p:sp>
      <p:sp>
        <p:nvSpPr>
          <p:cNvPr id="142398" name="Text Box 97">
            <a:extLst>
              <a:ext uri="{FF2B5EF4-FFF2-40B4-BE49-F238E27FC236}">
                <a16:creationId xmlns:a16="http://schemas.microsoft.com/office/drawing/2014/main" id="{756B21E7-EBD5-EAAF-765E-F9A9EA359337}"/>
              </a:ext>
              <a:ext uri="{C183D7F6-B498-43B3-948B-1728B52AA6E4}">
                <adec:decorative xmlns:adec="http://schemas.microsoft.com/office/drawing/2017/decorative" val="0"/>
              </a:ext>
            </a:extLst>
          </p:cNvPr>
          <p:cNvSpPr txBox="1">
            <a:spLocks noChangeArrowheads="1"/>
          </p:cNvSpPr>
          <p:nvPr/>
        </p:nvSpPr>
        <p:spPr bwMode="auto">
          <a:xfrm>
            <a:off x="7834313" y="43354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21</a:t>
            </a:r>
          </a:p>
        </p:txBody>
      </p:sp>
      <p:sp>
        <p:nvSpPr>
          <p:cNvPr id="142401" name="Text Box 100">
            <a:extLst>
              <a:ext uri="{FF2B5EF4-FFF2-40B4-BE49-F238E27FC236}">
                <a16:creationId xmlns:a16="http://schemas.microsoft.com/office/drawing/2014/main" id="{57D85304-5617-C7C1-F388-83ECEE69C148}"/>
              </a:ext>
            </a:extLst>
          </p:cNvPr>
          <p:cNvSpPr txBox="1">
            <a:spLocks noChangeArrowheads="1"/>
          </p:cNvSpPr>
          <p:nvPr/>
        </p:nvSpPr>
        <p:spPr bwMode="auto">
          <a:xfrm>
            <a:off x="2698750" y="6237288"/>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   A1   A2        4     2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81"/>
                                        </p:tgtEl>
                                        <p:attrNameLst>
                                          <p:attrName>style.visibility</p:attrName>
                                        </p:attrNameLst>
                                      </p:cBhvr>
                                      <p:to>
                                        <p:strVal val="visible"/>
                                      </p:to>
                                    </p:set>
                                    <p:animEffect transition="in" filter="dissolve">
                                      <p:cBhvr>
                                        <p:cTn id="7" dur="500"/>
                                        <p:tgtEl>
                                          <p:spTgt spid="17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1"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C600FAE-50EE-2E4F-067B-185B2C1DB251}"/>
              </a:ext>
            </a:extLst>
          </p:cNvPr>
          <p:cNvSpPr>
            <a:spLocks noGrp="1" noChangeArrowheads="1"/>
          </p:cNvSpPr>
          <p:nvPr>
            <p:ph type="title"/>
          </p:nvPr>
        </p:nvSpPr>
        <p:spPr/>
        <p:txBody>
          <a:bodyPr/>
          <a:lstStyle/>
          <a:p>
            <a:pPr eaLnBrk="1" hangingPunct="1"/>
            <a:r>
              <a:rPr lang="en-US" altLang="en-US" dirty="0"/>
              <a:t>Relay 4</a:t>
            </a:r>
          </a:p>
        </p:txBody>
      </p:sp>
      <p:sp>
        <p:nvSpPr>
          <p:cNvPr id="143363" name="Rectangle 3">
            <a:extLst>
              <a:ext uri="{FF2B5EF4-FFF2-40B4-BE49-F238E27FC236}">
                <a16:creationId xmlns:a16="http://schemas.microsoft.com/office/drawing/2014/main" id="{A0A29510-6D5E-5152-9DC6-4B0D1DCF122E}"/>
              </a:ext>
            </a:extLst>
          </p:cNvPr>
          <p:cNvSpPr>
            <a:spLocks noGrp="1" noChangeArrowheads="1"/>
          </p:cNvSpPr>
          <p:nvPr>
            <p:ph type="body" idx="1"/>
          </p:nvPr>
        </p:nvSpPr>
        <p:spPr/>
        <p:txBody>
          <a:bodyPr/>
          <a:lstStyle/>
          <a:p>
            <a:pPr eaLnBrk="1" hangingPunct="1"/>
            <a:endParaRPr lang="en-US" altLang="en-US"/>
          </a:p>
        </p:txBody>
      </p:sp>
      <p:sp>
        <p:nvSpPr>
          <p:cNvPr id="143364" name="Line 4">
            <a:extLst>
              <a:ext uri="{FF2B5EF4-FFF2-40B4-BE49-F238E27FC236}">
                <a16:creationId xmlns:a16="http://schemas.microsoft.com/office/drawing/2014/main" id="{3F16E33C-2261-E0C6-B5DC-C54722E2AE35}"/>
              </a:ext>
              <a:ext uri="{C183D7F6-B498-43B3-948B-1728B52AA6E4}">
                <adec:decorative xmlns:adec="http://schemas.microsoft.com/office/drawing/2017/decorative" val="1"/>
              </a:ext>
            </a:extLst>
          </p:cNvPr>
          <p:cNvSpPr>
            <a:spLocks noChangeShapeType="1"/>
          </p:cNvSpPr>
          <p:nvPr/>
        </p:nvSpPr>
        <p:spPr bwMode="auto">
          <a:xfrm>
            <a:off x="6115050" y="3268663"/>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365" name="Group 5">
            <a:extLst>
              <a:ext uri="{FF2B5EF4-FFF2-40B4-BE49-F238E27FC236}">
                <a16:creationId xmlns:a16="http://schemas.microsoft.com/office/drawing/2014/main" id="{CEC668F8-8F02-A39C-5054-9A80C5D9E6AD}"/>
              </a:ext>
              <a:ext uri="{C183D7F6-B498-43B3-948B-1728B52AA6E4}">
                <adec:decorative xmlns:adec="http://schemas.microsoft.com/office/drawing/2017/decorative" val="1"/>
              </a:ext>
            </a:extLst>
          </p:cNvPr>
          <p:cNvGrpSpPr>
            <a:grpSpLocks/>
          </p:cNvGrpSpPr>
          <p:nvPr/>
        </p:nvGrpSpPr>
        <p:grpSpPr bwMode="auto">
          <a:xfrm>
            <a:off x="2451100" y="2298700"/>
            <a:ext cx="2952750" cy="3162300"/>
            <a:chOff x="936" y="492"/>
            <a:chExt cx="1860" cy="1992"/>
          </a:xfrm>
        </p:grpSpPr>
        <p:sp>
          <p:nvSpPr>
            <p:cNvPr id="143464" name="AutoShape 6">
              <a:extLst>
                <a:ext uri="{FF2B5EF4-FFF2-40B4-BE49-F238E27FC236}">
                  <a16:creationId xmlns:a16="http://schemas.microsoft.com/office/drawing/2014/main" id="{5A700F51-8AE4-1B64-C697-AF186D096007}"/>
                </a:ext>
              </a:extLst>
            </p:cNvPr>
            <p:cNvSpPr>
              <a:spLocks noChangeArrowheads="1"/>
            </p:cNvSpPr>
            <p:nvPr/>
          </p:nvSpPr>
          <p:spPr bwMode="auto">
            <a:xfrm flipV="1">
              <a:off x="936" y="492"/>
              <a:ext cx="1860" cy="1992"/>
            </a:xfrm>
            <a:custGeom>
              <a:avLst/>
              <a:gdLst>
                <a:gd name="T0" fmla="*/ 1837 w 21600"/>
                <a:gd name="T1" fmla="*/ 996 h 21600"/>
                <a:gd name="T2" fmla="*/ 930 w 21600"/>
                <a:gd name="T3" fmla="*/ 1992 h 21600"/>
                <a:gd name="T4" fmla="*/ 23 w 21600"/>
                <a:gd name="T5" fmla="*/ 996 h 21600"/>
                <a:gd name="T6" fmla="*/ 930 w 21600"/>
                <a:gd name="T7" fmla="*/ 0 h 21600"/>
                <a:gd name="T8" fmla="*/ 0 60000 65536"/>
                <a:gd name="T9" fmla="*/ 0 60000 65536"/>
                <a:gd name="T10" fmla="*/ 0 60000 65536"/>
                <a:gd name="T11" fmla="*/ 0 60000 65536"/>
                <a:gd name="T12" fmla="*/ 2067 w 21600"/>
                <a:gd name="T13" fmla="*/ 2071 h 21600"/>
                <a:gd name="T14" fmla="*/ 19533 w 21600"/>
                <a:gd name="T15" fmla="*/ 19529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5" name="AutoShape 7">
              <a:extLst>
                <a:ext uri="{FF2B5EF4-FFF2-40B4-BE49-F238E27FC236}">
                  <a16:creationId xmlns:a16="http://schemas.microsoft.com/office/drawing/2014/main" id="{5B3A3C5C-7E43-6A08-01A9-DCB9369E8DA7}"/>
                </a:ext>
              </a:extLst>
            </p:cNvPr>
            <p:cNvSpPr>
              <a:spLocks noChangeArrowheads="1"/>
            </p:cNvSpPr>
            <p:nvPr/>
          </p:nvSpPr>
          <p:spPr bwMode="auto">
            <a:xfrm flipV="1">
              <a:off x="996" y="552"/>
              <a:ext cx="1740" cy="1932"/>
            </a:xfrm>
            <a:custGeom>
              <a:avLst/>
              <a:gdLst>
                <a:gd name="T0" fmla="*/ 1719 w 21600"/>
                <a:gd name="T1" fmla="*/ 966 h 21600"/>
                <a:gd name="T2" fmla="*/ 870 w 21600"/>
                <a:gd name="T3" fmla="*/ 1932 h 21600"/>
                <a:gd name="T4" fmla="*/ 21 w 21600"/>
                <a:gd name="T5" fmla="*/ 966 h 21600"/>
                <a:gd name="T6" fmla="*/ 870 w 21600"/>
                <a:gd name="T7" fmla="*/ 0 h 21600"/>
                <a:gd name="T8" fmla="*/ 0 60000 65536"/>
                <a:gd name="T9" fmla="*/ 0 60000 65536"/>
                <a:gd name="T10" fmla="*/ 0 60000 65536"/>
                <a:gd name="T11" fmla="*/ 0 60000 65536"/>
                <a:gd name="T12" fmla="*/ 2061 w 21600"/>
                <a:gd name="T13" fmla="*/ 2068 h 21600"/>
                <a:gd name="T14" fmla="*/ 19539 w 21600"/>
                <a:gd name="T15" fmla="*/ 19532 h 21600"/>
              </a:gdLst>
              <a:ahLst/>
              <a:cxnLst>
                <a:cxn ang="T8">
                  <a:pos x="T0" y="T1"/>
                </a:cxn>
                <a:cxn ang="T9">
                  <a:pos x="T2" y="T3"/>
                </a:cxn>
                <a:cxn ang="T10">
                  <a:pos x="T4" y="T5"/>
                </a:cxn>
                <a:cxn ang="T11">
                  <a:pos x="T6" y="T7"/>
                </a:cxn>
              </a:cxnLst>
              <a:rect l="T12" t="T13" r="T14" b="T15"/>
              <a:pathLst>
                <a:path w="21600" h="21600">
                  <a:moveTo>
                    <a:pt x="0" y="0"/>
                  </a:moveTo>
                  <a:lnTo>
                    <a:pt x="531" y="21600"/>
                  </a:lnTo>
                  <a:lnTo>
                    <a:pt x="21069" y="21600"/>
                  </a:lnTo>
                  <a:lnTo>
                    <a:pt x="21600" y="0"/>
                  </a:lnTo>
                  <a:lnTo>
                    <a:pt x="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366" name="Group 8">
            <a:extLst>
              <a:ext uri="{FF2B5EF4-FFF2-40B4-BE49-F238E27FC236}">
                <a16:creationId xmlns:a16="http://schemas.microsoft.com/office/drawing/2014/main" id="{577D9C7B-18D2-5A41-BB35-BC96A21931BE}"/>
              </a:ext>
              <a:ext uri="{C183D7F6-B498-43B3-948B-1728B52AA6E4}">
                <adec:decorative xmlns:adec="http://schemas.microsoft.com/office/drawing/2017/decorative" val="1"/>
              </a:ext>
            </a:extLst>
          </p:cNvPr>
          <p:cNvGrpSpPr>
            <a:grpSpLocks/>
          </p:cNvGrpSpPr>
          <p:nvPr/>
        </p:nvGrpSpPr>
        <p:grpSpPr bwMode="auto">
          <a:xfrm>
            <a:off x="2425700" y="2755900"/>
            <a:ext cx="2984500" cy="3416300"/>
            <a:chOff x="1388" y="1332"/>
            <a:chExt cx="1880" cy="2152"/>
          </a:xfrm>
        </p:grpSpPr>
        <p:sp>
          <p:nvSpPr>
            <p:cNvPr id="143401" name="Rectangle 9">
              <a:extLst>
                <a:ext uri="{FF2B5EF4-FFF2-40B4-BE49-F238E27FC236}">
                  <a16:creationId xmlns:a16="http://schemas.microsoft.com/office/drawing/2014/main" id="{1B7FC3DD-4AB0-7066-9006-871D1DC14977}"/>
                </a:ext>
              </a:extLst>
            </p:cNvPr>
            <p:cNvSpPr>
              <a:spLocks noChangeArrowheads="1"/>
            </p:cNvSpPr>
            <p:nvPr/>
          </p:nvSpPr>
          <p:spPr bwMode="auto">
            <a:xfrm>
              <a:off x="2019" y="2865"/>
              <a:ext cx="47" cy="6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02" name="Rectangle 10">
              <a:extLst>
                <a:ext uri="{FF2B5EF4-FFF2-40B4-BE49-F238E27FC236}">
                  <a16:creationId xmlns:a16="http://schemas.microsoft.com/office/drawing/2014/main" id="{B416DC6B-A700-B093-36B5-C75E6D8935AF}"/>
                </a:ext>
              </a:extLst>
            </p:cNvPr>
            <p:cNvSpPr>
              <a:spLocks noChangeArrowheads="1"/>
            </p:cNvSpPr>
            <p:nvPr/>
          </p:nvSpPr>
          <p:spPr bwMode="auto">
            <a:xfrm>
              <a:off x="1797" y="2868"/>
              <a:ext cx="47" cy="6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03" name="Rectangle 11">
              <a:extLst>
                <a:ext uri="{FF2B5EF4-FFF2-40B4-BE49-F238E27FC236}">
                  <a16:creationId xmlns:a16="http://schemas.microsoft.com/office/drawing/2014/main" id="{B1C9CBBA-6E6F-7C23-D626-B80167683168}"/>
                </a:ext>
              </a:extLst>
            </p:cNvPr>
            <p:cNvSpPr>
              <a:spLocks noChangeArrowheads="1"/>
            </p:cNvSpPr>
            <p:nvPr/>
          </p:nvSpPr>
          <p:spPr bwMode="auto">
            <a:xfrm>
              <a:off x="1668" y="1860"/>
              <a:ext cx="672"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04" name="Rectangle 12">
              <a:extLst>
                <a:ext uri="{FF2B5EF4-FFF2-40B4-BE49-F238E27FC236}">
                  <a16:creationId xmlns:a16="http://schemas.microsoft.com/office/drawing/2014/main" id="{B6F0C382-38F3-C366-E978-3939A41775C7}"/>
                </a:ext>
              </a:extLst>
            </p:cNvPr>
            <p:cNvSpPr>
              <a:spLocks noChangeArrowheads="1"/>
            </p:cNvSpPr>
            <p:nvPr/>
          </p:nvSpPr>
          <p:spPr bwMode="auto">
            <a:xfrm>
              <a:off x="1620" y="1812"/>
              <a:ext cx="48"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05" name="Line 13">
              <a:extLst>
                <a:ext uri="{FF2B5EF4-FFF2-40B4-BE49-F238E27FC236}">
                  <a16:creationId xmlns:a16="http://schemas.microsoft.com/office/drawing/2014/main" id="{E96AA83E-0B1B-6CB2-8091-3784B24858A5}"/>
                </a:ext>
              </a:extLst>
            </p:cNvPr>
            <p:cNvSpPr>
              <a:spLocks noChangeShapeType="1"/>
            </p:cNvSpPr>
            <p:nvPr/>
          </p:nvSpPr>
          <p:spPr bwMode="auto">
            <a:xfrm flipV="1">
              <a:off x="166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6" name="Line 14">
              <a:extLst>
                <a:ext uri="{FF2B5EF4-FFF2-40B4-BE49-F238E27FC236}">
                  <a16:creationId xmlns:a16="http://schemas.microsoft.com/office/drawing/2014/main" id="{405C73C7-40B6-DDD5-8682-1912C1BAAD33}"/>
                </a:ext>
              </a:extLst>
            </p:cNvPr>
            <p:cNvSpPr>
              <a:spLocks noChangeShapeType="1"/>
            </p:cNvSpPr>
            <p:nvPr/>
          </p:nvSpPr>
          <p:spPr bwMode="auto">
            <a:xfrm flipV="1">
              <a:off x="171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7" name="Line 15">
              <a:extLst>
                <a:ext uri="{FF2B5EF4-FFF2-40B4-BE49-F238E27FC236}">
                  <a16:creationId xmlns:a16="http://schemas.microsoft.com/office/drawing/2014/main" id="{07087447-0DEB-3A54-E7D2-CC4886E39ED1}"/>
                </a:ext>
              </a:extLst>
            </p:cNvPr>
            <p:cNvSpPr>
              <a:spLocks noChangeShapeType="1"/>
            </p:cNvSpPr>
            <p:nvPr/>
          </p:nvSpPr>
          <p:spPr bwMode="auto">
            <a:xfrm flipV="1">
              <a:off x="176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8" name="Line 16">
              <a:extLst>
                <a:ext uri="{FF2B5EF4-FFF2-40B4-BE49-F238E27FC236}">
                  <a16:creationId xmlns:a16="http://schemas.microsoft.com/office/drawing/2014/main" id="{B9208441-4F8E-EBFB-5D9A-A0E7E04330E1}"/>
                </a:ext>
              </a:extLst>
            </p:cNvPr>
            <p:cNvSpPr>
              <a:spLocks noChangeShapeType="1"/>
            </p:cNvSpPr>
            <p:nvPr/>
          </p:nvSpPr>
          <p:spPr bwMode="auto">
            <a:xfrm flipV="1">
              <a:off x="181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9" name="Line 17">
              <a:extLst>
                <a:ext uri="{FF2B5EF4-FFF2-40B4-BE49-F238E27FC236}">
                  <a16:creationId xmlns:a16="http://schemas.microsoft.com/office/drawing/2014/main" id="{A95CDAED-648D-24E8-5D97-68A755073090}"/>
                </a:ext>
              </a:extLst>
            </p:cNvPr>
            <p:cNvSpPr>
              <a:spLocks noChangeShapeType="1"/>
            </p:cNvSpPr>
            <p:nvPr/>
          </p:nvSpPr>
          <p:spPr bwMode="auto">
            <a:xfrm flipV="1">
              <a:off x="1860"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0" name="Line 18">
              <a:extLst>
                <a:ext uri="{FF2B5EF4-FFF2-40B4-BE49-F238E27FC236}">
                  <a16:creationId xmlns:a16="http://schemas.microsoft.com/office/drawing/2014/main" id="{9958DB36-658C-ECD5-B36A-41F6041174F0}"/>
                </a:ext>
              </a:extLst>
            </p:cNvPr>
            <p:cNvSpPr>
              <a:spLocks noChangeShapeType="1"/>
            </p:cNvSpPr>
            <p:nvPr/>
          </p:nvSpPr>
          <p:spPr bwMode="auto">
            <a:xfrm flipV="1">
              <a:off x="190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1" name="Line 19">
              <a:extLst>
                <a:ext uri="{FF2B5EF4-FFF2-40B4-BE49-F238E27FC236}">
                  <a16:creationId xmlns:a16="http://schemas.microsoft.com/office/drawing/2014/main" id="{695A43B7-5471-1B76-5D93-277602E3DD66}"/>
                </a:ext>
              </a:extLst>
            </p:cNvPr>
            <p:cNvSpPr>
              <a:spLocks noChangeShapeType="1"/>
            </p:cNvSpPr>
            <p:nvPr/>
          </p:nvSpPr>
          <p:spPr bwMode="auto">
            <a:xfrm flipV="1">
              <a:off x="195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2" name="Line 20">
              <a:extLst>
                <a:ext uri="{FF2B5EF4-FFF2-40B4-BE49-F238E27FC236}">
                  <a16:creationId xmlns:a16="http://schemas.microsoft.com/office/drawing/2014/main" id="{EDDAF42B-9E5B-0281-5B18-6995C19C2F59}"/>
                </a:ext>
              </a:extLst>
            </p:cNvPr>
            <p:cNvSpPr>
              <a:spLocks noChangeShapeType="1"/>
            </p:cNvSpPr>
            <p:nvPr/>
          </p:nvSpPr>
          <p:spPr bwMode="auto">
            <a:xfrm flipV="1">
              <a:off x="200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3" name="Line 21">
              <a:extLst>
                <a:ext uri="{FF2B5EF4-FFF2-40B4-BE49-F238E27FC236}">
                  <a16:creationId xmlns:a16="http://schemas.microsoft.com/office/drawing/2014/main" id="{11CBB30E-4A88-678B-777E-490AE2F7D84C}"/>
                </a:ext>
              </a:extLst>
            </p:cNvPr>
            <p:cNvSpPr>
              <a:spLocks noChangeShapeType="1"/>
            </p:cNvSpPr>
            <p:nvPr/>
          </p:nvSpPr>
          <p:spPr bwMode="auto">
            <a:xfrm flipV="1">
              <a:off x="2148"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4" name="Line 22">
              <a:extLst>
                <a:ext uri="{FF2B5EF4-FFF2-40B4-BE49-F238E27FC236}">
                  <a16:creationId xmlns:a16="http://schemas.microsoft.com/office/drawing/2014/main" id="{DF68B428-22F9-9EAD-CEF9-A4F30F150FA5}"/>
                </a:ext>
              </a:extLst>
            </p:cNvPr>
            <p:cNvSpPr>
              <a:spLocks noChangeShapeType="1"/>
            </p:cNvSpPr>
            <p:nvPr/>
          </p:nvSpPr>
          <p:spPr bwMode="auto">
            <a:xfrm flipV="1">
              <a:off x="2196"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5" name="Line 23">
              <a:extLst>
                <a:ext uri="{FF2B5EF4-FFF2-40B4-BE49-F238E27FC236}">
                  <a16:creationId xmlns:a16="http://schemas.microsoft.com/office/drawing/2014/main" id="{0E4FF333-4B3B-95D5-E9F0-2FFB213EE018}"/>
                </a:ext>
              </a:extLst>
            </p:cNvPr>
            <p:cNvSpPr>
              <a:spLocks noChangeShapeType="1"/>
            </p:cNvSpPr>
            <p:nvPr/>
          </p:nvSpPr>
          <p:spPr bwMode="auto">
            <a:xfrm flipV="1">
              <a:off x="205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6" name="Line 24">
              <a:extLst>
                <a:ext uri="{FF2B5EF4-FFF2-40B4-BE49-F238E27FC236}">
                  <a16:creationId xmlns:a16="http://schemas.microsoft.com/office/drawing/2014/main" id="{B762410F-A4EB-6F52-A756-B79AA5B76E0D}"/>
                </a:ext>
              </a:extLst>
            </p:cNvPr>
            <p:cNvSpPr>
              <a:spLocks noChangeShapeType="1"/>
            </p:cNvSpPr>
            <p:nvPr/>
          </p:nvSpPr>
          <p:spPr bwMode="auto">
            <a:xfrm flipV="1">
              <a:off x="2100"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7" name="Line 25">
              <a:extLst>
                <a:ext uri="{FF2B5EF4-FFF2-40B4-BE49-F238E27FC236}">
                  <a16:creationId xmlns:a16="http://schemas.microsoft.com/office/drawing/2014/main" id="{756444CF-6305-732A-C764-4FE78E7DD179}"/>
                </a:ext>
              </a:extLst>
            </p:cNvPr>
            <p:cNvSpPr>
              <a:spLocks noChangeShapeType="1"/>
            </p:cNvSpPr>
            <p:nvPr/>
          </p:nvSpPr>
          <p:spPr bwMode="auto">
            <a:xfrm flipV="1">
              <a:off x="2244"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8" name="Line 26">
              <a:extLst>
                <a:ext uri="{FF2B5EF4-FFF2-40B4-BE49-F238E27FC236}">
                  <a16:creationId xmlns:a16="http://schemas.microsoft.com/office/drawing/2014/main" id="{B33B302A-5511-CAE5-64F2-C45DCAA19BA3}"/>
                </a:ext>
              </a:extLst>
            </p:cNvPr>
            <p:cNvSpPr>
              <a:spLocks noChangeShapeType="1"/>
            </p:cNvSpPr>
            <p:nvPr/>
          </p:nvSpPr>
          <p:spPr bwMode="auto">
            <a:xfrm flipV="1">
              <a:off x="2292" y="1860"/>
              <a:ext cx="48" cy="432"/>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9" name="Rectangle 27">
              <a:extLst>
                <a:ext uri="{FF2B5EF4-FFF2-40B4-BE49-F238E27FC236}">
                  <a16:creationId xmlns:a16="http://schemas.microsoft.com/office/drawing/2014/main" id="{74341577-DC33-5494-05B5-F2BE59EB00E5}"/>
                </a:ext>
              </a:extLst>
            </p:cNvPr>
            <p:cNvSpPr>
              <a:spLocks noChangeArrowheads="1"/>
            </p:cNvSpPr>
            <p:nvPr/>
          </p:nvSpPr>
          <p:spPr bwMode="auto">
            <a:xfrm>
              <a:off x="2340" y="1812"/>
              <a:ext cx="48"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0" name="Rectangle 28">
              <a:extLst>
                <a:ext uri="{FF2B5EF4-FFF2-40B4-BE49-F238E27FC236}">
                  <a16:creationId xmlns:a16="http://schemas.microsoft.com/office/drawing/2014/main" id="{3213173F-976E-5B46-6CD0-0D47BD3C9C5A}"/>
                </a:ext>
              </a:extLst>
            </p:cNvPr>
            <p:cNvSpPr>
              <a:spLocks noChangeArrowheads="1"/>
            </p:cNvSpPr>
            <p:nvPr/>
          </p:nvSpPr>
          <p:spPr bwMode="auto">
            <a:xfrm>
              <a:off x="2388" y="1980"/>
              <a:ext cx="48" cy="19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1" name="Rectangle 29">
              <a:extLst>
                <a:ext uri="{FF2B5EF4-FFF2-40B4-BE49-F238E27FC236}">
                  <a16:creationId xmlns:a16="http://schemas.microsoft.com/office/drawing/2014/main" id="{10BDC15F-DF77-BC05-D413-68022932B11D}"/>
                </a:ext>
              </a:extLst>
            </p:cNvPr>
            <p:cNvSpPr>
              <a:spLocks noChangeArrowheads="1"/>
            </p:cNvSpPr>
            <p:nvPr/>
          </p:nvSpPr>
          <p:spPr bwMode="auto">
            <a:xfrm>
              <a:off x="1602" y="1524"/>
              <a:ext cx="828" cy="9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2" name="Rectangle 30">
              <a:extLst>
                <a:ext uri="{FF2B5EF4-FFF2-40B4-BE49-F238E27FC236}">
                  <a16:creationId xmlns:a16="http://schemas.microsoft.com/office/drawing/2014/main" id="{0E018F0C-C569-4DDD-022C-FB550B08486D}"/>
                </a:ext>
              </a:extLst>
            </p:cNvPr>
            <p:cNvSpPr>
              <a:spLocks noChangeArrowheads="1"/>
            </p:cNvSpPr>
            <p:nvPr/>
          </p:nvSpPr>
          <p:spPr bwMode="auto">
            <a:xfrm>
              <a:off x="1572" y="1332"/>
              <a:ext cx="48" cy="17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3" name="Line 31">
              <a:extLst>
                <a:ext uri="{FF2B5EF4-FFF2-40B4-BE49-F238E27FC236}">
                  <a16:creationId xmlns:a16="http://schemas.microsoft.com/office/drawing/2014/main" id="{4F6488EC-40B1-5ADF-1691-E74195AFC639}"/>
                </a:ext>
              </a:extLst>
            </p:cNvPr>
            <p:cNvSpPr>
              <a:spLocks noChangeShapeType="1"/>
            </p:cNvSpPr>
            <p:nvPr/>
          </p:nvSpPr>
          <p:spPr bwMode="auto">
            <a:xfrm>
              <a:off x="1623" y="1425"/>
              <a:ext cx="18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4" name="Line 32">
              <a:extLst>
                <a:ext uri="{FF2B5EF4-FFF2-40B4-BE49-F238E27FC236}">
                  <a16:creationId xmlns:a16="http://schemas.microsoft.com/office/drawing/2014/main" id="{EB16B76D-F07F-0C8A-88D3-A23E5565473C}"/>
                </a:ext>
              </a:extLst>
            </p:cNvPr>
            <p:cNvSpPr>
              <a:spLocks noChangeShapeType="1"/>
            </p:cNvSpPr>
            <p:nvPr/>
          </p:nvSpPr>
          <p:spPr bwMode="auto">
            <a:xfrm flipH="1">
              <a:off x="2294" y="1422"/>
              <a:ext cx="14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25" name="Group 33">
              <a:extLst>
                <a:ext uri="{FF2B5EF4-FFF2-40B4-BE49-F238E27FC236}">
                  <a16:creationId xmlns:a16="http://schemas.microsoft.com/office/drawing/2014/main" id="{4AB4D302-1122-32EF-EB56-4216165C0097}"/>
                </a:ext>
              </a:extLst>
            </p:cNvPr>
            <p:cNvGrpSpPr>
              <a:grpSpLocks/>
            </p:cNvGrpSpPr>
            <p:nvPr/>
          </p:nvGrpSpPr>
          <p:grpSpPr bwMode="auto">
            <a:xfrm>
              <a:off x="1797" y="1374"/>
              <a:ext cx="492" cy="103"/>
              <a:chOff x="1329" y="810"/>
              <a:chExt cx="534" cy="103"/>
            </a:xfrm>
          </p:grpSpPr>
          <p:sp>
            <p:nvSpPr>
              <p:cNvPr id="143448" name="Line 34">
                <a:extLst>
                  <a:ext uri="{FF2B5EF4-FFF2-40B4-BE49-F238E27FC236}">
                    <a16:creationId xmlns:a16="http://schemas.microsoft.com/office/drawing/2014/main" id="{C620F694-A3CE-BE96-0BC2-F82913AC8D3A}"/>
                  </a:ext>
                </a:extLst>
              </p:cNvPr>
              <p:cNvSpPr>
                <a:spLocks noChangeShapeType="1"/>
              </p:cNvSpPr>
              <p:nvPr/>
            </p:nvSpPr>
            <p:spPr bwMode="auto">
              <a:xfrm flipH="1" flipV="1">
                <a:off x="1329" y="870"/>
                <a:ext cx="21"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49" name="Group 35">
                <a:extLst>
                  <a:ext uri="{FF2B5EF4-FFF2-40B4-BE49-F238E27FC236}">
                    <a16:creationId xmlns:a16="http://schemas.microsoft.com/office/drawing/2014/main" id="{ABB83D4C-EFF9-5B67-BE3A-4BBA972C4E75}"/>
                  </a:ext>
                </a:extLst>
              </p:cNvPr>
              <p:cNvGrpSpPr>
                <a:grpSpLocks/>
              </p:cNvGrpSpPr>
              <p:nvPr/>
            </p:nvGrpSpPr>
            <p:grpSpPr bwMode="auto">
              <a:xfrm>
                <a:off x="1354" y="810"/>
                <a:ext cx="509" cy="103"/>
                <a:chOff x="1354" y="810"/>
                <a:chExt cx="509" cy="103"/>
              </a:xfrm>
            </p:grpSpPr>
            <p:sp>
              <p:nvSpPr>
                <p:cNvPr id="143450" name="Line 36">
                  <a:extLst>
                    <a:ext uri="{FF2B5EF4-FFF2-40B4-BE49-F238E27FC236}">
                      <a16:creationId xmlns:a16="http://schemas.microsoft.com/office/drawing/2014/main" id="{F1102883-6D11-2038-8E8B-519F73C1BD7E}"/>
                    </a:ext>
                  </a:extLst>
                </p:cNvPr>
                <p:cNvSpPr>
                  <a:spLocks noChangeShapeType="1"/>
                </p:cNvSpPr>
                <p:nvPr/>
              </p:nvSpPr>
              <p:spPr bwMode="auto">
                <a:xfrm flipV="1">
                  <a:off x="1354"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1" name="Line 37">
                  <a:extLst>
                    <a:ext uri="{FF2B5EF4-FFF2-40B4-BE49-F238E27FC236}">
                      <a16:creationId xmlns:a16="http://schemas.microsoft.com/office/drawing/2014/main" id="{40E0E460-6A3A-E6BC-B42B-3CE81FBEA3B3}"/>
                    </a:ext>
                  </a:extLst>
                </p:cNvPr>
                <p:cNvSpPr>
                  <a:spLocks noChangeShapeType="1"/>
                </p:cNvSpPr>
                <p:nvPr/>
              </p:nvSpPr>
              <p:spPr bwMode="auto">
                <a:xfrm flipV="1">
                  <a:off x="1430"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2" name="Line 38">
                  <a:extLst>
                    <a:ext uri="{FF2B5EF4-FFF2-40B4-BE49-F238E27FC236}">
                      <a16:creationId xmlns:a16="http://schemas.microsoft.com/office/drawing/2014/main" id="{6C1E36E6-CA67-6126-76A1-A2B365534D2B}"/>
                    </a:ext>
                  </a:extLst>
                </p:cNvPr>
                <p:cNvSpPr>
                  <a:spLocks noChangeShapeType="1"/>
                </p:cNvSpPr>
                <p:nvPr/>
              </p:nvSpPr>
              <p:spPr bwMode="auto">
                <a:xfrm flipV="1">
                  <a:off x="1506"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3" name="Line 39">
                  <a:extLst>
                    <a:ext uri="{FF2B5EF4-FFF2-40B4-BE49-F238E27FC236}">
                      <a16:creationId xmlns:a16="http://schemas.microsoft.com/office/drawing/2014/main" id="{90DD6F27-7E02-E1B7-D632-EA1CE61E3821}"/>
                    </a:ext>
                  </a:extLst>
                </p:cNvPr>
                <p:cNvSpPr>
                  <a:spLocks noChangeShapeType="1"/>
                </p:cNvSpPr>
                <p:nvPr/>
              </p:nvSpPr>
              <p:spPr bwMode="auto">
                <a:xfrm flipV="1">
                  <a:off x="1583" y="811"/>
                  <a:ext cx="28"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4" name="Line 40">
                  <a:extLst>
                    <a:ext uri="{FF2B5EF4-FFF2-40B4-BE49-F238E27FC236}">
                      <a16:creationId xmlns:a16="http://schemas.microsoft.com/office/drawing/2014/main" id="{DC45ECA7-AD29-A8A8-4BF6-E262B7CB5663}"/>
                    </a:ext>
                  </a:extLst>
                </p:cNvPr>
                <p:cNvSpPr>
                  <a:spLocks noChangeShapeType="1"/>
                </p:cNvSpPr>
                <p:nvPr/>
              </p:nvSpPr>
              <p:spPr bwMode="auto">
                <a:xfrm flipV="1">
                  <a:off x="1659"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5" name="Line 41">
                  <a:extLst>
                    <a:ext uri="{FF2B5EF4-FFF2-40B4-BE49-F238E27FC236}">
                      <a16:creationId xmlns:a16="http://schemas.microsoft.com/office/drawing/2014/main" id="{9F58BBE5-BD1F-9730-DDBC-EAAAE14CB642}"/>
                    </a:ext>
                  </a:extLst>
                </p:cNvPr>
                <p:cNvSpPr>
                  <a:spLocks noChangeShapeType="1"/>
                </p:cNvSpPr>
                <p:nvPr/>
              </p:nvSpPr>
              <p:spPr bwMode="auto">
                <a:xfrm flipV="1">
                  <a:off x="1735"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6" name="Line 42">
                  <a:extLst>
                    <a:ext uri="{FF2B5EF4-FFF2-40B4-BE49-F238E27FC236}">
                      <a16:creationId xmlns:a16="http://schemas.microsoft.com/office/drawing/2014/main" id="{451C32AD-F628-F485-39B3-57EB5C9CB1BD}"/>
                    </a:ext>
                  </a:extLst>
                </p:cNvPr>
                <p:cNvSpPr>
                  <a:spLocks noChangeShapeType="1"/>
                </p:cNvSpPr>
                <p:nvPr/>
              </p:nvSpPr>
              <p:spPr bwMode="auto">
                <a:xfrm flipV="1">
                  <a:off x="1811" y="811"/>
                  <a:ext cx="29"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7" name="Line 43">
                  <a:extLst>
                    <a:ext uri="{FF2B5EF4-FFF2-40B4-BE49-F238E27FC236}">
                      <a16:creationId xmlns:a16="http://schemas.microsoft.com/office/drawing/2014/main" id="{BD9C8585-B1FF-9DBD-52E8-BC360038ABAC}"/>
                    </a:ext>
                  </a:extLst>
                </p:cNvPr>
                <p:cNvSpPr>
                  <a:spLocks noChangeShapeType="1"/>
                </p:cNvSpPr>
                <p:nvPr/>
              </p:nvSpPr>
              <p:spPr bwMode="auto">
                <a:xfrm flipH="1" flipV="1">
                  <a:off x="1385"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8" name="Line 44">
                  <a:extLst>
                    <a:ext uri="{FF2B5EF4-FFF2-40B4-BE49-F238E27FC236}">
                      <a16:creationId xmlns:a16="http://schemas.microsoft.com/office/drawing/2014/main" id="{81D8B5FB-5288-F38F-D7D3-137EBD96C660}"/>
                    </a:ext>
                  </a:extLst>
                </p:cNvPr>
                <p:cNvSpPr>
                  <a:spLocks noChangeShapeType="1"/>
                </p:cNvSpPr>
                <p:nvPr/>
              </p:nvSpPr>
              <p:spPr bwMode="auto">
                <a:xfrm flipH="1" flipV="1">
                  <a:off x="1461"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9" name="Line 45">
                  <a:extLst>
                    <a:ext uri="{FF2B5EF4-FFF2-40B4-BE49-F238E27FC236}">
                      <a16:creationId xmlns:a16="http://schemas.microsoft.com/office/drawing/2014/main" id="{756402AA-3A6E-B3F3-B7A4-AFB0EC012DF5}"/>
                    </a:ext>
                  </a:extLst>
                </p:cNvPr>
                <p:cNvSpPr>
                  <a:spLocks noChangeShapeType="1"/>
                </p:cNvSpPr>
                <p:nvPr/>
              </p:nvSpPr>
              <p:spPr bwMode="auto">
                <a:xfrm flipH="1" flipV="1">
                  <a:off x="1537"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0" name="Line 46">
                  <a:extLst>
                    <a:ext uri="{FF2B5EF4-FFF2-40B4-BE49-F238E27FC236}">
                      <a16:creationId xmlns:a16="http://schemas.microsoft.com/office/drawing/2014/main" id="{25916748-EFA8-1339-860F-0462A3452D70}"/>
                    </a:ext>
                  </a:extLst>
                </p:cNvPr>
                <p:cNvSpPr>
                  <a:spLocks noChangeShapeType="1"/>
                </p:cNvSpPr>
                <p:nvPr/>
              </p:nvSpPr>
              <p:spPr bwMode="auto">
                <a:xfrm flipH="1" flipV="1">
                  <a:off x="1614"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1" name="Line 47">
                  <a:extLst>
                    <a:ext uri="{FF2B5EF4-FFF2-40B4-BE49-F238E27FC236}">
                      <a16:creationId xmlns:a16="http://schemas.microsoft.com/office/drawing/2014/main" id="{0F617364-6801-F186-AE68-5B9553C30767}"/>
                    </a:ext>
                  </a:extLst>
                </p:cNvPr>
                <p:cNvSpPr>
                  <a:spLocks noChangeShapeType="1"/>
                </p:cNvSpPr>
                <p:nvPr/>
              </p:nvSpPr>
              <p:spPr bwMode="auto">
                <a:xfrm flipH="1" flipV="1">
                  <a:off x="1690" y="811"/>
                  <a:ext cx="40"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2" name="Line 48">
                  <a:extLst>
                    <a:ext uri="{FF2B5EF4-FFF2-40B4-BE49-F238E27FC236}">
                      <a16:creationId xmlns:a16="http://schemas.microsoft.com/office/drawing/2014/main" id="{2B0C35A0-BD31-E251-0DE2-E71082862282}"/>
                    </a:ext>
                  </a:extLst>
                </p:cNvPr>
                <p:cNvSpPr>
                  <a:spLocks noChangeShapeType="1"/>
                </p:cNvSpPr>
                <p:nvPr/>
              </p:nvSpPr>
              <p:spPr bwMode="auto">
                <a:xfrm flipH="1" flipV="1">
                  <a:off x="1766" y="811"/>
                  <a:ext cx="41" cy="1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3" name="Line 49">
                  <a:extLst>
                    <a:ext uri="{FF2B5EF4-FFF2-40B4-BE49-F238E27FC236}">
                      <a16:creationId xmlns:a16="http://schemas.microsoft.com/office/drawing/2014/main" id="{9E1CEB96-45BB-725F-2826-95716B2535B9}"/>
                    </a:ext>
                  </a:extLst>
                </p:cNvPr>
                <p:cNvSpPr>
                  <a:spLocks noChangeShapeType="1"/>
                </p:cNvSpPr>
                <p:nvPr/>
              </p:nvSpPr>
              <p:spPr bwMode="auto">
                <a:xfrm>
                  <a:off x="1836" y="810"/>
                  <a:ext cx="27"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426" name="Rectangle 50">
              <a:extLst>
                <a:ext uri="{FF2B5EF4-FFF2-40B4-BE49-F238E27FC236}">
                  <a16:creationId xmlns:a16="http://schemas.microsoft.com/office/drawing/2014/main" id="{1E35D35A-B651-2E2A-52C8-3EE18408AEB5}"/>
                </a:ext>
              </a:extLst>
            </p:cNvPr>
            <p:cNvSpPr>
              <a:spLocks noChangeArrowheads="1"/>
            </p:cNvSpPr>
            <p:nvPr/>
          </p:nvSpPr>
          <p:spPr bwMode="auto">
            <a:xfrm>
              <a:off x="1388" y="3012"/>
              <a:ext cx="1880" cy="16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27" name="Freeform 51">
              <a:extLst>
                <a:ext uri="{FF2B5EF4-FFF2-40B4-BE49-F238E27FC236}">
                  <a16:creationId xmlns:a16="http://schemas.microsoft.com/office/drawing/2014/main" id="{FEF65C18-F18A-20F3-7863-BF1840F81216}"/>
                </a:ext>
              </a:extLst>
            </p:cNvPr>
            <p:cNvSpPr>
              <a:spLocks/>
            </p:cNvSpPr>
            <p:nvPr/>
          </p:nvSpPr>
          <p:spPr bwMode="auto">
            <a:xfrm>
              <a:off x="1668" y="2308"/>
              <a:ext cx="168" cy="560"/>
            </a:xfrm>
            <a:custGeom>
              <a:avLst/>
              <a:gdLst>
                <a:gd name="T0" fmla="*/ 0 w 168"/>
                <a:gd name="T1" fmla="*/ 0 h 560"/>
                <a:gd name="T2" fmla="*/ 96 w 168"/>
                <a:gd name="T3" fmla="*/ 368 h 560"/>
                <a:gd name="T4" fmla="*/ 136 w 168"/>
                <a:gd name="T5" fmla="*/ 480 h 560"/>
                <a:gd name="T6" fmla="*/ 168 w 168"/>
                <a:gd name="T7" fmla="*/ 56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60">
                  <a:moveTo>
                    <a:pt x="0" y="0"/>
                  </a:moveTo>
                  <a:cubicBezTo>
                    <a:pt x="13" y="127"/>
                    <a:pt x="24" y="259"/>
                    <a:pt x="96" y="368"/>
                  </a:cubicBezTo>
                  <a:cubicBezTo>
                    <a:pt x="105" y="406"/>
                    <a:pt x="114" y="448"/>
                    <a:pt x="136" y="480"/>
                  </a:cubicBezTo>
                  <a:cubicBezTo>
                    <a:pt x="152" y="504"/>
                    <a:pt x="168" y="530"/>
                    <a:pt x="168" y="560"/>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28" name="Group 52">
              <a:extLst>
                <a:ext uri="{FF2B5EF4-FFF2-40B4-BE49-F238E27FC236}">
                  <a16:creationId xmlns:a16="http://schemas.microsoft.com/office/drawing/2014/main" id="{EFDC65E7-03CD-C9A8-E30C-930D2BD241F6}"/>
                </a:ext>
              </a:extLst>
            </p:cNvPr>
            <p:cNvGrpSpPr>
              <a:grpSpLocks/>
            </p:cNvGrpSpPr>
            <p:nvPr/>
          </p:nvGrpSpPr>
          <p:grpSpPr bwMode="auto">
            <a:xfrm>
              <a:off x="2422" y="2708"/>
              <a:ext cx="79" cy="768"/>
              <a:chOff x="1992" y="2144"/>
              <a:chExt cx="79" cy="768"/>
            </a:xfrm>
          </p:grpSpPr>
          <p:sp>
            <p:nvSpPr>
              <p:cNvPr id="143446" name="Rectangle 53">
                <a:extLst>
                  <a:ext uri="{FF2B5EF4-FFF2-40B4-BE49-F238E27FC236}">
                    <a16:creationId xmlns:a16="http://schemas.microsoft.com/office/drawing/2014/main" id="{E08616DC-BEB1-698D-AEF4-4318B1DD8E28}"/>
                  </a:ext>
                </a:extLst>
              </p:cNvPr>
              <p:cNvSpPr>
                <a:spLocks noChangeArrowheads="1"/>
              </p:cNvSpPr>
              <p:nvPr/>
            </p:nvSpPr>
            <p:spPr bwMode="auto">
              <a:xfrm>
                <a:off x="2024"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7" name="Rectangle 54">
                <a:extLst>
                  <a:ext uri="{FF2B5EF4-FFF2-40B4-BE49-F238E27FC236}">
                    <a16:creationId xmlns:a16="http://schemas.microsoft.com/office/drawing/2014/main" id="{D50683DA-2D9D-7958-D077-84648DB34973}"/>
                  </a:ext>
                </a:extLst>
              </p:cNvPr>
              <p:cNvSpPr>
                <a:spLocks noChangeArrowheads="1"/>
              </p:cNvSpPr>
              <p:nvPr/>
            </p:nvSpPr>
            <p:spPr bwMode="auto">
              <a:xfrm>
                <a:off x="1992"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143429" name="Group 55">
              <a:extLst>
                <a:ext uri="{FF2B5EF4-FFF2-40B4-BE49-F238E27FC236}">
                  <a16:creationId xmlns:a16="http://schemas.microsoft.com/office/drawing/2014/main" id="{5D4D4D61-03AE-E6F9-DCD1-B20CFD7C5865}"/>
                </a:ext>
              </a:extLst>
            </p:cNvPr>
            <p:cNvGrpSpPr>
              <a:grpSpLocks/>
            </p:cNvGrpSpPr>
            <p:nvPr/>
          </p:nvGrpSpPr>
          <p:grpSpPr bwMode="auto">
            <a:xfrm>
              <a:off x="2666" y="2708"/>
              <a:ext cx="74" cy="768"/>
              <a:chOff x="2270" y="2144"/>
              <a:chExt cx="74" cy="768"/>
            </a:xfrm>
          </p:grpSpPr>
          <p:sp>
            <p:nvSpPr>
              <p:cNvPr id="143444" name="Rectangle 56">
                <a:extLst>
                  <a:ext uri="{FF2B5EF4-FFF2-40B4-BE49-F238E27FC236}">
                    <a16:creationId xmlns:a16="http://schemas.microsoft.com/office/drawing/2014/main" id="{547D3E6C-88BB-FDB1-0317-9C36E40F3438}"/>
                  </a:ext>
                </a:extLst>
              </p:cNvPr>
              <p:cNvSpPr>
                <a:spLocks noChangeArrowheads="1"/>
              </p:cNvSpPr>
              <p:nvPr/>
            </p:nvSpPr>
            <p:spPr bwMode="auto">
              <a:xfrm>
                <a:off x="2270" y="2160"/>
                <a:ext cx="47" cy="21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5" name="Rectangle 57">
                <a:extLst>
                  <a:ext uri="{FF2B5EF4-FFF2-40B4-BE49-F238E27FC236}">
                    <a16:creationId xmlns:a16="http://schemas.microsoft.com/office/drawing/2014/main" id="{6852482F-CDE9-AC6E-3531-9DD4CAC3A1BD}"/>
                  </a:ext>
                </a:extLst>
              </p:cNvPr>
              <p:cNvSpPr>
                <a:spLocks noChangeArrowheads="1"/>
              </p:cNvSpPr>
              <p:nvPr/>
            </p:nvSpPr>
            <p:spPr bwMode="auto">
              <a:xfrm>
                <a:off x="2296" y="2144"/>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3430" name="Rectangle 58">
              <a:extLst>
                <a:ext uri="{FF2B5EF4-FFF2-40B4-BE49-F238E27FC236}">
                  <a16:creationId xmlns:a16="http://schemas.microsoft.com/office/drawing/2014/main" id="{1BC6CA44-DB58-8C6B-64AB-6304795790A9}"/>
                </a:ext>
              </a:extLst>
            </p:cNvPr>
            <p:cNvSpPr>
              <a:spLocks noChangeArrowheads="1"/>
            </p:cNvSpPr>
            <p:nvPr/>
          </p:nvSpPr>
          <p:spPr bwMode="auto">
            <a:xfrm>
              <a:off x="3108" y="2708"/>
              <a:ext cx="48" cy="76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3431" name="Group 59">
              <a:extLst>
                <a:ext uri="{FF2B5EF4-FFF2-40B4-BE49-F238E27FC236}">
                  <a16:creationId xmlns:a16="http://schemas.microsoft.com/office/drawing/2014/main" id="{31496831-4FE6-FD5E-9D9E-71C0E5300622}"/>
                </a:ext>
              </a:extLst>
            </p:cNvPr>
            <p:cNvGrpSpPr>
              <a:grpSpLocks/>
            </p:cNvGrpSpPr>
            <p:nvPr/>
          </p:nvGrpSpPr>
          <p:grpSpPr bwMode="auto">
            <a:xfrm>
              <a:off x="2431" y="1382"/>
              <a:ext cx="234" cy="1558"/>
              <a:chOff x="1963" y="818"/>
              <a:chExt cx="234" cy="1558"/>
            </a:xfrm>
          </p:grpSpPr>
          <p:sp>
            <p:nvSpPr>
              <p:cNvPr id="143436" name="Rectangle 60">
                <a:extLst>
                  <a:ext uri="{FF2B5EF4-FFF2-40B4-BE49-F238E27FC236}">
                    <a16:creationId xmlns:a16="http://schemas.microsoft.com/office/drawing/2014/main" id="{6CE27C5E-1DE2-969E-5792-D0A8F327FB27}"/>
                  </a:ext>
                </a:extLst>
              </p:cNvPr>
              <p:cNvSpPr>
                <a:spLocks noChangeArrowheads="1"/>
              </p:cNvSpPr>
              <p:nvPr/>
            </p:nvSpPr>
            <p:spPr bwMode="auto">
              <a:xfrm rot="-224786">
                <a:off x="1991" y="818"/>
                <a:ext cx="48" cy="81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143437" name="Group 61">
                <a:extLst>
                  <a:ext uri="{FF2B5EF4-FFF2-40B4-BE49-F238E27FC236}">
                    <a16:creationId xmlns:a16="http://schemas.microsoft.com/office/drawing/2014/main" id="{A8577151-5444-95A0-3259-EA82726F3990}"/>
                  </a:ext>
                </a:extLst>
              </p:cNvPr>
              <p:cNvGrpSpPr>
                <a:grpSpLocks/>
              </p:cNvGrpSpPr>
              <p:nvPr/>
            </p:nvGrpSpPr>
            <p:grpSpPr bwMode="auto">
              <a:xfrm rot="-224786">
                <a:off x="1963" y="1030"/>
                <a:ext cx="204" cy="542"/>
                <a:chOff x="1941" y="1028"/>
                <a:chExt cx="204" cy="542"/>
              </a:xfrm>
            </p:grpSpPr>
            <p:sp>
              <p:nvSpPr>
                <p:cNvPr id="143441" name="Rectangle 62">
                  <a:extLst>
                    <a:ext uri="{FF2B5EF4-FFF2-40B4-BE49-F238E27FC236}">
                      <a16:creationId xmlns:a16="http://schemas.microsoft.com/office/drawing/2014/main" id="{A54D5F2D-6B30-960B-F069-90B4F77E15EC}"/>
                    </a:ext>
                  </a:extLst>
                </p:cNvPr>
                <p:cNvSpPr>
                  <a:spLocks noChangeArrowheads="1"/>
                </p:cNvSpPr>
                <p:nvPr/>
              </p:nvSpPr>
              <p:spPr bwMode="auto">
                <a:xfrm>
                  <a:off x="1941" y="1112"/>
                  <a:ext cx="120" cy="5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2" name="Rectangle 63">
                  <a:extLst>
                    <a:ext uri="{FF2B5EF4-FFF2-40B4-BE49-F238E27FC236}">
                      <a16:creationId xmlns:a16="http://schemas.microsoft.com/office/drawing/2014/main" id="{0F3914AD-E102-0993-2334-5BD6994CA77C}"/>
                    </a:ext>
                  </a:extLst>
                </p:cNvPr>
                <p:cNvSpPr>
                  <a:spLocks noChangeArrowheads="1"/>
                </p:cNvSpPr>
                <p:nvPr/>
              </p:nvSpPr>
              <p:spPr bwMode="auto">
                <a:xfrm>
                  <a:off x="2028" y="1028"/>
                  <a:ext cx="47" cy="54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3" name="AutoShape 64">
                  <a:extLst>
                    <a:ext uri="{FF2B5EF4-FFF2-40B4-BE49-F238E27FC236}">
                      <a16:creationId xmlns:a16="http://schemas.microsoft.com/office/drawing/2014/main" id="{3D88CFBC-A7E9-CACD-21DE-BD6F14CDF7A3}"/>
                    </a:ext>
                  </a:extLst>
                </p:cNvPr>
                <p:cNvSpPr>
                  <a:spLocks noChangeArrowheads="1"/>
                </p:cNvSpPr>
                <p:nvPr/>
              </p:nvSpPr>
              <p:spPr bwMode="auto">
                <a:xfrm rot="-5400000">
                  <a:off x="1928" y="1191"/>
                  <a:ext cx="368" cy="66"/>
                </a:xfrm>
                <a:custGeom>
                  <a:avLst/>
                  <a:gdLst>
                    <a:gd name="T0" fmla="*/ 322 w 21600"/>
                    <a:gd name="T1" fmla="*/ 33 h 21600"/>
                    <a:gd name="T2" fmla="*/ 184 w 21600"/>
                    <a:gd name="T3" fmla="*/ 66 h 21600"/>
                    <a:gd name="T4" fmla="*/ 46 w 21600"/>
                    <a:gd name="T5" fmla="*/ 33 h 21600"/>
                    <a:gd name="T6" fmla="*/ 184 w 21600"/>
                    <a:gd name="T7" fmla="*/ 0 h 21600"/>
                    <a:gd name="T8" fmla="*/ 0 60000 65536"/>
                    <a:gd name="T9" fmla="*/ 0 60000 65536"/>
                    <a:gd name="T10" fmla="*/ 0 60000 65536"/>
                    <a:gd name="T11" fmla="*/ 0 60000 65536"/>
                    <a:gd name="T12" fmla="*/ 4520 w 21600"/>
                    <a:gd name="T13" fmla="*/ 4582 h 21600"/>
                    <a:gd name="T14" fmla="*/ 17080 w 21600"/>
                    <a:gd name="T15" fmla="*/ 1701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438" name="Group 65">
                <a:extLst>
                  <a:ext uri="{FF2B5EF4-FFF2-40B4-BE49-F238E27FC236}">
                    <a16:creationId xmlns:a16="http://schemas.microsoft.com/office/drawing/2014/main" id="{C61EB808-78C6-1076-6760-A24D0F5CC5F4}"/>
                  </a:ext>
                </a:extLst>
              </p:cNvPr>
              <p:cNvGrpSpPr>
                <a:grpSpLocks/>
              </p:cNvGrpSpPr>
              <p:nvPr/>
            </p:nvGrpSpPr>
            <p:grpSpPr bwMode="auto">
              <a:xfrm>
                <a:off x="2086" y="968"/>
                <a:ext cx="111" cy="1408"/>
                <a:chOff x="2086" y="968"/>
                <a:chExt cx="111" cy="1408"/>
              </a:xfrm>
            </p:grpSpPr>
            <p:sp>
              <p:nvSpPr>
                <p:cNvPr id="143439" name="Rectangle 66">
                  <a:extLst>
                    <a:ext uri="{FF2B5EF4-FFF2-40B4-BE49-F238E27FC236}">
                      <a16:creationId xmlns:a16="http://schemas.microsoft.com/office/drawing/2014/main" id="{F874AEE2-C40F-8034-0F2C-1882F5DEA753}"/>
                    </a:ext>
                  </a:extLst>
                </p:cNvPr>
                <p:cNvSpPr>
                  <a:spLocks noChangeArrowheads="1"/>
                </p:cNvSpPr>
                <p:nvPr/>
              </p:nvSpPr>
              <p:spPr bwMode="auto">
                <a:xfrm rot="-19445">
                  <a:off x="2129" y="2182"/>
                  <a:ext cx="68" cy="165"/>
                </a:xfrm>
                <a:prstGeom prst="rect">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40" name="Freeform 67">
                  <a:extLst>
                    <a:ext uri="{FF2B5EF4-FFF2-40B4-BE49-F238E27FC236}">
                      <a16:creationId xmlns:a16="http://schemas.microsoft.com/office/drawing/2014/main" id="{4044B370-4004-FFEC-45C0-1C219A06467F}"/>
                    </a:ext>
                  </a:extLst>
                </p:cNvPr>
                <p:cNvSpPr>
                  <a:spLocks/>
                </p:cNvSpPr>
                <p:nvPr/>
              </p:nvSpPr>
              <p:spPr bwMode="auto">
                <a:xfrm>
                  <a:off x="2086" y="968"/>
                  <a:ext cx="109" cy="1408"/>
                </a:xfrm>
                <a:custGeom>
                  <a:avLst/>
                  <a:gdLst>
                    <a:gd name="T0" fmla="*/ 78 w 109"/>
                    <a:gd name="T1" fmla="*/ 1408 h 1408"/>
                    <a:gd name="T2" fmla="*/ 74 w 109"/>
                    <a:gd name="T3" fmla="*/ 964 h 1408"/>
                    <a:gd name="T4" fmla="*/ 33 w 109"/>
                    <a:gd name="T5" fmla="*/ 542 h 1408"/>
                    <a:gd name="T6" fmla="*/ 13 w 109"/>
                    <a:gd name="T7" fmla="*/ 239 h 1408"/>
                    <a:gd name="T8" fmla="*/ 109 w 109"/>
                    <a:gd name="T9" fmla="*/ 0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1408">
                      <a:moveTo>
                        <a:pt x="78" y="1408"/>
                      </a:moveTo>
                      <a:cubicBezTo>
                        <a:pt x="77" y="1334"/>
                        <a:pt x="81" y="1108"/>
                        <a:pt x="74" y="964"/>
                      </a:cubicBezTo>
                      <a:cubicBezTo>
                        <a:pt x="67" y="820"/>
                        <a:pt x="43" y="663"/>
                        <a:pt x="33" y="542"/>
                      </a:cubicBezTo>
                      <a:cubicBezTo>
                        <a:pt x="23" y="421"/>
                        <a:pt x="0" y="329"/>
                        <a:pt x="13" y="239"/>
                      </a:cubicBezTo>
                      <a:cubicBezTo>
                        <a:pt x="26" y="149"/>
                        <a:pt x="93" y="40"/>
                        <a:pt x="109" y="0"/>
                      </a:cubicBezTo>
                    </a:path>
                  </a:pathLst>
                </a:custGeom>
                <a:noFill/>
                <a:ln w="57150"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432" name="Oval 68">
              <a:extLst>
                <a:ext uri="{FF2B5EF4-FFF2-40B4-BE49-F238E27FC236}">
                  <a16:creationId xmlns:a16="http://schemas.microsoft.com/office/drawing/2014/main" id="{CACED0B1-6BEE-05F0-6E8C-C4B47FEA35A7}"/>
                </a:ext>
              </a:extLst>
            </p:cNvPr>
            <p:cNvSpPr>
              <a:spLocks noChangeArrowheads="1"/>
            </p:cNvSpPr>
            <p:nvPr/>
          </p:nvSpPr>
          <p:spPr bwMode="auto">
            <a:xfrm>
              <a:off x="2402" y="1544"/>
              <a:ext cx="53" cy="5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433" name="Freeform 69">
              <a:extLst>
                <a:ext uri="{FF2B5EF4-FFF2-40B4-BE49-F238E27FC236}">
                  <a16:creationId xmlns:a16="http://schemas.microsoft.com/office/drawing/2014/main" id="{7966383E-C9C7-F09A-952D-816AE80472C6}"/>
                </a:ext>
              </a:extLst>
            </p:cNvPr>
            <p:cNvSpPr>
              <a:spLocks/>
            </p:cNvSpPr>
            <p:nvPr/>
          </p:nvSpPr>
          <p:spPr bwMode="auto">
            <a:xfrm>
              <a:off x="2030" y="2300"/>
              <a:ext cx="311" cy="582"/>
            </a:xfrm>
            <a:custGeom>
              <a:avLst/>
              <a:gdLst>
                <a:gd name="T0" fmla="*/ 311 w 311"/>
                <a:gd name="T1" fmla="*/ 0 h 582"/>
                <a:gd name="T2" fmla="*/ 274 w 311"/>
                <a:gd name="T3" fmla="*/ 55 h 582"/>
                <a:gd name="T4" fmla="*/ 265 w 311"/>
                <a:gd name="T5" fmla="*/ 82 h 582"/>
                <a:gd name="T6" fmla="*/ 229 w 311"/>
                <a:gd name="T7" fmla="*/ 137 h 582"/>
                <a:gd name="T8" fmla="*/ 211 w 311"/>
                <a:gd name="T9" fmla="*/ 164 h 582"/>
                <a:gd name="T10" fmla="*/ 138 w 311"/>
                <a:gd name="T11" fmla="*/ 301 h 582"/>
                <a:gd name="T12" fmla="*/ 83 w 311"/>
                <a:gd name="T13" fmla="*/ 382 h 582"/>
                <a:gd name="T14" fmla="*/ 65 w 311"/>
                <a:gd name="T15" fmla="*/ 437 h 582"/>
                <a:gd name="T16" fmla="*/ 29 w 311"/>
                <a:gd name="T17" fmla="*/ 491 h 582"/>
                <a:gd name="T18" fmla="*/ 11 w 311"/>
                <a:gd name="T19" fmla="*/ 546 h 582"/>
                <a:gd name="T20" fmla="*/ 1 w 311"/>
                <a:gd name="T21" fmla="*/ 564 h 5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1" h="582">
                  <a:moveTo>
                    <a:pt x="311" y="0"/>
                  </a:moveTo>
                  <a:cubicBezTo>
                    <a:pt x="299" y="18"/>
                    <a:pt x="281" y="34"/>
                    <a:pt x="274" y="55"/>
                  </a:cubicBezTo>
                  <a:cubicBezTo>
                    <a:pt x="271" y="64"/>
                    <a:pt x="270" y="74"/>
                    <a:pt x="265" y="82"/>
                  </a:cubicBezTo>
                  <a:cubicBezTo>
                    <a:pt x="254" y="101"/>
                    <a:pt x="241" y="119"/>
                    <a:pt x="229" y="137"/>
                  </a:cubicBezTo>
                  <a:cubicBezTo>
                    <a:pt x="223" y="146"/>
                    <a:pt x="211" y="164"/>
                    <a:pt x="211" y="164"/>
                  </a:cubicBezTo>
                  <a:cubicBezTo>
                    <a:pt x="196" y="218"/>
                    <a:pt x="177" y="260"/>
                    <a:pt x="138" y="301"/>
                  </a:cubicBezTo>
                  <a:cubicBezTo>
                    <a:pt x="127" y="335"/>
                    <a:pt x="103" y="352"/>
                    <a:pt x="83" y="382"/>
                  </a:cubicBezTo>
                  <a:cubicBezTo>
                    <a:pt x="77" y="400"/>
                    <a:pt x="71" y="419"/>
                    <a:pt x="65" y="437"/>
                  </a:cubicBezTo>
                  <a:cubicBezTo>
                    <a:pt x="58" y="458"/>
                    <a:pt x="29" y="491"/>
                    <a:pt x="29" y="491"/>
                  </a:cubicBezTo>
                  <a:cubicBezTo>
                    <a:pt x="23" y="509"/>
                    <a:pt x="17" y="528"/>
                    <a:pt x="11" y="546"/>
                  </a:cubicBezTo>
                  <a:cubicBezTo>
                    <a:pt x="0" y="578"/>
                    <a:pt x="1" y="582"/>
                    <a:pt x="1" y="564"/>
                  </a:cubicBezTo>
                </a:path>
              </a:pathLst>
            </a:custGeom>
            <a:noFill/>
            <a:ln w="28575" cmpd="sng">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4" name="Freeform 70">
              <a:extLst>
                <a:ext uri="{FF2B5EF4-FFF2-40B4-BE49-F238E27FC236}">
                  <a16:creationId xmlns:a16="http://schemas.microsoft.com/office/drawing/2014/main" id="{BF5EFBE1-5907-0B97-0F9E-065635FFE9B5}"/>
                </a:ext>
              </a:extLst>
            </p:cNvPr>
            <p:cNvSpPr>
              <a:spLocks/>
            </p:cNvSpPr>
            <p:nvPr/>
          </p:nvSpPr>
          <p:spPr bwMode="auto">
            <a:xfrm>
              <a:off x="2659" y="1504"/>
              <a:ext cx="481" cy="1224"/>
            </a:xfrm>
            <a:custGeom>
              <a:avLst/>
              <a:gdLst>
                <a:gd name="T0" fmla="*/ 0 w 481"/>
                <a:gd name="T1" fmla="*/ 42 h 1224"/>
                <a:gd name="T2" fmla="*/ 191 w 481"/>
                <a:gd name="T3" fmla="*/ 33 h 1224"/>
                <a:gd name="T4" fmla="*/ 336 w 481"/>
                <a:gd name="T5" fmla="*/ 242 h 1224"/>
                <a:gd name="T6" fmla="*/ 481 w 481"/>
                <a:gd name="T7" fmla="*/ 1224 h 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1" h="1224">
                  <a:moveTo>
                    <a:pt x="0" y="42"/>
                  </a:moveTo>
                  <a:cubicBezTo>
                    <a:pt x="67" y="21"/>
                    <a:pt x="135" y="0"/>
                    <a:pt x="191" y="33"/>
                  </a:cubicBezTo>
                  <a:cubicBezTo>
                    <a:pt x="247" y="66"/>
                    <a:pt x="288" y="44"/>
                    <a:pt x="336" y="242"/>
                  </a:cubicBezTo>
                  <a:cubicBezTo>
                    <a:pt x="384" y="440"/>
                    <a:pt x="457" y="1060"/>
                    <a:pt x="481" y="1224"/>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5" name="Oval 71">
              <a:extLst>
                <a:ext uri="{FF2B5EF4-FFF2-40B4-BE49-F238E27FC236}">
                  <a16:creationId xmlns:a16="http://schemas.microsoft.com/office/drawing/2014/main" id="{41A41801-0484-5BA2-EDB7-A67406AB4234}"/>
                </a:ext>
              </a:extLst>
            </p:cNvPr>
            <p:cNvSpPr>
              <a:spLocks noChangeArrowheads="1"/>
            </p:cNvSpPr>
            <p:nvPr/>
          </p:nvSpPr>
          <p:spPr bwMode="auto">
            <a:xfrm>
              <a:off x="3113" y="2700"/>
              <a:ext cx="47" cy="4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3367" name="Rectangle 72">
            <a:extLst>
              <a:ext uri="{FF2B5EF4-FFF2-40B4-BE49-F238E27FC236}">
                <a16:creationId xmlns:a16="http://schemas.microsoft.com/office/drawing/2014/main" id="{3558D178-559D-E6B7-D059-F29439973C34}"/>
              </a:ext>
              <a:ext uri="{C183D7F6-B498-43B3-948B-1728B52AA6E4}">
                <adec:decorative xmlns:adec="http://schemas.microsoft.com/office/drawing/2017/decorative" val="1"/>
              </a:ext>
            </a:extLst>
          </p:cNvPr>
          <p:cNvSpPr>
            <a:spLocks noChangeArrowheads="1"/>
          </p:cNvSpPr>
          <p:nvPr/>
        </p:nvSpPr>
        <p:spPr bwMode="auto">
          <a:xfrm>
            <a:off x="5772150" y="3497263"/>
            <a:ext cx="685800" cy="2857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368" name="Line 73">
            <a:extLst>
              <a:ext uri="{FF2B5EF4-FFF2-40B4-BE49-F238E27FC236}">
                <a16:creationId xmlns:a16="http://schemas.microsoft.com/office/drawing/2014/main" id="{B949BBFE-5D0B-607C-12C3-33656F5A653F}"/>
              </a:ext>
              <a:ext uri="{C183D7F6-B498-43B3-948B-1728B52AA6E4}">
                <adec:decorative xmlns:adec="http://schemas.microsoft.com/office/drawing/2017/decorative" val="1"/>
              </a:ext>
            </a:extLst>
          </p:cNvPr>
          <p:cNvSpPr>
            <a:spLocks noChangeShapeType="1"/>
          </p:cNvSpPr>
          <p:nvPr/>
        </p:nvSpPr>
        <p:spPr bwMode="auto">
          <a:xfrm>
            <a:off x="6496050" y="3630613"/>
            <a:ext cx="23241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369" name="Group 74">
            <a:extLst>
              <a:ext uri="{FF2B5EF4-FFF2-40B4-BE49-F238E27FC236}">
                <a16:creationId xmlns:a16="http://schemas.microsoft.com/office/drawing/2014/main" id="{7D28E286-A18E-EC99-8ED7-1DCBB20F39C1}"/>
              </a:ext>
              <a:ext uri="{C183D7F6-B498-43B3-948B-1728B52AA6E4}">
                <adec:decorative xmlns:adec="http://schemas.microsoft.com/office/drawing/2017/decorative" val="1"/>
              </a:ext>
            </a:extLst>
          </p:cNvPr>
          <p:cNvGrpSpPr>
            <a:grpSpLocks/>
          </p:cNvGrpSpPr>
          <p:nvPr/>
        </p:nvGrpSpPr>
        <p:grpSpPr bwMode="auto">
          <a:xfrm>
            <a:off x="6791325" y="3014663"/>
            <a:ext cx="466725" cy="1082675"/>
            <a:chOff x="4182" y="920"/>
            <a:chExt cx="294" cy="682"/>
          </a:xfrm>
        </p:grpSpPr>
        <p:sp>
          <p:nvSpPr>
            <p:cNvPr id="143396" name="Line 75">
              <a:extLst>
                <a:ext uri="{FF2B5EF4-FFF2-40B4-BE49-F238E27FC236}">
                  <a16:creationId xmlns:a16="http://schemas.microsoft.com/office/drawing/2014/main" id="{8D982BAF-E67A-28FE-A79E-CFBE5B0460A4}"/>
                </a:ext>
              </a:extLst>
            </p:cNvPr>
            <p:cNvSpPr>
              <a:spLocks noChangeShapeType="1"/>
            </p:cNvSpPr>
            <p:nvPr/>
          </p:nvSpPr>
          <p:spPr bwMode="auto">
            <a:xfrm>
              <a:off x="4190" y="920"/>
              <a:ext cx="0" cy="2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7" name="Line 76">
              <a:extLst>
                <a:ext uri="{FF2B5EF4-FFF2-40B4-BE49-F238E27FC236}">
                  <a16:creationId xmlns:a16="http://schemas.microsoft.com/office/drawing/2014/main" id="{DB837274-7B6C-E1C4-F2A6-97B72F4585FE}"/>
                </a:ext>
              </a:extLst>
            </p:cNvPr>
            <p:cNvSpPr>
              <a:spLocks noChangeShapeType="1"/>
            </p:cNvSpPr>
            <p:nvPr/>
          </p:nvSpPr>
          <p:spPr bwMode="auto">
            <a:xfrm>
              <a:off x="4182" y="1204"/>
              <a:ext cx="1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8" name="Line 77">
              <a:extLst>
                <a:ext uri="{FF2B5EF4-FFF2-40B4-BE49-F238E27FC236}">
                  <a16:creationId xmlns:a16="http://schemas.microsoft.com/office/drawing/2014/main" id="{AEED947B-F06E-22CB-A5E9-3E4F0CCABF58}"/>
                </a:ext>
              </a:extLst>
            </p:cNvPr>
            <p:cNvSpPr>
              <a:spLocks noChangeShapeType="1"/>
            </p:cNvSpPr>
            <p:nvPr/>
          </p:nvSpPr>
          <p:spPr bwMode="auto">
            <a:xfrm>
              <a:off x="4476" y="1002"/>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9" name="Line 78">
              <a:extLst>
                <a:ext uri="{FF2B5EF4-FFF2-40B4-BE49-F238E27FC236}">
                  <a16:creationId xmlns:a16="http://schemas.microsoft.com/office/drawing/2014/main" id="{52F2C766-15B4-FDAC-141A-DE897AC73BC5}"/>
                </a:ext>
              </a:extLst>
            </p:cNvPr>
            <p:cNvSpPr>
              <a:spLocks noChangeShapeType="1"/>
            </p:cNvSpPr>
            <p:nvPr/>
          </p:nvSpPr>
          <p:spPr bwMode="auto">
            <a:xfrm>
              <a:off x="4350" y="1478"/>
              <a:ext cx="0" cy="1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0" name="Line 79">
              <a:extLst>
                <a:ext uri="{FF2B5EF4-FFF2-40B4-BE49-F238E27FC236}">
                  <a16:creationId xmlns:a16="http://schemas.microsoft.com/office/drawing/2014/main" id="{0F62E7BB-DD4C-88E6-E3D2-62A70FBB4BED}"/>
                </a:ext>
              </a:extLst>
            </p:cNvPr>
            <p:cNvSpPr>
              <a:spLocks noChangeShapeType="1"/>
            </p:cNvSpPr>
            <p:nvPr/>
          </p:nvSpPr>
          <p:spPr bwMode="auto">
            <a:xfrm flipH="1" flipV="1">
              <a:off x="4260" y="1160"/>
              <a:ext cx="90"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370" name="Group 80">
            <a:extLst>
              <a:ext uri="{FF2B5EF4-FFF2-40B4-BE49-F238E27FC236}">
                <a16:creationId xmlns:a16="http://schemas.microsoft.com/office/drawing/2014/main" id="{7D16CB92-3D08-8EB1-29F6-30DA171907FC}"/>
              </a:ext>
              <a:ext uri="{C183D7F6-B498-43B3-948B-1728B52AA6E4}">
                <adec:decorative xmlns:adec="http://schemas.microsoft.com/office/drawing/2017/decorative" val="1"/>
              </a:ext>
            </a:extLst>
          </p:cNvPr>
          <p:cNvGrpSpPr>
            <a:grpSpLocks/>
          </p:cNvGrpSpPr>
          <p:nvPr/>
        </p:nvGrpSpPr>
        <p:grpSpPr bwMode="auto">
          <a:xfrm>
            <a:off x="7737475" y="3022600"/>
            <a:ext cx="466725" cy="1054100"/>
            <a:chOff x="4778" y="925"/>
            <a:chExt cx="294" cy="664"/>
          </a:xfrm>
        </p:grpSpPr>
        <p:sp>
          <p:nvSpPr>
            <p:cNvPr id="143391" name="Line 81">
              <a:extLst>
                <a:ext uri="{FF2B5EF4-FFF2-40B4-BE49-F238E27FC236}">
                  <a16:creationId xmlns:a16="http://schemas.microsoft.com/office/drawing/2014/main" id="{31C629B8-01CA-A757-EFCE-EFE621968222}"/>
                </a:ext>
              </a:extLst>
            </p:cNvPr>
            <p:cNvSpPr>
              <a:spLocks noChangeShapeType="1"/>
            </p:cNvSpPr>
            <p:nvPr/>
          </p:nvSpPr>
          <p:spPr bwMode="auto">
            <a:xfrm>
              <a:off x="4786" y="925"/>
              <a:ext cx="0" cy="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2" name="Line 82">
              <a:extLst>
                <a:ext uri="{FF2B5EF4-FFF2-40B4-BE49-F238E27FC236}">
                  <a16:creationId xmlns:a16="http://schemas.microsoft.com/office/drawing/2014/main" id="{B413C20C-D01C-0E83-6AF0-6045CB8EB60B}"/>
                </a:ext>
              </a:extLst>
            </p:cNvPr>
            <p:cNvSpPr>
              <a:spLocks noChangeShapeType="1"/>
            </p:cNvSpPr>
            <p:nvPr/>
          </p:nvSpPr>
          <p:spPr bwMode="auto">
            <a:xfrm>
              <a:off x="4778" y="1191"/>
              <a:ext cx="1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3" name="Line 83">
              <a:extLst>
                <a:ext uri="{FF2B5EF4-FFF2-40B4-BE49-F238E27FC236}">
                  <a16:creationId xmlns:a16="http://schemas.microsoft.com/office/drawing/2014/main" id="{68AC807E-45D9-1444-DEC0-A7140B334FE9}"/>
                </a:ext>
              </a:extLst>
            </p:cNvPr>
            <p:cNvSpPr>
              <a:spLocks noChangeShapeType="1"/>
            </p:cNvSpPr>
            <p:nvPr/>
          </p:nvSpPr>
          <p:spPr bwMode="auto">
            <a:xfrm>
              <a:off x="5072" y="989"/>
              <a:ext cx="0" cy="2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4" name="Line 84">
              <a:extLst>
                <a:ext uri="{FF2B5EF4-FFF2-40B4-BE49-F238E27FC236}">
                  <a16:creationId xmlns:a16="http://schemas.microsoft.com/office/drawing/2014/main" id="{9745C01C-353D-E5C1-ADFF-4BDC99B811A7}"/>
                </a:ext>
              </a:extLst>
            </p:cNvPr>
            <p:cNvSpPr>
              <a:spLocks noChangeShapeType="1"/>
            </p:cNvSpPr>
            <p:nvPr/>
          </p:nvSpPr>
          <p:spPr bwMode="auto">
            <a:xfrm>
              <a:off x="4946" y="1465"/>
              <a:ext cx="0" cy="1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5" name="Line 85">
              <a:extLst>
                <a:ext uri="{FF2B5EF4-FFF2-40B4-BE49-F238E27FC236}">
                  <a16:creationId xmlns:a16="http://schemas.microsoft.com/office/drawing/2014/main" id="{CF88278F-29E6-761D-4ABD-15E9C6BCF7B9}"/>
                </a:ext>
              </a:extLst>
            </p:cNvPr>
            <p:cNvSpPr>
              <a:spLocks noChangeShapeType="1"/>
            </p:cNvSpPr>
            <p:nvPr/>
          </p:nvSpPr>
          <p:spPr bwMode="auto">
            <a:xfrm flipH="1" flipV="1">
              <a:off x="4856" y="1147"/>
              <a:ext cx="90"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371" name="Group 86">
            <a:extLst>
              <a:ext uri="{FF2B5EF4-FFF2-40B4-BE49-F238E27FC236}">
                <a16:creationId xmlns:a16="http://schemas.microsoft.com/office/drawing/2014/main" id="{F5D6C469-E2C9-4C79-6A0E-3DF8367F4A28}"/>
              </a:ext>
              <a:ext uri="{C183D7F6-B498-43B3-948B-1728B52AA6E4}">
                <adec:decorative xmlns:adec="http://schemas.microsoft.com/office/drawing/2017/decorative" val="1"/>
              </a:ext>
            </a:extLst>
          </p:cNvPr>
          <p:cNvGrpSpPr>
            <a:grpSpLocks/>
          </p:cNvGrpSpPr>
          <p:nvPr/>
        </p:nvGrpSpPr>
        <p:grpSpPr bwMode="auto">
          <a:xfrm>
            <a:off x="6711950" y="2800350"/>
            <a:ext cx="1576388" cy="1533525"/>
            <a:chOff x="4132" y="785"/>
            <a:chExt cx="993" cy="966"/>
          </a:xfrm>
        </p:grpSpPr>
        <p:sp>
          <p:nvSpPr>
            <p:cNvPr id="143385" name="Oval 87">
              <a:extLst>
                <a:ext uri="{FF2B5EF4-FFF2-40B4-BE49-F238E27FC236}">
                  <a16:creationId xmlns:a16="http://schemas.microsoft.com/office/drawing/2014/main" id="{B3FC85B2-731B-10B6-EA11-151A33D95F28}"/>
                </a:ext>
              </a:extLst>
            </p:cNvPr>
            <p:cNvSpPr>
              <a:spLocks noChangeArrowheads="1"/>
            </p:cNvSpPr>
            <p:nvPr/>
          </p:nvSpPr>
          <p:spPr bwMode="auto">
            <a:xfrm>
              <a:off x="4300" y="1642"/>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3386" name="Oval 88">
              <a:extLst>
                <a:ext uri="{FF2B5EF4-FFF2-40B4-BE49-F238E27FC236}">
                  <a16:creationId xmlns:a16="http://schemas.microsoft.com/office/drawing/2014/main" id="{F02CFC05-4EB5-2B4E-0168-C4EA3D336957}"/>
                </a:ext>
              </a:extLst>
            </p:cNvPr>
            <p:cNvSpPr>
              <a:spLocks noChangeArrowheads="1"/>
            </p:cNvSpPr>
            <p:nvPr/>
          </p:nvSpPr>
          <p:spPr bwMode="auto">
            <a:xfrm>
              <a:off x="4132"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3387" name="Oval 89">
              <a:extLst>
                <a:ext uri="{FF2B5EF4-FFF2-40B4-BE49-F238E27FC236}">
                  <a16:creationId xmlns:a16="http://schemas.microsoft.com/office/drawing/2014/main" id="{6652821D-F2DE-3B2F-8A4D-9E9DD0768855}"/>
                </a:ext>
              </a:extLst>
            </p:cNvPr>
            <p:cNvSpPr>
              <a:spLocks noChangeArrowheads="1"/>
            </p:cNvSpPr>
            <p:nvPr/>
          </p:nvSpPr>
          <p:spPr bwMode="auto">
            <a:xfrm>
              <a:off x="4419" y="86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3388" name="Oval 90">
              <a:extLst>
                <a:ext uri="{FF2B5EF4-FFF2-40B4-BE49-F238E27FC236}">
                  <a16:creationId xmlns:a16="http://schemas.microsoft.com/office/drawing/2014/main" id="{8670DF9D-E5B1-E3E5-A02F-D9231934B754}"/>
                </a:ext>
              </a:extLst>
            </p:cNvPr>
            <p:cNvSpPr>
              <a:spLocks noChangeArrowheads="1"/>
            </p:cNvSpPr>
            <p:nvPr/>
          </p:nvSpPr>
          <p:spPr bwMode="auto">
            <a:xfrm>
              <a:off x="4730" y="78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3389" name="Oval 91">
              <a:extLst>
                <a:ext uri="{FF2B5EF4-FFF2-40B4-BE49-F238E27FC236}">
                  <a16:creationId xmlns:a16="http://schemas.microsoft.com/office/drawing/2014/main" id="{C407EC63-03C4-6E88-EB76-BD1B6BC0C0BE}"/>
                </a:ext>
              </a:extLst>
            </p:cNvPr>
            <p:cNvSpPr>
              <a:spLocks noChangeArrowheads="1"/>
            </p:cNvSpPr>
            <p:nvPr/>
          </p:nvSpPr>
          <p:spPr bwMode="auto">
            <a:xfrm>
              <a:off x="4893" y="1641"/>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sp>
          <p:nvSpPr>
            <p:cNvPr id="143390" name="Oval 92">
              <a:extLst>
                <a:ext uri="{FF2B5EF4-FFF2-40B4-BE49-F238E27FC236}">
                  <a16:creationId xmlns:a16="http://schemas.microsoft.com/office/drawing/2014/main" id="{5A5FE47E-621F-CE15-42FD-62F4FB7118E5}"/>
                </a:ext>
              </a:extLst>
            </p:cNvPr>
            <p:cNvSpPr>
              <a:spLocks noChangeArrowheads="1"/>
            </p:cNvSpPr>
            <p:nvPr/>
          </p:nvSpPr>
          <p:spPr bwMode="auto">
            <a:xfrm>
              <a:off x="5016" y="855"/>
              <a:ext cx="109" cy="10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sz="2400">
                <a:latin typeface="MetaPlusLF" charset="0"/>
              </a:endParaRPr>
            </a:p>
          </p:txBody>
        </p:sp>
      </p:grpSp>
      <p:grpSp>
        <p:nvGrpSpPr>
          <p:cNvPr id="143372" name="Group 93">
            <a:extLst>
              <a:ext uri="{FF2B5EF4-FFF2-40B4-BE49-F238E27FC236}">
                <a16:creationId xmlns:a16="http://schemas.microsoft.com/office/drawing/2014/main" id="{2CF11F5D-B6EC-A9BD-B07D-50AB65C99915}"/>
              </a:ext>
              <a:ext uri="{C183D7F6-B498-43B3-948B-1728B52AA6E4}">
                <adec:decorative xmlns:adec="http://schemas.microsoft.com/office/drawing/2017/decorative" val="1"/>
              </a:ext>
            </a:extLst>
          </p:cNvPr>
          <p:cNvGrpSpPr>
            <a:grpSpLocks/>
          </p:cNvGrpSpPr>
          <p:nvPr/>
        </p:nvGrpSpPr>
        <p:grpSpPr bwMode="auto">
          <a:xfrm>
            <a:off x="6029325" y="3054350"/>
            <a:ext cx="171450" cy="1185863"/>
            <a:chOff x="3702" y="945"/>
            <a:chExt cx="108" cy="747"/>
          </a:xfrm>
        </p:grpSpPr>
        <p:sp>
          <p:nvSpPr>
            <p:cNvPr id="143383" name="Oval 94">
              <a:extLst>
                <a:ext uri="{FF2B5EF4-FFF2-40B4-BE49-F238E27FC236}">
                  <a16:creationId xmlns:a16="http://schemas.microsoft.com/office/drawing/2014/main" id="{2E918C25-C673-DE8C-41B5-85C06A7271CE}"/>
                </a:ext>
              </a:extLst>
            </p:cNvPr>
            <p:cNvSpPr>
              <a:spLocks noChangeArrowheads="1"/>
            </p:cNvSpPr>
            <p:nvPr/>
          </p:nvSpPr>
          <p:spPr bwMode="auto">
            <a:xfrm>
              <a:off x="3702" y="945"/>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384" name="Oval 95">
              <a:extLst>
                <a:ext uri="{FF2B5EF4-FFF2-40B4-BE49-F238E27FC236}">
                  <a16:creationId xmlns:a16="http://schemas.microsoft.com/office/drawing/2014/main" id="{3A5A9185-4D42-71E5-5F17-1D93D4B5AB39}"/>
                </a:ext>
              </a:extLst>
            </p:cNvPr>
            <p:cNvSpPr>
              <a:spLocks noChangeArrowheads="1"/>
            </p:cNvSpPr>
            <p:nvPr/>
          </p:nvSpPr>
          <p:spPr bwMode="auto">
            <a:xfrm>
              <a:off x="3702" y="1581"/>
              <a:ext cx="108" cy="111"/>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43373" name="Text Box 96">
            <a:extLst>
              <a:ext uri="{FF2B5EF4-FFF2-40B4-BE49-F238E27FC236}">
                <a16:creationId xmlns:a16="http://schemas.microsoft.com/office/drawing/2014/main" id="{06E5BE53-A8A5-C3F3-8589-421C18A57280}"/>
              </a:ext>
            </a:extLst>
          </p:cNvPr>
          <p:cNvSpPr txBox="1">
            <a:spLocks noChangeArrowheads="1"/>
          </p:cNvSpPr>
          <p:nvPr/>
        </p:nvSpPr>
        <p:spPr bwMode="auto">
          <a:xfrm>
            <a:off x="5918200" y="2735263"/>
            <a:ext cx="49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A1</a:t>
            </a:r>
          </a:p>
        </p:txBody>
      </p:sp>
      <p:sp>
        <p:nvSpPr>
          <p:cNvPr id="143374" name="Text Box 97">
            <a:extLst>
              <a:ext uri="{FF2B5EF4-FFF2-40B4-BE49-F238E27FC236}">
                <a16:creationId xmlns:a16="http://schemas.microsoft.com/office/drawing/2014/main" id="{B18C6477-6873-6BE4-E38A-39AD41183F6F}"/>
              </a:ext>
            </a:extLst>
          </p:cNvPr>
          <p:cNvSpPr txBox="1">
            <a:spLocks noChangeArrowheads="1"/>
          </p:cNvSpPr>
          <p:nvPr/>
        </p:nvSpPr>
        <p:spPr bwMode="auto">
          <a:xfrm>
            <a:off x="5956300" y="4271963"/>
            <a:ext cx="44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A2</a:t>
            </a:r>
          </a:p>
        </p:txBody>
      </p:sp>
      <p:sp>
        <p:nvSpPr>
          <p:cNvPr id="143375" name="Text Box 98">
            <a:extLst>
              <a:ext uri="{FF2B5EF4-FFF2-40B4-BE49-F238E27FC236}">
                <a16:creationId xmlns:a16="http://schemas.microsoft.com/office/drawing/2014/main" id="{D543DCA8-17A7-7D33-FC9B-B616C0C26064}"/>
              </a:ext>
            </a:extLst>
          </p:cNvPr>
          <p:cNvSpPr txBox="1">
            <a:spLocks noChangeArrowheads="1"/>
          </p:cNvSpPr>
          <p:nvPr/>
        </p:nvSpPr>
        <p:spPr bwMode="auto">
          <a:xfrm>
            <a:off x="6883400" y="43354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11</a:t>
            </a:r>
          </a:p>
        </p:txBody>
      </p:sp>
      <p:sp>
        <p:nvSpPr>
          <p:cNvPr id="143376" name="Text Box 99">
            <a:extLst>
              <a:ext uri="{FF2B5EF4-FFF2-40B4-BE49-F238E27FC236}">
                <a16:creationId xmlns:a16="http://schemas.microsoft.com/office/drawing/2014/main" id="{07A7C03A-3D62-1471-47AB-27945DE20D5F}"/>
              </a:ext>
            </a:extLst>
          </p:cNvPr>
          <p:cNvSpPr txBox="1">
            <a:spLocks noChangeArrowheads="1"/>
          </p:cNvSpPr>
          <p:nvPr/>
        </p:nvSpPr>
        <p:spPr bwMode="auto">
          <a:xfrm>
            <a:off x="6591300" y="24812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12</a:t>
            </a:r>
          </a:p>
        </p:txBody>
      </p:sp>
      <p:sp>
        <p:nvSpPr>
          <p:cNvPr id="143377" name="Text Box 100">
            <a:extLst>
              <a:ext uri="{FF2B5EF4-FFF2-40B4-BE49-F238E27FC236}">
                <a16:creationId xmlns:a16="http://schemas.microsoft.com/office/drawing/2014/main" id="{3E66ED66-C867-6EE7-5918-9841FC64D83E}"/>
              </a:ext>
            </a:extLst>
          </p:cNvPr>
          <p:cNvSpPr txBox="1">
            <a:spLocks noChangeArrowheads="1"/>
          </p:cNvSpPr>
          <p:nvPr/>
        </p:nvSpPr>
        <p:spPr bwMode="auto">
          <a:xfrm>
            <a:off x="7048500" y="26209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14</a:t>
            </a:r>
          </a:p>
        </p:txBody>
      </p:sp>
      <p:sp>
        <p:nvSpPr>
          <p:cNvPr id="143378" name="Text Box 101">
            <a:extLst>
              <a:ext uri="{FF2B5EF4-FFF2-40B4-BE49-F238E27FC236}">
                <a16:creationId xmlns:a16="http://schemas.microsoft.com/office/drawing/2014/main" id="{F2198F82-4F63-B495-1852-F08608C50801}"/>
              </a:ext>
            </a:extLst>
          </p:cNvPr>
          <p:cNvSpPr txBox="1">
            <a:spLocks noChangeArrowheads="1"/>
          </p:cNvSpPr>
          <p:nvPr/>
        </p:nvSpPr>
        <p:spPr bwMode="auto">
          <a:xfrm>
            <a:off x="7810500" y="43354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21</a:t>
            </a:r>
          </a:p>
        </p:txBody>
      </p:sp>
      <p:sp>
        <p:nvSpPr>
          <p:cNvPr id="143379" name="Text Box 102">
            <a:extLst>
              <a:ext uri="{FF2B5EF4-FFF2-40B4-BE49-F238E27FC236}">
                <a16:creationId xmlns:a16="http://schemas.microsoft.com/office/drawing/2014/main" id="{52E423AE-8FC7-85A5-1D52-33C0921B3F3D}"/>
              </a:ext>
            </a:extLst>
          </p:cNvPr>
          <p:cNvSpPr txBox="1">
            <a:spLocks noChangeArrowheads="1"/>
          </p:cNvSpPr>
          <p:nvPr/>
        </p:nvSpPr>
        <p:spPr bwMode="auto">
          <a:xfrm>
            <a:off x="7518400" y="24812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22</a:t>
            </a:r>
          </a:p>
        </p:txBody>
      </p:sp>
      <p:sp>
        <p:nvSpPr>
          <p:cNvPr id="143380" name="Text Box 103">
            <a:extLst>
              <a:ext uri="{FF2B5EF4-FFF2-40B4-BE49-F238E27FC236}">
                <a16:creationId xmlns:a16="http://schemas.microsoft.com/office/drawing/2014/main" id="{FEA40926-3DE4-36EC-3F0A-4C04966176FC}"/>
              </a:ext>
            </a:extLst>
          </p:cNvPr>
          <p:cNvSpPr txBox="1">
            <a:spLocks noChangeArrowheads="1"/>
          </p:cNvSpPr>
          <p:nvPr/>
        </p:nvSpPr>
        <p:spPr bwMode="auto">
          <a:xfrm>
            <a:off x="7975600" y="2620963"/>
            <a:ext cx="469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24</a:t>
            </a:r>
          </a:p>
        </p:txBody>
      </p:sp>
      <p:sp>
        <p:nvSpPr>
          <p:cNvPr id="143381" name="Text Box 104">
            <a:extLst>
              <a:ext uri="{FF2B5EF4-FFF2-40B4-BE49-F238E27FC236}">
                <a16:creationId xmlns:a16="http://schemas.microsoft.com/office/drawing/2014/main" id="{EDBE1AD7-6D88-9878-E1A2-6208D4CA7955}"/>
              </a:ext>
            </a:extLst>
          </p:cNvPr>
          <p:cNvSpPr txBox="1">
            <a:spLocks noChangeArrowheads="1"/>
          </p:cNvSpPr>
          <p:nvPr/>
        </p:nvSpPr>
        <p:spPr bwMode="auto">
          <a:xfrm>
            <a:off x="2698750" y="6237288"/>
            <a:ext cx="388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   A1   A2        4     2          1</a:t>
            </a:r>
          </a:p>
        </p:txBody>
      </p:sp>
      <p:sp>
        <p:nvSpPr>
          <p:cNvPr id="175209" name="Text Box 105">
            <a:extLst>
              <a:ext uri="{FF2B5EF4-FFF2-40B4-BE49-F238E27FC236}">
                <a16:creationId xmlns:a16="http://schemas.microsoft.com/office/drawing/2014/main" id="{7DFB5D5E-04FA-ADF0-CB74-D598EAC075C4}"/>
              </a:ext>
            </a:extLst>
          </p:cNvPr>
          <p:cNvSpPr txBox="1">
            <a:spLocks noChangeArrowheads="1"/>
          </p:cNvSpPr>
          <p:nvPr/>
        </p:nvSpPr>
        <p:spPr bwMode="auto">
          <a:xfrm>
            <a:off x="7010400" y="21336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Symbol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5209"/>
                                        </p:tgtEl>
                                        <p:attrNameLst>
                                          <p:attrName>style.visibility</p:attrName>
                                        </p:attrNameLst>
                                      </p:cBhvr>
                                      <p:to>
                                        <p:strVal val="visible"/>
                                      </p:to>
                                    </p:set>
                                    <p:animEffect transition="in" filter="dissolve">
                                      <p:cBhvr>
                                        <p:cTn id="7" dur="500"/>
                                        <p:tgtEl>
                                          <p:spTgt spid="175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20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E8BCD7-EA67-AFC6-5F91-02035A9C9C99}"/>
              </a:ext>
            </a:extLst>
          </p:cNvPr>
          <p:cNvSpPr>
            <a:spLocks noGrp="1" noChangeArrowheads="1"/>
          </p:cNvSpPr>
          <p:nvPr>
            <p:ph type="title"/>
          </p:nvPr>
        </p:nvSpPr>
        <p:spPr/>
        <p:txBody>
          <a:bodyPr/>
          <a:lstStyle/>
          <a:p>
            <a:pPr eaLnBrk="1" hangingPunct="1"/>
            <a:r>
              <a:rPr lang="de-DE" altLang="en-US">
                <a:solidFill>
                  <a:schemeClr val="tx2"/>
                </a:solidFill>
              </a:rPr>
              <a:t>Momentary and sustained switches</a:t>
            </a:r>
            <a:endParaRPr lang="en-US" altLang="en-US">
              <a:solidFill>
                <a:schemeClr val="tx2"/>
              </a:solidFill>
            </a:endParaRPr>
          </a:p>
        </p:txBody>
      </p:sp>
      <p:pic>
        <p:nvPicPr>
          <p:cNvPr id="26627" name="Picture 3">
            <a:extLst>
              <a:ext uri="{FF2B5EF4-FFF2-40B4-BE49-F238E27FC236}">
                <a16:creationId xmlns:a16="http://schemas.microsoft.com/office/drawing/2014/main" id="{2D3FE9D3-1E03-B9C6-2431-616002C24AD7}"/>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11111"/>
          <a:stretch>
            <a:fillRect/>
          </a:stretch>
        </p:blipFill>
        <p:spPr>
          <a:xfrm>
            <a:off x="2012950" y="2082800"/>
            <a:ext cx="5118100" cy="36830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4AA52CC-25D7-569A-2360-500B73EA88E6}"/>
              </a:ext>
            </a:extLst>
          </p:cNvPr>
          <p:cNvSpPr>
            <a:spLocks noGrp="1" noChangeArrowheads="1"/>
          </p:cNvSpPr>
          <p:nvPr>
            <p:ph type="title"/>
          </p:nvPr>
        </p:nvSpPr>
        <p:spPr/>
        <p:txBody>
          <a:bodyPr/>
          <a:lstStyle/>
          <a:p>
            <a:pPr eaLnBrk="1" hangingPunct="1"/>
            <a:r>
              <a:rPr lang="en-US" altLang="en-US" dirty="0"/>
              <a:t>Relay 5</a:t>
            </a:r>
          </a:p>
        </p:txBody>
      </p:sp>
      <p:sp>
        <p:nvSpPr>
          <p:cNvPr id="144387" name="Rectangle 3">
            <a:extLst>
              <a:ext uri="{FF2B5EF4-FFF2-40B4-BE49-F238E27FC236}">
                <a16:creationId xmlns:a16="http://schemas.microsoft.com/office/drawing/2014/main" id="{116F0E6C-FF9A-8E1B-227F-0A55B16A90DD}"/>
              </a:ext>
            </a:extLst>
          </p:cNvPr>
          <p:cNvSpPr>
            <a:spLocks noGrp="1" noChangeArrowheads="1"/>
          </p:cNvSpPr>
          <p:nvPr>
            <p:ph type="body" idx="1"/>
          </p:nvPr>
        </p:nvSpPr>
        <p:spPr>
          <a:xfrm>
            <a:off x="457200" y="1981200"/>
            <a:ext cx="1906588" cy="3886200"/>
          </a:xfrm>
        </p:spPr>
        <p:txBody>
          <a:bodyPr/>
          <a:lstStyle/>
          <a:p>
            <a:pPr eaLnBrk="1" hangingPunct="1">
              <a:spcBef>
                <a:spcPct val="50000"/>
              </a:spcBef>
              <a:buClrTx/>
              <a:buSzTx/>
              <a:buFontTx/>
              <a:buChar char="•"/>
            </a:pPr>
            <a:r>
              <a:rPr lang="en-GB" altLang="en-US" b="1"/>
              <a:t>2 changeover relay</a:t>
            </a:r>
          </a:p>
          <a:p>
            <a:pPr eaLnBrk="1" hangingPunct="1">
              <a:spcBef>
                <a:spcPct val="50000"/>
              </a:spcBef>
              <a:buClrTx/>
              <a:buSzTx/>
              <a:buFontTx/>
              <a:buChar char="•"/>
            </a:pPr>
            <a:r>
              <a:rPr lang="en-GB" altLang="en-US" b="1"/>
              <a:t>size</a:t>
            </a:r>
          </a:p>
          <a:p>
            <a:pPr eaLnBrk="1" hangingPunct="1">
              <a:spcBef>
                <a:spcPct val="50000"/>
              </a:spcBef>
              <a:buClrTx/>
              <a:buSzTx/>
              <a:buFontTx/>
              <a:buChar char="•"/>
            </a:pPr>
            <a:r>
              <a:rPr lang="en-GB" altLang="en-US" b="1"/>
              <a:t>14mm x 9mm x5mm</a:t>
            </a:r>
          </a:p>
          <a:p>
            <a:pPr eaLnBrk="1" hangingPunct="1"/>
            <a:endParaRPr lang="en-US" altLang="en-US"/>
          </a:p>
        </p:txBody>
      </p:sp>
      <p:pic>
        <p:nvPicPr>
          <p:cNvPr id="144388" name="Picture 4">
            <a:extLst>
              <a:ext uri="{FF2B5EF4-FFF2-40B4-BE49-F238E27FC236}">
                <a16:creationId xmlns:a16="http://schemas.microsoft.com/office/drawing/2014/main" id="{99973B37-C306-B8A1-C14B-2D51DCFF93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22987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5F0A329-1550-49C5-3375-EA1DE54596DC}"/>
              </a:ext>
            </a:extLst>
          </p:cNvPr>
          <p:cNvSpPr>
            <a:spLocks noGrp="1" noChangeArrowheads="1"/>
          </p:cNvSpPr>
          <p:nvPr>
            <p:ph type="title"/>
          </p:nvPr>
        </p:nvSpPr>
        <p:spPr/>
        <p:txBody>
          <a:bodyPr/>
          <a:lstStyle/>
          <a:p>
            <a:pPr eaLnBrk="1" hangingPunct="1"/>
            <a:r>
              <a:rPr lang="en-US" altLang="en-US" dirty="0"/>
              <a:t>Relay 6</a:t>
            </a:r>
          </a:p>
        </p:txBody>
      </p:sp>
      <p:sp>
        <p:nvSpPr>
          <p:cNvPr id="145411" name="Rectangle 3">
            <a:extLst>
              <a:ext uri="{FF2B5EF4-FFF2-40B4-BE49-F238E27FC236}">
                <a16:creationId xmlns:a16="http://schemas.microsoft.com/office/drawing/2014/main" id="{ABAC306C-D11B-8A07-500D-B4948782AF4C}"/>
              </a:ext>
            </a:extLst>
          </p:cNvPr>
          <p:cNvSpPr>
            <a:spLocks noGrp="1" noChangeArrowheads="1"/>
          </p:cNvSpPr>
          <p:nvPr>
            <p:ph type="body" idx="1"/>
          </p:nvPr>
        </p:nvSpPr>
        <p:spPr>
          <a:xfrm>
            <a:off x="4857750" y="1981200"/>
            <a:ext cx="3829050" cy="3886200"/>
          </a:xfrm>
        </p:spPr>
        <p:txBody>
          <a:bodyPr/>
          <a:lstStyle/>
          <a:p>
            <a:pPr eaLnBrk="1" hangingPunct="1">
              <a:spcBef>
                <a:spcPct val="50000"/>
              </a:spcBef>
              <a:buClrTx/>
              <a:buSzTx/>
              <a:buFontTx/>
              <a:buChar char="•"/>
            </a:pPr>
            <a:r>
              <a:rPr lang="en-GB" altLang="en-US" b="1"/>
              <a:t>4 contact relay</a:t>
            </a:r>
          </a:p>
          <a:p>
            <a:pPr eaLnBrk="1" hangingPunct="1">
              <a:spcBef>
                <a:spcPct val="50000"/>
              </a:spcBef>
              <a:buClrTx/>
              <a:buSzTx/>
              <a:buFontTx/>
              <a:buChar char="•"/>
            </a:pPr>
            <a:r>
              <a:rPr lang="en-GB" altLang="en-US" b="1"/>
              <a:t>Up to 2 x 10</a:t>
            </a:r>
            <a:r>
              <a:rPr lang="en-GB" altLang="en-US" b="1" baseline="30000"/>
              <a:t>8</a:t>
            </a:r>
          </a:p>
          <a:p>
            <a:pPr eaLnBrk="1" hangingPunct="1">
              <a:spcBef>
                <a:spcPct val="50000"/>
              </a:spcBef>
              <a:buClrTx/>
              <a:buSzTx/>
              <a:buFontTx/>
              <a:buChar char="•"/>
            </a:pPr>
            <a:r>
              <a:rPr lang="en-GB" altLang="en-US" b="1"/>
              <a:t>switching cycles</a:t>
            </a:r>
          </a:p>
          <a:p>
            <a:pPr eaLnBrk="1" hangingPunct="1"/>
            <a:endParaRPr lang="en-US" altLang="en-US"/>
          </a:p>
        </p:txBody>
      </p:sp>
      <p:pic>
        <p:nvPicPr>
          <p:cNvPr id="145412" name="Picture 4">
            <a:extLst>
              <a:ext uri="{FF2B5EF4-FFF2-40B4-BE49-F238E27FC236}">
                <a16:creationId xmlns:a16="http://schemas.microsoft.com/office/drawing/2014/main" id="{0CEBB619-4974-5C1B-89A6-3BD17FBA2BD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82"/>
          <a:stretch>
            <a:fillRect/>
          </a:stretch>
        </p:blipFill>
        <p:spPr bwMode="auto">
          <a:xfrm>
            <a:off x="381000" y="2133600"/>
            <a:ext cx="450373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0139686-E078-E65B-3038-9DB57CE1BB92}"/>
              </a:ext>
            </a:extLst>
          </p:cNvPr>
          <p:cNvSpPr>
            <a:spLocks noGrp="1" noChangeArrowheads="1"/>
          </p:cNvSpPr>
          <p:nvPr>
            <p:ph type="title"/>
          </p:nvPr>
        </p:nvSpPr>
        <p:spPr/>
        <p:txBody>
          <a:bodyPr/>
          <a:lstStyle/>
          <a:p>
            <a:pPr eaLnBrk="1" hangingPunct="1"/>
            <a:r>
              <a:rPr lang="en-US" altLang="en-US"/>
              <a:t>Exercise 3</a:t>
            </a:r>
          </a:p>
        </p:txBody>
      </p:sp>
      <p:sp>
        <p:nvSpPr>
          <p:cNvPr id="146435" name="Rectangle 3">
            <a:extLst>
              <a:ext uri="{FF2B5EF4-FFF2-40B4-BE49-F238E27FC236}">
                <a16:creationId xmlns:a16="http://schemas.microsoft.com/office/drawing/2014/main" id="{8BAE4BE5-A055-4CC4-F1F9-46885FCB1B33}"/>
              </a:ext>
            </a:extLst>
          </p:cNvPr>
          <p:cNvSpPr>
            <a:spLocks noGrp="1" noChangeArrowheads="1"/>
          </p:cNvSpPr>
          <p:nvPr>
            <p:ph type="body" idx="1"/>
          </p:nvPr>
        </p:nvSpPr>
        <p:spPr/>
        <p:txBody>
          <a:bodyPr/>
          <a:lstStyle/>
          <a:p>
            <a:pPr eaLnBrk="1" hangingPunct="1"/>
            <a:r>
              <a:rPr lang="en-US" altLang="en-US"/>
              <a:t>Solution</a:t>
            </a:r>
          </a:p>
        </p:txBody>
      </p:sp>
      <p:pic>
        <p:nvPicPr>
          <p:cNvPr id="146436" name="Picture 4">
            <a:extLst>
              <a:ext uri="{FF2B5EF4-FFF2-40B4-BE49-F238E27FC236}">
                <a16:creationId xmlns:a16="http://schemas.microsoft.com/office/drawing/2014/main" id="{78AE1ACD-45D7-6FD1-146E-84DF4E94F85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60525"/>
            <a:ext cx="7926388"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6DFF2F5-B8D7-B25E-9462-A76A8BAC3DE6}"/>
              </a:ext>
            </a:extLst>
          </p:cNvPr>
          <p:cNvSpPr>
            <a:spLocks noGrp="1" noChangeArrowheads="1"/>
          </p:cNvSpPr>
          <p:nvPr>
            <p:ph type="title"/>
          </p:nvPr>
        </p:nvSpPr>
        <p:spPr/>
        <p:txBody>
          <a:bodyPr/>
          <a:lstStyle/>
          <a:p>
            <a:pPr eaLnBrk="1" hangingPunct="1"/>
            <a:r>
              <a:rPr lang="en-US" altLang="en-US"/>
              <a:t>Parallel circuit (OR logic) </a:t>
            </a:r>
          </a:p>
        </p:txBody>
      </p:sp>
      <p:sp>
        <p:nvSpPr>
          <p:cNvPr id="147459" name="Rectangle 4">
            <a:extLst>
              <a:ext uri="{FF2B5EF4-FFF2-40B4-BE49-F238E27FC236}">
                <a16:creationId xmlns:a16="http://schemas.microsoft.com/office/drawing/2014/main" id="{762B4EA1-2987-0037-B89C-C76FFAC80E70}"/>
              </a:ext>
            </a:extLst>
          </p:cNvPr>
          <p:cNvSpPr>
            <a:spLocks noGrp="1" noChangeArrowheads="1"/>
          </p:cNvSpPr>
          <p:nvPr>
            <p:ph type="body" sz="half" idx="1"/>
          </p:nvPr>
        </p:nvSpPr>
        <p:spPr>
          <a:xfrm>
            <a:off x="457200" y="1981200"/>
            <a:ext cx="3733800" cy="3886200"/>
          </a:xfrm>
        </p:spPr>
        <p:txBody>
          <a:bodyPr/>
          <a:lstStyle/>
          <a:p>
            <a:pPr eaLnBrk="1" hangingPunct="1"/>
            <a:r>
              <a:rPr lang="en-US" altLang="en-US" sz="2400"/>
              <a:t>The piston of a double-acting cylinder is to travel out when either one of two push button switches is pressed. It is to return when the both push button switches are released.</a:t>
            </a:r>
          </a:p>
        </p:txBody>
      </p:sp>
      <p:sp>
        <p:nvSpPr>
          <p:cNvPr id="147460" name="Rectangle 5">
            <a:extLst>
              <a:ext uri="{FF2B5EF4-FFF2-40B4-BE49-F238E27FC236}">
                <a16:creationId xmlns:a16="http://schemas.microsoft.com/office/drawing/2014/main" id="{14DFA963-F6CA-68CD-287F-785B51E24EC5}"/>
              </a:ext>
            </a:extLst>
          </p:cNvPr>
          <p:cNvSpPr>
            <a:spLocks noGrp="1" noChangeArrowheads="1"/>
          </p:cNvSpPr>
          <p:nvPr>
            <p:ph type="body" sz="half" idx="2"/>
          </p:nvPr>
        </p:nvSpPr>
        <p:spPr/>
        <p:txBody>
          <a:bodyPr/>
          <a:lstStyle/>
          <a:p>
            <a:pPr eaLnBrk="1" hangingPunct="1"/>
            <a:endParaRPr lang="en-US" altLang="en-US" sz="2400"/>
          </a:p>
        </p:txBody>
      </p:sp>
      <p:sp>
        <p:nvSpPr>
          <p:cNvPr id="147461" name="Rectangle 8">
            <a:extLst>
              <a:ext uri="{FF2B5EF4-FFF2-40B4-BE49-F238E27FC236}">
                <a16:creationId xmlns:a16="http://schemas.microsoft.com/office/drawing/2014/main" id="{CAA4B042-A50A-34B9-DE96-AB0036034E45}"/>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47462" name="Picture 7">
            <a:extLst>
              <a:ext uri="{FF2B5EF4-FFF2-40B4-BE49-F238E27FC236}">
                <a16:creationId xmlns:a16="http://schemas.microsoft.com/office/drawing/2014/main" id="{A82F4835-41F6-8DE8-EE9E-EFB46569FB9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884363"/>
            <a:ext cx="52578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Rectangle 9">
            <a:extLst>
              <a:ext uri="{FF2B5EF4-FFF2-40B4-BE49-F238E27FC236}">
                <a16:creationId xmlns:a16="http://schemas.microsoft.com/office/drawing/2014/main" id="{2DD5BDC0-E0ED-AC8A-1355-65E6BD1C5FC4}"/>
              </a:ext>
              <a:ext uri="{C183D7F6-B498-43B3-948B-1728B52AA6E4}">
                <adec:decorative xmlns:adec="http://schemas.microsoft.com/office/drawing/2017/decorative" val="1"/>
              </a:ext>
            </a:extLst>
          </p:cNvPr>
          <p:cNvSpPr>
            <a:spLocks noChangeArrowheads="1"/>
          </p:cNvSpPr>
          <p:nvPr/>
        </p:nvSpPr>
        <p:spPr bwMode="auto">
          <a:xfrm>
            <a:off x="0" y="382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8508B08F-76DB-B5B2-905C-BC7EA46C0492}"/>
              </a:ext>
            </a:extLst>
          </p:cNvPr>
          <p:cNvSpPr>
            <a:spLocks noGrp="1" noChangeArrowheads="1"/>
          </p:cNvSpPr>
          <p:nvPr>
            <p:ph type="title"/>
          </p:nvPr>
        </p:nvSpPr>
        <p:spPr/>
        <p:txBody>
          <a:bodyPr/>
          <a:lstStyle/>
          <a:p>
            <a:pPr eaLnBrk="1" hangingPunct="1"/>
            <a:r>
              <a:rPr lang="en-US" altLang="en-US" sz="4000"/>
              <a:t>Exercise 4</a:t>
            </a:r>
            <a:br>
              <a:rPr lang="en-US" altLang="en-US" sz="4000"/>
            </a:br>
            <a:r>
              <a:rPr lang="en-US" altLang="en-US" sz="3600"/>
              <a:t>Realising the Operation of a Hinge Lid</a:t>
            </a:r>
          </a:p>
        </p:txBody>
      </p:sp>
      <p:sp>
        <p:nvSpPr>
          <p:cNvPr id="148483" name="Rectangle 3">
            <a:extLst>
              <a:ext uri="{FF2B5EF4-FFF2-40B4-BE49-F238E27FC236}">
                <a16:creationId xmlns:a16="http://schemas.microsoft.com/office/drawing/2014/main" id="{57A44888-3D22-3DE0-A46B-141320EB3256}"/>
              </a:ext>
            </a:extLst>
          </p:cNvPr>
          <p:cNvSpPr>
            <a:spLocks noGrp="1" noChangeArrowheads="1"/>
          </p:cNvSpPr>
          <p:nvPr>
            <p:ph type="body" idx="1"/>
          </p:nvPr>
        </p:nvSpPr>
        <p:spPr/>
        <p:txBody>
          <a:bodyPr/>
          <a:lstStyle/>
          <a:p>
            <a:pPr eaLnBrk="1" hangingPunct="1">
              <a:lnSpc>
                <a:spcPct val="90000"/>
              </a:lnSpc>
            </a:pPr>
            <a:r>
              <a:rPr lang="en-US" altLang="en-US" sz="2800"/>
              <a:t>Plastic granulate is to be filled from a storage silo.  The silo is to be opened or closed using a hinged lid.  The process is to be effected from two points.  </a:t>
            </a:r>
          </a:p>
          <a:p>
            <a:pPr eaLnBrk="1" hangingPunct="1">
              <a:lnSpc>
                <a:spcPct val="90000"/>
              </a:lnSpc>
            </a:pPr>
            <a:r>
              <a:rPr lang="en-US" altLang="en-US" sz="2800"/>
              <a:t>Pressing of either one of the pushbuttons is to cause the hinged lid to open and to empty the bulk material form the container.</a:t>
            </a:r>
          </a:p>
          <a:p>
            <a:pPr eaLnBrk="1" hangingPunct="1">
              <a:lnSpc>
                <a:spcPct val="90000"/>
              </a:lnSpc>
            </a:pPr>
            <a:r>
              <a:rPr lang="en-US" altLang="en-US" sz="2800"/>
              <a:t>Once the pushbutton is released, the hinged lid closes.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148A95D8-C470-1B6F-3612-6AEF9FCB6A78}"/>
              </a:ext>
            </a:extLst>
          </p:cNvPr>
          <p:cNvSpPr>
            <a:spLocks noGrp="1" noChangeArrowheads="1"/>
          </p:cNvSpPr>
          <p:nvPr>
            <p:ph type="title"/>
          </p:nvPr>
        </p:nvSpPr>
        <p:spPr/>
        <p:txBody>
          <a:bodyPr/>
          <a:lstStyle/>
          <a:p>
            <a:pPr eaLnBrk="1" hangingPunct="1"/>
            <a:r>
              <a:rPr lang="en-US" altLang="en-US"/>
              <a:t>Exercise 4</a:t>
            </a:r>
          </a:p>
        </p:txBody>
      </p:sp>
      <p:sp>
        <p:nvSpPr>
          <p:cNvPr id="149507" name="Rectangle 3">
            <a:extLst>
              <a:ext uri="{FF2B5EF4-FFF2-40B4-BE49-F238E27FC236}">
                <a16:creationId xmlns:a16="http://schemas.microsoft.com/office/drawing/2014/main" id="{1E4F77C4-48F0-0AE0-0874-2D499EAFEAB0}"/>
              </a:ext>
            </a:extLst>
          </p:cNvPr>
          <p:cNvSpPr>
            <a:spLocks noGrp="1" noChangeArrowheads="1"/>
          </p:cNvSpPr>
          <p:nvPr>
            <p:ph type="body" idx="1"/>
          </p:nvPr>
        </p:nvSpPr>
        <p:spPr/>
        <p:txBody>
          <a:bodyPr/>
          <a:lstStyle/>
          <a:p>
            <a:pPr eaLnBrk="1" hangingPunct="1"/>
            <a:r>
              <a:rPr lang="en-US" altLang="en-US"/>
              <a:t>Solution</a:t>
            </a:r>
          </a:p>
        </p:txBody>
      </p:sp>
      <p:pic>
        <p:nvPicPr>
          <p:cNvPr id="149508" name="Picture 4">
            <a:extLst>
              <a:ext uri="{FF2B5EF4-FFF2-40B4-BE49-F238E27FC236}">
                <a16:creationId xmlns:a16="http://schemas.microsoft.com/office/drawing/2014/main" id="{B63CA2E5-C036-9C08-03AC-66AAF82620C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1581150"/>
            <a:ext cx="73929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a:extLst>
              <a:ext uri="{FF2B5EF4-FFF2-40B4-BE49-F238E27FC236}">
                <a16:creationId xmlns:a16="http://schemas.microsoft.com/office/drawing/2014/main" id="{050526DB-EE1C-919D-BC7E-D83D68EB178E}"/>
              </a:ext>
            </a:extLst>
          </p:cNvPr>
          <p:cNvSpPr>
            <a:spLocks noGrp="1" noChangeArrowheads="1"/>
          </p:cNvSpPr>
          <p:nvPr>
            <p:ph type="title"/>
          </p:nvPr>
        </p:nvSpPr>
        <p:spPr/>
        <p:txBody>
          <a:bodyPr/>
          <a:lstStyle/>
          <a:p>
            <a:pPr eaLnBrk="1" hangingPunct="1"/>
            <a:r>
              <a:rPr lang="en-US" altLang="en-US" sz="3200"/>
              <a:t>Indirect control of a double acting cylinder</a:t>
            </a:r>
            <a:r>
              <a:rPr lang="en-US" altLang="en-US"/>
              <a:t> </a:t>
            </a:r>
          </a:p>
        </p:txBody>
      </p:sp>
      <p:sp>
        <p:nvSpPr>
          <p:cNvPr id="150531" name="Rectangle 5">
            <a:extLst>
              <a:ext uri="{FF2B5EF4-FFF2-40B4-BE49-F238E27FC236}">
                <a16:creationId xmlns:a16="http://schemas.microsoft.com/office/drawing/2014/main" id="{D0AE5A95-38C1-C581-EDB2-75A92BB0EDA4}"/>
              </a:ext>
            </a:extLst>
          </p:cNvPr>
          <p:cNvSpPr>
            <a:spLocks noGrp="1" noChangeArrowheads="1"/>
          </p:cNvSpPr>
          <p:nvPr>
            <p:ph type="body" sz="half" idx="1"/>
          </p:nvPr>
        </p:nvSpPr>
        <p:spPr/>
        <p:txBody>
          <a:bodyPr/>
          <a:lstStyle/>
          <a:p>
            <a:pPr eaLnBrk="1" hangingPunct="1"/>
            <a:r>
              <a:rPr lang="en-US" altLang="en-US" sz="2400"/>
              <a:t>The piston of a double-acting cylinder is to travel to the final forward position when push button switch S1 is pressed. It is to remain there until the return stroke is activated via push button switch S2 </a:t>
            </a:r>
          </a:p>
        </p:txBody>
      </p:sp>
      <p:sp>
        <p:nvSpPr>
          <p:cNvPr id="150532" name="Rectangle 6">
            <a:extLst>
              <a:ext uri="{FF2B5EF4-FFF2-40B4-BE49-F238E27FC236}">
                <a16:creationId xmlns:a16="http://schemas.microsoft.com/office/drawing/2014/main" id="{C02898DB-BCC6-94D7-E0EC-29AE30D713C2}"/>
              </a:ext>
            </a:extLst>
          </p:cNvPr>
          <p:cNvSpPr>
            <a:spLocks noGrp="1" noChangeArrowheads="1"/>
          </p:cNvSpPr>
          <p:nvPr>
            <p:ph type="body" sz="half" idx="2"/>
          </p:nvPr>
        </p:nvSpPr>
        <p:spPr/>
        <p:txBody>
          <a:bodyPr/>
          <a:lstStyle/>
          <a:p>
            <a:pPr eaLnBrk="1" hangingPunct="1"/>
            <a:endParaRPr lang="en-US" altLang="en-US" sz="2400"/>
          </a:p>
        </p:txBody>
      </p:sp>
      <p:sp>
        <p:nvSpPr>
          <p:cNvPr id="150533" name="Rectangle 9">
            <a:extLst>
              <a:ext uri="{FF2B5EF4-FFF2-40B4-BE49-F238E27FC236}">
                <a16:creationId xmlns:a16="http://schemas.microsoft.com/office/drawing/2014/main" id="{BDD9D16C-D7FC-DF9B-C053-0C67D320CA6C}"/>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50534" name="Picture 8">
            <a:extLst>
              <a:ext uri="{FF2B5EF4-FFF2-40B4-BE49-F238E27FC236}">
                <a16:creationId xmlns:a16="http://schemas.microsoft.com/office/drawing/2014/main" id="{1ECDA9D4-D93E-AB2D-9E4C-46E3619F7A4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70088"/>
            <a:ext cx="52578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49448519-78B6-76BB-3206-B0DBA3B9914D}"/>
              </a:ext>
            </a:extLst>
          </p:cNvPr>
          <p:cNvSpPr>
            <a:spLocks noGrp="1" noChangeArrowheads="1"/>
          </p:cNvSpPr>
          <p:nvPr>
            <p:ph type="title"/>
          </p:nvPr>
        </p:nvSpPr>
        <p:spPr/>
        <p:txBody>
          <a:bodyPr/>
          <a:lstStyle/>
          <a:p>
            <a:pPr eaLnBrk="1" hangingPunct="1"/>
            <a:r>
              <a:rPr lang="en-US" altLang="en-US" sz="4000"/>
              <a:t>Exercise 5</a:t>
            </a:r>
            <a:br>
              <a:rPr lang="en-US" altLang="en-US" sz="4000"/>
            </a:br>
            <a:r>
              <a:rPr lang="en-US" altLang="en-US" sz="4000"/>
              <a:t>Realising a Diverting Device</a:t>
            </a:r>
          </a:p>
        </p:txBody>
      </p:sp>
      <p:sp>
        <p:nvSpPr>
          <p:cNvPr id="151555" name="Rectangle 3">
            <a:extLst>
              <a:ext uri="{FF2B5EF4-FFF2-40B4-BE49-F238E27FC236}">
                <a16:creationId xmlns:a16="http://schemas.microsoft.com/office/drawing/2014/main" id="{97403516-4D33-5AFF-5D92-C90D4F44AE26}"/>
              </a:ext>
            </a:extLst>
          </p:cNvPr>
          <p:cNvSpPr>
            <a:spLocks noGrp="1" noChangeArrowheads="1"/>
          </p:cNvSpPr>
          <p:nvPr>
            <p:ph type="body" idx="1"/>
          </p:nvPr>
        </p:nvSpPr>
        <p:spPr/>
        <p:txBody>
          <a:bodyPr/>
          <a:lstStyle/>
          <a:p>
            <a:pPr eaLnBrk="1" hangingPunct="1"/>
            <a:r>
              <a:rPr lang="en-US" altLang="en-US" sz="2800"/>
              <a:t>Packages are to be pushed from one conveyor to another via a diverting device.</a:t>
            </a:r>
          </a:p>
          <a:p>
            <a:pPr eaLnBrk="1" hangingPunct="1"/>
            <a:r>
              <a:rPr lang="en-US" altLang="en-US" sz="2800"/>
              <a:t>Pressing of a pushbutton is to cause the frame of the diverting device to be advanced.  The package is transferred ad transported away.</a:t>
            </a:r>
          </a:p>
          <a:p>
            <a:pPr eaLnBrk="1" hangingPunct="1"/>
            <a:r>
              <a:rPr lang="en-US" altLang="en-US" sz="2800"/>
              <a:t>Pressing of another pushbutton causes the frame to be moved into the initial position.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30DC33C5-27D6-75AD-358C-49A48BAE4AE0}"/>
              </a:ext>
            </a:extLst>
          </p:cNvPr>
          <p:cNvSpPr>
            <a:spLocks noGrp="1" noChangeArrowheads="1"/>
          </p:cNvSpPr>
          <p:nvPr>
            <p:ph type="title"/>
          </p:nvPr>
        </p:nvSpPr>
        <p:spPr/>
        <p:txBody>
          <a:bodyPr/>
          <a:lstStyle/>
          <a:p>
            <a:pPr eaLnBrk="1" hangingPunct="1"/>
            <a:r>
              <a:rPr lang="en-US" altLang="en-US"/>
              <a:t>Exercise 5	</a:t>
            </a:r>
          </a:p>
        </p:txBody>
      </p:sp>
      <p:sp>
        <p:nvSpPr>
          <p:cNvPr id="152579" name="Rectangle 3">
            <a:extLst>
              <a:ext uri="{FF2B5EF4-FFF2-40B4-BE49-F238E27FC236}">
                <a16:creationId xmlns:a16="http://schemas.microsoft.com/office/drawing/2014/main" id="{796C3174-59A0-0B7F-7AB8-AE11AE1568F0}"/>
              </a:ext>
            </a:extLst>
          </p:cNvPr>
          <p:cNvSpPr>
            <a:spLocks noGrp="1" noChangeArrowheads="1"/>
          </p:cNvSpPr>
          <p:nvPr>
            <p:ph type="body" idx="1"/>
          </p:nvPr>
        </p:nvSpPr>
        <p:spPr/>
        <p:txBody>
          <a:bodyPr/>
          <a:lstStyle/>
          <a:p>
            <a:pPr eaLnBrk="1" hangingPunct="1"/>
            <a:r>
              <a:rPr lang="en-US" altLang="en-US"/>
              <a:t>Soluiton</a:t>
            </a:r>
          </a:p>
        </p:txBody>
      </p:sp>
      <p:pic>
        <p:nvPicPr>
          <p:cNvPr id="152580" name="Picture 5">
            <a:extLst>
              <a:ext uri="{FF2B5EF4-FFF2-40B4-BE49-F238E27FC236}">
                <a16:creationId xmlns:a16="http://schemas.microsoft.com/office/drawing/2014/main" id="{F2A13E7D-E820-19ED-21C0-2A0BAFF72AD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49463"/>
            <a:ext cx="8229600"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48720E95-17A8-F31F-B38B-761DDB6F80C6}"/>
              </a:ext>
            </a:extLst>
          </p:cNvPr>
          <p:cNvSpPr>
            <a:spLocks noGrp="1" noChangeArrowheads="1"/>
          </p:cNvSpPr>
          <p:nvPr>
            <p:ph type="title"/>
          </p:nvPr>
        </p:nvSpPr>
        <p:spPr/>
        <p:txBody>
          <a:bodyPr/>
          <a:lstStyle/>
          <a:p>
            <a:pPr eaLnBrk="1" hangingPunct="1"/>
            <a:r>
              <a:rPr lang="en-US" altLang="en-US" sz="4000"/>
              <a:t>Automatic return of a double acting cylinder </a:t>
            </a:r>
          </a:p>
        </p:txBody>
      </p:sp>
      <p:sp>
        <p:nvSpPr>
          <p:cNvPr id="153603" name="Rectangle 4">
            <a:extLst>
              <a:ext uri="{FF2B5EF4-FFF2-40B4-BE49-F238E27FC236}">
                <a16:creationId xmlns:a16="http://schemas.microsoft.com/office/drawing/2014/main" id="{18A2D6CC-CA74-C38C-7DD9-64E59D22DE92}"/>
              </a:ext>
            </a:extLst>
          </p:cNvPr>
          <p:cNvSpPr>
            <a:spLocks noGrp="1" noChangeArrowheads="1"/>
          </p:cNvSpPr>
          <p:nvPr>
            <p:ph type="body" sz="half" idx="1"/>
          </p:nvPr>
        </p:nvSpPr>
        <p:spPr>
          <a:xfrm>
            <a:off x="457200" y="1981200"/>
            <a:ext cx="3657600" cy="3886200"/>
          </a:xfrm>
        </p:spPr>
        <p:txBody>
          <a:bodyPr/>
          <a:lstStyle/>
          <a:p>
            <a:pPr eaLnBrk="1" hangingPunct="1"/>
            <a:r>
              <a:rPr lang="en-US" altLang="en-US" sz="2400"/>
              <a:t>The piston of a double-acting cylinder is to travel to the final forward position when push button switch S1 is pressed. When it reaches this position, it is to return automatically to its original position.</a:t>
            </a:r>
          </a:p>
        </p:txBody>
      </p:sp>
      <p:sp>
        <p:nvSpPr>
          <p:cNvPr id="153604" name="Rectangle 5">
            <a:extLst>
              <a:ext uri="{FF2B5EF4-FFF2-40B4-BE49-F238E27FC236}">
                <a16:creationId xmlns:a16="http://schemas.microsoft.com/office/drawing/2014/main" id="{07FCA83A-412A-927E-B66C-EA7F1F4FB53D}"/>
              </a:ext>
            </a:extLst>
          </p:cNvPr>
          <p:cNvSpPr>
            <a:spLocks noGrp="1" noChangeArrowheads="1"/>
          </p:cNvSpPr>
          <p:nvPr>
            <p:ph type="body" sz="half" idx="2"/>
          </p:nvPr>
        </p:nvSpPr>
        <p:spPr>
          <a:xfrm>
            <a:off x="4724400" y="1828800"/>
            <a:ext cx="3962400" cy="4038600"/>
          </a:xfrm>
        </p:spPr>
        <p:txBody>
          <a:bodyPr/>
          <a:lstStyle/>
          <a:p>
            <a:pPr eaLnBrk="1" hangingPunct="1"/>
            <a:endParaRPr lang="en-US" altLang="en-US" sz="2400"/>
          </a:p>
        </p:txBody>
      </p:sp>
      <p:sp>
        <p:nvSpPr>
          <p:cNvPr id="153605" name="Rectangle 7">
            <a:extLst>
              <a:ext uri="{FF2B5EF4-FFF2-40B4-BE49-F238E27FC236}">
                <a16:creationId xmlns:a16="http://schemas.microsoft.com/office/drawing/2014/main" id="{60142141-C0C7-0A21-3FF9-B9B31E2B7B17}"/>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53606" name="Picture 6">
            <a:extLst>
              <a:ext uri="{FF2B5EF4-FFF2-40B4-BE49-F238E27FC236}">
                <a16:creationId xmlns:a16="http://schemas.microsoft.com/office/drawing/2014/main" id="{402F9747-15B9-70FB-0CD6-757F8F05438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032000"/>
            <a:ext cx="5334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7" name="Rectangle 8">
            <a:extLst>
              <a:ext uri="{FF2B5EF4-FFF2-40B4-BE49-F238E27FC236}">
                <a16:creationId xmlns:a16="http://schemas.microsoft.com/office/drawing/2014/main" id="{4E875954-98CD-55E0-4487-5A5524CD26A3}"/>
              </a:ext>
              <a:ext uri="{C183D7F6-B498-43B3-948B-1728B52AA6E4}">
                <adec:decorative xmlns:adec="http://schemas.microsoft.com/office/drawing/2017/decorative" val="1"/>
              </a:ext>
            </a:extLst>
          </p:cNvPr>
          <p:cNvSpPr>
            <a:spLocks noChangeArrowheads="1"/>
          </p:cNvSpPr>
          <p:nvPr/>
        </p:nvSpPr>
        <p:spPr bwMode="auto">
          <a:xfrm>
            <a:off x="0" y="443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E25154-C4E2-6A11-4C3E-17F18D2F9FD0}"/>
              </a:ext>
            </a:extLst>
          </p:cNvPr>
          <p:cNvSpPr>
            <a:spLocks noGrp="1" noChangeArrowheads="1"/>
          </p:cNvSpPr>
          <p:nvPr>
            <p:ph type="title"/>
          </p:nvPr>
        </p:nvSpPr>
        <p:spPr/>
        <p:txBody>
          <a:bodyPr/>
          <a:lstStyle/>
          <a:p>
            <a:pPr eaLnBrk="1" hangingPunct="1"/>
            <a:r>
              <a:rPr lang="de-DE" altLang="en-US" dirty="0">
                <a:solidFill>
                  <a:schemeClr val="tx2"/>
                </a:solidFill>
              </a:rPr>
              <a:t>Switches 1</a:t>
            </a:r>
            <a:endParaRPr lang="en-US" altLang="en-US" dirty="0">
              <a:solidFill>
                <a:schemeClr val="tx2"/>
              </a:solidFill>
            </a:endParaRPr>
          </a:p>
        </p:txBody>
      </p:sp>
      <p:sp>
        <p:nvSpPr>
          <p:cNvPr id="27651" name="Rectangle 3">
            <a:extLst>
              <a:ext uri="{FF2B5EF4-FFF2-40B4-BE49-F238E27FC236}">
                <a16:creationId xmlns:a16="http://schemas.microsoft.com/office/drawing/2014/main" id="{E1721373-A941-7538-A8A1-A115EED411E7}"/>
              </a:ext>
            </a:extLst>
          </p:cNvPr>
          <p:cNvSpPr>
            <a:spLocks noGrp="1" noChangeArrowheads="1"/>
          </p:cNvSpPr>
          <p:nvPr>
            <p:ph type="body" idx="1"/>
          </p:nvPr>
        </p:nvSpPr>
        <p:spPr/>
        <p:txBody>
          <a:bodyPr/>
          <a:lstStyle/>
          <a:p>
            <a:pPr eaLnBrk="1" hangingPunct="1"/>
            <a:endParaRPr lang="en-US" altLang="en-US"/>
          </a:p>
        </p:txBody>
      </p:sp>
      <p:pic>
        <p:nvPicPr>
          <p:cNvPr id="27652" name="Picture 4">
            <a:extLst>
              <a:ext uri="{FF2B5EF4-FFF2-40B4-BE49-F238E27FC236}">
                <a16:creationId xmlns:a16="http://schemas.microsoft.com/office/drawing/2014/main" id="{21B9623C-D3A5-885D-EF62-B5349EA8D3C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0"/>
            <a:ext cx="7496175" cy="2751138"/>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graphicFrame>
        <p:nvGraphicFramePr>
          <p:cNvPr id="27653" name="Object 5">
            <a:extLst>
              <a:ext uri="{FF2B5EF4-FFF2-40B4-BE49-F238E27FC236}">
                <a16:creationId xmlns:a16="http://schemas.microsoft.com/office/drawing/2014/main" id="{6F973952-F3B8-A9B9-A0DD-857D2AD366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1418604"/>
              </p:ext>
            </p:extLst>
          </p:nvPr>
        </p:nvGraphicFramePr>
        <p:xfrm>
          <a:off x="6438900" y="2819400"/>
          <a:ext cx="952500" cy="1190625"/>
        </p:xfrm>
        <a:graphic>
          <a:graphicData uri="http://schemas.openxmlformats.org/presentationml/2006/ole">
            <mc:AlternateContent xmlns:mc="http://schemas.openxmlformats.org/markup-compatibility/2006">
              <mc:Choice xmlns:v="urn:schemas-microsoft-com:vml" Requires="v">
                <p:oleObj name="Bitmap Image" r:id="rId3" imgW="952489" imgH="1190583" progId="Paint.Picture">
                  <p:embed/>
                </p:oleObj>
              </mc:Choice>
              <mc:Fallback>
                <p:oleObj name="Bitmap Image" r:id="rId3" imgW="952489" imgH="1190583"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2819400"/>
                        <a:ext cx="952500" cy="1190625"/>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27654" name="Object 6">
            <a:extLst>
              <a:ext uri="{FF2B5EF4-FFF2-40B4-BE49-F238E27FC236}">
                <a16:creationId xmlns:a16="http://schemas.microsoft.com/office/drawing/2014/main" id="{D6356A14-0EF4-8CB5-BC07-EBE08B28A2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3093124"/>
              </p:ext>
            </p:extLst>
          </p:nvPr>
        </p:nvGraphicFramePr>
        <p:xfrm>
          <a:off x="3352800" y="2667000"/>
          <a:ext cx="647700" cy="1333500"/>
        </p:xfrm>
        <a:graphic>
          <a:graphicData uri="http://schemas.openxmlformats.org/presentationml/2006/ole">
            <mc:AlternateContent xmlns:mc="http://schemas.openxmlformats.org/markup-compatibility/2006">
              <mc:Choice xmlns:v="urn:schemas-microsoft-com:vml" Requires="v">
                <p:oleObj name="Bitmap Image" r:id="rId5" imgW="647597" imgH="1333333" progId="Paint.Picture">
                  <p:embed/>
                </p:oleObj>
              </mc:Choice>
              <mc:Fallback>
                <p:oleObj name="Bitmap Image" r:id="rId5" imgW="647597" imgH="1333333"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667000"/>
                        <a:ext cx="647700" cy="133350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DE0F5440-89D9-7593-DEDA-F4DF44E76A98}"/>
              </a:ext>
            </a:extLst>
          </p:cNvPr>
          <p:cNvSpPr>
            <a:spLocks noGrp="1" noChangeArrowheads="1"/>
          </p:cNvSpPr>
          <p:nvPr>
            <p:ph type="title"/>
          </p:nvPr>
        </p:nvSpPr>
        <p:spPr/>
        <p:txBody>
          <a:bodyPr/>
          <a:lstStyle/>
          <a:p>
            <a:pPr eaLnBrk="1" hangingPunct="1"/>
            <a:r>
              <a:rPr lang="en-US" altLang="en-US" sz="4000"/>
              <a:t>Exercise 6 </a:t>
            </a:r>
            <a:br>
              <a:rPr lang="en-US" altLang="en-US" sz="4000"/>
            </a:br>
            <a:r>
              <a:rPr lang="en-US" altLang="en-US" sz="4000"/>
              <a:t>Actuation of a Stacking Magazine</a:t>
            </a:r>
          </a:p>
        </p:txBody>
      </p:sp>
      <p:sp>
        <p:nvSpPr>
          <p:cNvPr id="154627" name="Rectangle 3">
            <a:extLst>
              <a:ext uri="{FF2B5EF4-FFF2-40B4-BE49-F238E27FC236}">
                <a16:creationId xmlns:a16="http://schemas.microsoft.com/office/drawing/2014/main" id="{70BCD3C2-C93A-7D3D-B5E3-9E3D10F2A4DB}"/>
              </a:ext>
            </a:extLst>
          </p:cNvPr>
          <p:cNvSpPr>
            <a:spLocks noGrp="1" noChangeArrowheads="1"/>
          </p:cNvSpPr>
          <p:nvPr>
            <p:ph type="body" idx="1"/>
          </p:nvPr>
        </p:nvSpPr>
        <p:spPr/>
        <p:txBody>
          <a:bodyPr/>
          <a:lstStyle/>
          <a:p>
            <a:pPr eaLnBrk="1" hangingPunct="1">
              <a:lnSpc>
                <a:spcPct val="90000"/>
              </a:lnSpc>
            </a:pPr>
            <a:r>
              <a:rPr lang="en-US" altLang="en-US"/>
              <a:t>Wooden boards are to be pushed from a stacking magazine into an assembly device.</a:t>
            </a:r>
          </a:p>
          <a:p>
            <a:pPr eaLnBrk="1" hangingPunct="1">
              <a:lnSpc>
                <a:spcPct val="90000"/>
              </a:lnSpc>
            </a:pPr>
            <a:r>
              <a:rPr lang="en-US" altLang="en-US"/>
              <a:t>Pressing of a pushbutton causes a wooden board to be pushed out of the stacking magazine.</a:t>
            </a:r>
          </a:p>
          <a:p>
            <a:pPr eaLnBrk="1" hangingPunct="1">
              <a:lnSpc>
                <a:spcPct val="90000"/>
              </a:lnSpc>
            </a:pPr>
            <a:r>
              <a:rPr lang="en-US" altLang="en-US"/>
              <a:t>Once the forward end position is reached, the slide is moved into the initial position.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87AB8832-0DDC-BAAB-BE9A-EC9D29E7FD05}"/>
              </a:ext>
            </a:extLst>
          </p:cNvPr>
          <p:cNvSpPr>
            <a:spLocks noGrp="1" noChangeArrowheads="1"/>
          </p:cNvSpPr>
          <p:nvPr>
            <p:ph type="title"/>
          </p:nvPr>
        </p:nvSpPr>
        <p:spPr/>
        <p:txBody>
          <a:bodyPr/>
          <a:lstStyle/>
          <a:p>
            <a:pPr eaLnBrk="1" hangingPunct="1"/>
            <a:r>
              <a:rPr lang="en-US" altLang="en-US" dirty="0"/>
              <a:t>Exercise 6	</a:t>
            </a:r>
          </a:p>
        </p:txBody>
      </p:sp>
      <p:sp>
        <p:nvSpPr>
          <p:cNvPr id="155651" name="Rectangle 3">
            <a:extLst>
              <a:ext uri="{FF2B5EF4-FFF2-40B4-BE49-F238E27FC236}">
                <a16:creationId xmlns:a16="http://schemas.microsoft.com/office/drawing/2014/main" id="{BA92285B-860D-0C94-9B1F-F35E946FCAF0}"/>
              </a:ext>
            </a:extLst>
          </p:cNvPr>
          <p:cNvSpPr>
            <a:spLocks noGrp="1" noChangeArrowheads="1"/>
          </p:cNvSpPr>
          <p:nvPr>
            <p:ph type="body" idx="1"/>
          </p:nvPr>
        </p:nvSpPr>
        <p:spPr/>
        <p:txBody>
          <a:bodyPr/>
          <a:lstStyle/>
          <a:p>
            <a:pPr eaLnBrk="1" hangingPunct="1"/>
            <a:r>
              <a:rPr lang="en-US" altLang="en-US"/>
              <a:t>Solution</a:t>
            </a:r>
          </a:p>
        </p:txBody>
      </p:sp>
      <p:pic>
        <p:nvPicPr>
          <p:cNvPr id="155652" name="Picture 4">
            <a:extLst>
              <a:ext uri="{FF2B5EF4-FFF2-40B4-BE49-F238E27FC236}">
                <a16:creationId xmlns:a16="http://schemas.microsoft.com/office/drawing/2014/main" id="{0FAACBB2-0BE7-291E-38A9-14132003C3F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93913"/>
            <a:ext cx="81534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808ECD0-8E0E-165A-BC40-5F68C38477E5}"/>
              </a:ext>
            </a:extLst>
          </p:cNvPr>
          <p:cNvSpPr>
            <a:spLocks noGrp="1" noChangeArrowheads="1"/>
          </p:cNvSpPr>
          <p:nvPr>
            <p:ph type="title"/>
          </p:nvPr>
        </p:nvSpPr>
        <p:spPr/>
        <p:txBody>
          <a:bodyPr/>
          <a:lstStyle/>
          <a:p>
            <a:pPr eaLnBrk="1" hangingPunct="1"/>
            <a:r>
              <a:rPr lang="de-DE" altLang="en-US">
                <a:solidFill>
                  <a:schemeClr val="tx2"/>
                </a:solidFill>
              </a:rPr>
              <a:t>Sustained normally open switch</a:t>
            </a:r>
            <a:endParaRPr lang="en-US" altLang="en-US">
              <a:solidFill>
                <a:schemeClr val="tx2"/>
              </a:solidFill>
            </a:endParaRPr>
          </a:p>
        </p:txBody>
      </p:sp>
      <p:pic>
        <p:nvPicPr>
          <p:cNvPr id="28675" name="Picture 3">
            <a:extLst>
              <a:ext uri="{FF2B5EF4-FFF2-40B4-BE49-F238E27FC236}">
                <a16:creationId xmlns:a16="http://schemas.microsoft.com/office/drawing/2014/main" id="{8E396EAC-7441-6958-6861-5B41EE5F4C52}"/>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7375" y="2501900"/>
            <a:ext cx="5545138" cy="3081338"/>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F8CC83B-0ADD-01A8-1F8B-F377FA832703}"/>
              </a:ext>
            </a:extLst>
          </p:cNvPr>
          <p:cNvSpPr>
            <a:spLocks noGrp="1" noChangeArrowheads="1"/>
          </p:cNvSpPr>
          <p:nvPr>
            <p:ph type="title"/>
          </p:nvPr>
        </p:nvSpPr>
        <p:spPr/>
        <p:txBody>
          <a:bodyPr/>
          <a:lstStyle/>
          <a:p>
            <a:pPr eaLnBrk="1" hangingPunct="1"/>
            <a:r>
              <a:rPr lang="de-DE" altLang="en-US" dirty="0">
                <a:solidFill>
                  <a:schemeClr val="tx2"/>
                </a:solidFill>
              </a:rPr>
              <a:t>Changeover switch 1</a:t>
            </a:r>
            <a:endParaRPr lang="en-US" altLang="en-US" dirty="0">
              <a:solidFill>
                <a:schemeClr val="tx2"/>
              </a:solidFill>
            </a:endParaRPr>
          </a:p>
        </p:txBody>
      </p:sp>
      <p:pic>
        <p:nvPicPr>
          <p:cNvPr id="29699" name="Picture 3">
            <a:extLst>
              <a:ext uri="{FF2B5EF4-FFF2-40B4-BE49-F238E27FC236}">
                <a16:creationId xmlns:a16="http://schemas.microsoft.com/office/drawing/2014/main" id="{3501BC17-9B50-A2F2-C27B-82C578AE5979}"/>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2430463"/>
            <a:ext cx="4781550" cy="3071812"/>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A302E8D-C6EA-70CA-8C8C-7BEDB96C0DDA}"/>
              </a:ext>
            </a:extLst>
          </p:cNvPr>
          <p:cNvSpPr>
            <a:spLocks noGrp="1" noChangeArrowheads="1"/>
          </p:cNvSpPr>
          <p:nvPr>
            <p:ph type="title"/>
          </p:nvPr>
        </p:nvSpPr>
        <p:spPr/>
        <p:txBody>
          <a:bodyPr/>
          <a:lstStyle/>
          <a:p>
            <a:pPr eaLnBrk="1" hangingPunct="1"/>
            <a:r>
              <a:rPr lang="de-DE" altLang="en-US">
                <a:solidFill>
                  <a:schemeClr val="tx2"/>
                </a:solidFill>
              </a:rPr>
              <a:t>Normally open contact</a:t>
            </a:r>
            <a:endParaRPr lang="en-US" altLang="en-US">
              <a:solidFill>
                <a:schemeClr val="tx2"/>
              </a:solidFill>
            </a:endParaRPr>
          </a:p>
        </p:txBody>
      </p:sp>
      <p:pic>
        <p:nvPicPr>
          <p:cNvPr id="30723" name="Picture 3">
            <a:extLst>
              <a:ext uri="{FF2B5EF4-FFF2-40B4-BE49-F238E27FC236}">
                <a16:creationId xmlns:a16="http://schemas.microsoft.com/office/drawing/2014/main" id="{1EA6E783-5E06-CB55-0CC2-FC1E124D6C0A}"/>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63938" y="2133600"/>
            <a:ext cx="2105025" cy="44831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087A22-BFEA-2A4E-A2F6-81E3E8C889FC}"/>
              </a:ext>
            </a:extLst>
          </p:cNvPr>
          <p:cNvSpPr>
            <a:spLocks noGrp="1" noChangeArrowheads="1"/>
          </p:cNvSpPr>
          <p:nvPr>
            <p:ph type="title"/>
          </p:nvPr>
        </p:nvSpPr>
        <p:spPr/>
        <p:txBody>
          <a:bodyPr/>
          <a:lstStyle/>
          <a:p>
            <a:pPr eaLnBrk="1" hangingPunct="1"/>
            <a:r>
              <a:rPr lang="de-DE" altLang="en-US">
                <a:solidFill>
                  <a:schemeClr val="tx2"/>
                </a:solidFill>
              </a:rPr>
              <a:t>Normally closed contact</a:t>
            </a:r>
            <a:endParaRPr lang="en-US" altLang="en-US">
              <a:solidFill>
                <a:schemeClr val="tx2"/>
              </a:solidFill>
            </a:endParaRPr>
          </a:p>
        </p:txBody>
      </p:sp>
      <p:pic>
        <p:nvPicPr>
          <p:cNvPr id="31747" name="Picture 3">
            <a:extLst>
              <a:ext uri="{FF2B5EF4-FFF2-40B4-BE49-F238E27FC236}">
                <a16:creationId xmlns:a16="http://schemas.microsoft.com/office/drawing/2014/main" id="{F7C958E2-D378-ACF3-61A5-6B73CA7F6CEE}"/>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2054225"/>
            <a:ext cx="1976438" cy="3792538"/>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84E35FB-8FDD-9E65-4919-12563F713243}"/>
              </a:ext>
            </a:extLst>
          </p:cNvPr>
          <p:cNvSpPr>
            <a:spLocks noGrp="1" noChangeArrowheads="1"/>
          </p:cNvSpPr>
          <p:nvPr>
            <p:ph type="title"/>
          </p:nvPr>
        </p:nvSpPr>
        <p:spPr/>
        <p:txBody>
          <a:bodyPr/>
          <a:lstStyle/>
          <a:p>
            <a:pPr eaLnBrk="1" hangingPunct="1"/>
            <a:r>
              <a:rPr lang="de-DE" altLang="en-US">
                <a:solidFill>
                  <a:schemeClr val="tx2"/>
                </a:solidFill>
              </a:rPr>
              <a:t>Changeover contact</a:t>
            </a:r>
            <a:endParaRPr lang="en-US" altLang="en-US">
              <a:solidFill>
                <a:schemeClr val="tx2"/>
              </a:solidFill>
            </a:endParaRPr>
          </a:p>
        </p:txBody>
      </p:sp>
      <p:pic>
        <p:nvPicPr>
          <p:cNvPr id="32771" name="Picture 3">
            <a:extLst>
              <a:ext uri="{FF2B5EF4-FFF2-40B4-BE49-F238E27FC236}">
                <a16:creationId xmlns:a16="http://schemas.microsoft.com/office/drawing/2014/main" id="{BEAAD444-0D70-2585-33BB-8ECFD3A5E5A1}"/>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51225" y="2049463"/>
            <a:ext cx="2120900" cy="347345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239255-E91F-299C-9810-BA4144904DD2}"/>
              </a:ext>
            </a:extLst>
          </p:cNvPr>
          <p:cNvSpPr>
            <a:spLocks noGrp="1" noChangeArrowheads="1"/>
          </p:cNvSpPr>
          <p:nvPr>
            <p:ph type="title"/>
          </p:nvPr>
        </p:nvSpPr>
        <p:spPr/>
        <p:txBody>
          <a:bodyPr/>
          <a:lstStyle/>
          <a:p>
            <a:pPr eaLnBrk="1" hangingPunct="1"/>
            <a:r>
              <a:rPr lang="de-DE" altLang="en-US">
                <a:solidFill>
                  <a:schemeClr val="tx2"/>
                </a:solidFill>
              </a:rPr>
              <a:t>Contacts</a:t>
            </a:r>
            <a:endParaRPr lang="en-US" altLang="en-US">
              <a:solidFill>
                <a:schemeClr val="tx2"/>
              </a:solidFill>
            </a:endParaRPr>
          </a:p>
        </p:txBody>
      </p:sp>
      <p:pic>
        <p:nvPicPr>
          <p:cNvPr id="33795" name="Picture 3">
            <a:extLst>
              <a:ext uri="{FF2B5EF4-FFF2-40B4-BE49-F238E27FC236}">
                <a16:creationId xmlns:a16="http://schemas.microsoft.com/office/drawing/2014/main" id="{61006BEA-1235-CA65-BC12-154F9215213C}"/>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5488" y="2432050"/>
            <a:ext cx="4992687" cy="2595563"/>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1F0AAA7-B514-1C0F-89F1-DBD95BDE1D46}"/>
              </a:ext>
            </a:extLst>
          </p:cNvPr>
          <p:cNvSpPr>
            <a:spLocks noGrp="1" noChangeArrowheads="1"/>
          </p:cNvSpPr>
          <p:nvPr>
            <p:ph type="title"/>
          </p:nvPr>
        </p:nvSpPr>
        <p:spPr/>
        <p:txBody>
          <a:bodyPr/>
          <a:lstStyle/>
          <a:p>
            <a:pPr eaLnBrk="1" hangingPunct="1"/>
            <a:r>
              <a:rPr lang="en-US" altLang="en-US"/>
              <a:t>Control Systems</a:t>
            </a:r>
          </a:p>
        </p:txBody>
      </p:sp>
      <p:sp>
        <p:nvSpPr>
          <p:cNvPr id="16387" name="Rectangle 3">
            <a:extLst>
              <a:ext uri="{FF2B5EF4-FFF2-40B4-BE49-F238E27FC236}">
                <a16:creationId xmlns:a16="http://schemas.microsoft.com/office/drawing/2014/main" id="{82F61837-2962-00AC-EBEC-514C57C94024}"/>
              </a:ext>
            </a:extLst>
          </p:cNvPr>
          <p:cNvSpPr>
            <a:spLocks noGrp="1" noChangeArrowheads="1"/>
          </p:cNvSpPr>
          <p:nvPr>
            <p:ph type="body" idx="1"/>
          </p:nvPr>
        </p:nvSpPr>
        <p:spPr/>
        <p:txBody>
          <a:bodyPr/>
          <a:lstStyle/>
          <a:p>
            <a:pPr eaLnBrk="1" hangingPunct="1"/>
            <a:r>
              <a:rPr lang="en-US" altLang="en-US"/>
              <a:t>Both pneumatic and electropneumatic controllers have a pneumatic power section.  The signal control section varies according to type.  </a:t>
            </a:r>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E255FA9-24F5-14A5-B82D-20F2458B5B61}"/>
              </a:ext>
            </a:extLst>
          </p:cNvPr>
          <p:cNvSpPr>
            <a:spLocks noGrp="1" noChangeArrowheads="1"/>
          </p:cNvSpPr>
          <p:nvPr>
            <p:ph type="title"/>
          </p:nvPr>
        </p:nvSpPr>
        <p:spPr/>
        <p:txBody>
          <a:bodyPr/>
          <a:lstStyle/>
          <a:p>
            <a:pPr eaLnBrk="1" hangingPunct="1"/>
            <a:r>
              <a:rPr lang="de-DE" altLang="en-US" dirty="0">
                <a:solidFill>
                  <a:schemeClr val="tx2"/>
                </a:solidFill>
              </a:rPr>
              <a:t>Switches 2</a:t>
            </a:r>
            <a:endParaRPr lang="en-US" altLang="en-US" dirty="0">
              <a:solidFill>
                <a:schemeClr val="tx2"/>
              </a:solidFill>
            </a:endParaRPr>
          </a:p>
        </p:txBody>
      </p:sp>
      <p:pic>
        <p:nvPicPr>
          <p:cNvPr id="34819" name="Picture 3">
            <a:extLst>
              <a:ext uri="{FF2B5EF4-FFF2-40B4-BE49-F238E27FC236}">
                <a16:creationId xmlns:a16="http://schemas.microsoft.com/office/drawing/2014/main" id="{A2992BDA-F2E3-E422-138F-D1FDE34B29AE}"/>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57375" y="2174875"/>
            <a:ext cx="5265738" cy="3297238"/>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6F9BBB6-9505-A71E-3EF2-D763F0F471A6}"/>
              </a:ext>
            </a:extLst>
          </p:cNvPr>
          <p:cNvSpPr>
            <a:spLocks noGrp="1" noChangeArrowheads="1"/>
          </p:cNvSpPr>
          <p:nvPr>
            <p:ph type="title"/>
          </p:nvPr>
        </p:nvSpPr>
        <p:spPr/>
        <p:txBody>
          <a:bodyPr/>
          <a:lstStyle/>
          <a:p>
            <a:pPr eaLnBrk="1" hangingPunct="1"/>
            <a:r>
              <a:rPr lang="de-DE" altLang="en-US">
                <a:solidFill>
                  <a:schemeClr val="tx2"/>
                </a:solidFill>
              </a:rPr>
              <a:t>Typical push button switches</a:t>
            </a:r>
            <a:endParaRPr lang="en-US" altLang="en-US">
              <a:solidFill>
                <a:schemeClr val="tx2"/>
              </a:solidFill>
            </a:endParaRPr>
          </a:p>
        </p:txBody>
      </p:sp>
      <p:pic>
        <p:nvPicPr>
          <p:cNvPr id="35843" name="Picture 3">
            <a:extLst>
              <a:ext uri="{FF2B5EF4-FFF2-40B4-BE49-F238E27FC236}">
                <a16:creationId xmlns:a16="http://schemas.microsoft.com/office/drawing/2014/main" id="{CD8A083E-BF59-2D36-01DE-3050395CAEC4}"/>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1263" y="2301875"/>
            <a:ext cx="4157662" cy="3046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610E580-FBE2-7C1E-E896-E8879202DF1B}"/>
              </a:ext>
            </a:extLst>
          </p:cNvPr>
          <p:cNvSpPr>
            <a:spLocks noGrp="1" noChangeArrowheads="1"/>
          </p:cNvSpPr>
          <p:nvPr>
            <p:ph type="title"/>
          </p:nvPr>
        </p:nvSpPr>
        <p:spPr/>
        <p:txBody>
          <a:bodyPr/>
          <a:lstStyle/>
          <a:p>
            <a:pPr eaLnBrk="1" hangingPunct="1"/>
            <a:r>
              <a:rPr lang="de-DE" altLang="en-US">
                <a:solidFill>
                  <a:schemeClr val="tx2"/>
                </a:solidFill>
              </a:rPr>
              <a:t>Mechanical limit switch</a:t>
            </a:r>
            <a:endParaRPr lang="en-US" altLang="en-US">
              <a:solidFill>
                <a:schemeClr val="tx2"/>
              </a:solidFill>
            </a:endParaRPr>
          </a:p>
        </p:txBody>
      </p:sp>
      <p:sp>
        <p:nvSpPr>
          <p:cNvPr id="36867" name="Text Box 3">
            <a:extLst>
              <a:ext uri="{FF2B5EF4-FFF2-40B4-BE49-F238E27FC236}">
                <a16:creationId xmlns:a16="http://schemas.microsoft.com/office/drawing/2014/main" id="{30797E68-6C8C-618B-C0BB-C1BD17B2B337}"/>
              </a:ext>
            </a:extLst>
          </p:cNvPr>
          <p:cNvSpPr txBox="1">
            <a:spLocks noChangeArrowheads="1"/>
          </p:cNvSpPr>
          <p:nvPr/>
        </p:nvSpPr>
        <p:spPr bwMode="auto">
          <a:xfrm>
            <a:off x="269875" y="2041525"/>
            <a:ext cx="2286000" cy="2170113"/>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MetaPlusLF" charset="0"/>
              </a:rPr>
              <a:t>1: Reset spring</a:t>
            </a:r>
          </a:p>
          <a:p>
            <a:pPr>
              <a:spcBef>
                <a:spcPct val="50000"/>
              </a:spcBef>
            </a:pPr>
            <a:r>
              <a:rPr lang="en-US" altLang="en-US" sz="1600">
                <a:latin typeface="MetaPlusLF" charset="0"/>
              </a:rPr>
              <a:t>2: Housing</a:t>
            </a:r>
          </a:p>
          <a:p>
            <a:pPr>
              <a:spcBef>
                <a:spcPct val="50000"/>
              </a:spcBef>
            </a:pPr>
            <a:r>
              <a:rPr lang="en-US" altLang="en-US" sz="1600">
                <a:latin typeface="MetaPlusLF" charset="0"/>
              </a:rPr>
              <a:t>3: Swing lever</a:t>
            </a:r>
          </a:p>
          <a:p>
            <a:pPr>
              <a:spcBef>
                <a:spcPct val="50000"/>
              </a:spcBef>
            </a:pPr>
            <a:r>
              <a:rPr lang="en-US" altLang="en-US" sz="1600">
                <a:latin typeface="MetaPlusLF" charset="0"/>
              </a:rPr>
              <a:t>4: Guide pin</a:t>
            </a:r>
          </a:p>
          <a:p>
            <a:pPr>
              <a:spcBef>
                <a:spcPct val="50000"/>
              </a:spcBef>
            </a:pPr>
            <a:r>
              <a:rPr lang="en-US" altLang="en-US" sz="1600">
                <a:latin typeface="MetaPlusLF" charset="0"/>
              </a:rPr>
              <a:t>5: Leaf spring</a:t>
            </a:r>
          </a:p>
          <a:p>
            <a:pPr>
              <a:spcBef>
                <a:spcPct val="50000"/>
              </a:spcBef>
            </a:pPr>
            <a:r>
              <a:rPr lang="en-US" altLang="en-US" sz="1600">
                <a:latin typeface="MetaPlusLF" charset="0"/>
              </a:rPr>
              <a:t>6: Contact spring</a:t>
            </a:r>
          </a:p>
        </p:txBody>
      </p:sp>
      <p:pic>
        <p:nvPicPr>
          <p:cNvPr id="36868" name="Picture 4">
            <a:extLst>
              <a:ext uri="{FF2B5EF4-FFF2-40B4-BE49-F238E27FC236}">
                <a16:creationId xmlns:a16="http://schemas.microsoft.com/office/drawing/2014/main" id="{CC2EC228-BD8C-E01F-B947-573B3E165611}"/>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59075" y="2806700"/>
            <a:ext cx="3838575" cy="2716213"/>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36869" name="Picture 5">
            <a:extLst>
              <a:ext uri="{FF2B5EF4-FFF2-40B4-BE49-F238E27FC236}">
                <a16:creationId xmlns:a16="http://schemas.microsoft.com/office/drawing/2014/main" id="{F5D0CB30-D6FF-60D1-B354-BF87F3FF23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362200"/>
            <a:ext cx="784225" cy="137160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
        <p:nvSpPr>
          <p:cNvPr id="36870" name="Text Box 6">
            <a:extLst>
              <a:ext uri="{FF2B5EF4-FFF2-40B4-BE49-F238E27FC236}">
                <a16:creationId xmlns:a16="http://schemas.microsoft.com/office/drawing/2014/main" id="{7E67F28C-4694-EB93-7802-1340BAF4BA34}"/>
              </a:ext>
            </a:extLst>
          </p:cNvPr>
          <p:cNvSpPr txBox="1">
            <a:spLocks noChangeArrowheads="1"/>
          </p:cNvSpPr>
          <p:nvPr/>
        </p:nvSpPr>
        <p:spPr bwMode="auto">
          <a:xfrm>
            <a:off x="5795963" y="4783138"/>
            <a:ext cx="1728787" cy="581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MetaPlusLF" charset="0"/>
              </a:rPr>
              <a:t>Normally open contact</a:t>
            </a:r>
          </a:p>
        </p:txBody>
      </p:sp>
      <p:sp>
        <p:nvSpPr>
          <p:cNvPr id="36871" name="Text Box 7">
            <a:extLst>
              <a:ext uri="{FF2B5EF4-FFF2-40B4-BE49-F238E27FC236}">
                <a16:creationId xmlns:a16="http://schemas.microsoft.com/office/drawing/2014/main" id="{017009B5-DB51-98D8-6B1C-E39B9A294D7D}"/>
              </a:ext>
            </a:extLst>
          </p:cNvPr>
          <p:cNvSpPr txBox="1">
            <a:spLocks noChangeArrowheads="1"/>
          </p:cNvSpPr>
          <p:nvPr/>
        </p:nvSpPr>
        <p:spPr bwMode="auto">
          <a:xfrm>
            <a:off x="5791200" y="5499100"/>
            <a:ext cx="1733550" cy="5810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MetaPlusLF" charset="0"/>
              </a:rPr>
              <a:t>Normally close contact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8AA4451-BC25-299C-B73F-C87437D34C76}"/>
              </a:ext>
            </a:extLst>
          </p:cNvPr>
          <p:cNvSpPr>
            <a:spLocks noGrp="1" noChangeArrowheads="1"/>
          </p:cNvSpPr>
          <p:nvPr>
            <p:ph type="title"/>
          </p:nvPr>
        </p:nvSpPr>
        <p:spPr/>
        <p:txBody>
          <a:bodyPr/>
          <a:lstStyle/>
          <a:p>
            <a:pPr eaLnBrk="1" hangingPunct="1"/>
            <a:r>
              <a:rPr lang="de-DE" altLang="en-US" dirty="0">
                <a:solidFill>
                  <a:schemeClr val="tx2"/>
                </a:solidFill>
              </a:rPr>
              <a:t>Mechanical limit switch 1</a:t>
            </a:r>
            <a:endParaRPr lang="en-US" altLang="en-US" dirty="0">
              <a:solidFill>
                <a:schemeClr val="tx2"/>
              </a:solidFill>
            </a:endParaRPr>
          </a:p>
        </p:txBody>
      </p:sp>
      <p:pic>
        <p:nvPicPr>
          <p:cNvPr id="37891" name="Picture 3">
            <a:extLst>
              <a:ext uri="{FF2B5EF4-FFF2-40B4-BE49-F238E27FC236}">
                <a16:creationId xmlns:a16="http://schemas.microsoft.com/office/drawing/2014/main" id="{0794397E-C0DB-06B6-DFDC-2EB4DD8EA493}"/>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2250" y="2273300"/>
            <a:ext cx="6159500" cy="3300413"/>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86C013C-DDCF-AC52-454E-30DE59B99294}"/>
              </a:ext>
            </a:extLst>
          </p:cNvPr>
          <p:cNvSpPr>
            <a:spLocks noGrp="1" noChangeArrowheads="1"/>
          </p:cNvSpPr>
          <p:nvPr>
            <p:ph type="title"/>
          </p:nvPr>
        </p:nvSpPr>
        <p:spPr/>
        <p:txBody>
          <a:bodyPr/>
          <a:lstStyle/>
          <a:p>
            <a:pPr eaLnBrk="1" hangingPunct="1"/>
            <a:r>
              <a:rPr lang="de-DE" altLang="en-US">
                <a:solidFill>
                  <a:schemeClr val="tx2"/>
                </a:solidFill>
              </a:rPr>
              <a:t>Relays</a:t>
            </a:r>
            <a:endParaRPr lang="en-US" altLang="en-US">
              <a:solidFill>
                <a:schemeClr val="tx2"/>
              </a:solidFill>
            </a:endParaRPr>
          </a:p>
        </p:txBody>
      </p:sp>
      <p:pic>
        <p:nvPicPr>
          <p:cNvPr id="38915" name="Picture 3">
            <a:extLst>
              <a:ext uri="{FF2B5EF4-FFF2-40B4-BE49-F238E27FC236}">
                <a16:creationId xmlns:a16="http://schemas.microsoft.com/office/drawing/2014/main" id="{966E970F-EF39-5628-8987-892827F31D7C}"/>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12694"/>
          <a:stretch>
            <a:fillRect/>
          </a:stretch>
        </p:blipFill>
        <p:spPr>
          <a:xfrm>
            <a:off x="1857375" y="2174875"/>
            <a:ext cx="5224463" cy="3268663"/>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D95737B-CE1E-BE10-5719-5BFF45EBF0F7}"/>
              </a:ext>
            </a:extLst>
          </p:cNvPr>
          <p:cNvSpPr>
            <a:spLocks noGrp="1" noChangeArrowheads="1"/>
          </p:cNvSpPr>
          <p:nvPr>
            <p:ph type="title"/>
          </p:nvPr>
        </p:nvSpPr>
        <p:spPr/>
        <p:txBody>
          <a:bodyPr/>
          <a:lstStyle/>
          <a:p>
            <a:pPr eaLnBrk="1" hangingPunct="1"/>
            <a:r>
              <a:rPr lang="de-DE" altLang="en-US" dirty="0"/>
              <a:t>Relays 1</a:t>
            </a:r>
            <a:endParaRPr lang="en-US" altLang="en-US" dirty="0"/>
          </a:p>
        </p:txBody>
      </p:sp>
      <p:sp>
        <p:nvSpPr>
          <p:cNvPr id="39939" name="Rectangle 3">
            <a:extLst>
              <a:ext uri="{FF2B5EF4-FFF2-40B4-BE49-F238E27FC236}">
                <a16:creationId xmlns:a16="http://schemas.microsoft.com/office/drawing/2014/main" id="{D3892D12-466B-4D8E-6BAA-B6BCF60BBCDA}"/>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sz="2800" b="1"/>
              <a:t>A</a:t>
            </a:r>
            <a:r>
              <a:rPr lang="en-US" altLang="en-US" sz="2800"/>
              <a:t> </a:t>
            </a:r>
            <a:r>
              <a:rPr lang="en-US" altLang="en-US" sz="2800" b="1"/>
              <a:t>Relay has Certain Characteristics</a:t>
            </a:r>
          </a:p>
          <a:p>
            <a:pPr eaLnBrk="1" hangingPunct="1">
              <a:buFontTx/>
              <a:buChar char="•"/>
            </a:pPr>
            <a:r>
              <a:rPr lang="en-US" altLang="en-US" sz="2800" b="1"/>
              <a:t>Low Maintenance</a:t>
            </a:r>
          </a:p>
          <a:p>
            <a:pPr eaLnBrk="1" hangingPunct="1">
              <a:buFontTx/>
              <a:buChar char="•"/>
            </a:pPr>
            <a:r>
              <a:rPr lang="en-US" altLang="en-US" sz="2800" b="1"/>
              <a:t>Able to Switch a Number of Independent Circuit Paths</a:t>
            </a:r>
          </a:p>
          <a:p>
            <a:pPr eaLnBrk="1" hangingPunct="1">
              <a:buFontTx/>
              <a:buChar char="•"/>
            </a:pPr>
            <a:r>
              <a:rPr lang="en-US" altLang="en-US" sz="2800" b="1"/>
              <a:t>Easily Adaptable to Various Operating Voltages</a:t>
            </a:r>
          </a:p>
          <a:p>
            <a:pPr eaLnBrk="1" hangingPunct="1">
              <a:buFontTx/>
              <a:buChar char="•"/>
            </a:pPr>
            <a:r>
              <a:rPr lang="en-US" altLang="en-US" sz="2800" b="1"/>
              <a:t>High Operating Speed, ie. Short Switching Times</a:t>
            </a:r>
          </a:p>
          <a:p>
            <a:pPr eaLnBrk="1" hangingPunct="1">
              <a:buFontTx/>
              <a:buChar char="•"/>
            </a:pPr>
            <a:r>
              <a:rPr lang="en-US" altLang="en-US" sz="2800" b="1"/>
              <a:t>Can be Used as a Logic or Interlocking Device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4237AA1-7858-2F31-7F14-3FBA5D874336}"/>
              </a:ext>
            </a:extLst>
          </p:cNvPr>
          <p:cNvSpPr>
            <a:spLocks noGrp="1" noChangeArrowheads="1"/>
          </p:cNvSpPr>
          <p:nvPr>
            <p:ph type="title"/>
          </p:nvPr>
        </p:nvSpPr>
        <p:spPr/>
        <p:txBody>
          <a:bodyPr/>
          <a:lstStyle/>
          <a:p>
            <a:pPr eaLnBrk="1" hangingPunct="1"/>
            <a:r>
              <a:rPr lang="de-DE" altLang="en-US">
                <a:solidFill>
                  <a:schemeClr val="tx2"/>
                </a:solidFill>
              </a:rPr>
              <a:t>Relay Contact Configuration</a:t>
            </a:r>
            <a:endParaRPr lang="en-US" altLang="en-US">
              <a:solidFill>
                <a:schemeClr val="tx2"/>
              </a:solidFill>
            </a:endParaRPr>
          </a:p>
        </p:txBody>
      </p:sp>
      <p:pic>
        <p:nvPicPr>
          <p:cNvPr id="40963" name="Picture 3">
            <a:extLst>
              <a:ext uri="{FF2B5EF4-FFF2-40B4-BE49-F238E27FC236}">
                <a16:creationId xmlns:a16="http://schemas.microsoft.com/office/drawing/2014/main" id="{27335CD5-917B-4448-F14B-9EDB900D7861}"/>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2817813"/>
            <a:ext cx="4019550" cy="185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9D47BBB-45F6-35F4-4A64-4E0FC9E99D64}"/>
              </a:ext>
            </a:extLst>
          </p:cNvPr>
          <p:cNvSpPr>
            <a:spLocks noGrp="1" noChangeArrowheads="1"/>
          </p:cNvSpPr>
          <p:nvPr>
            <p:ph type="title"/>
          </p:nvPr>
        </p:nvSpPr>
        <p:spPr/>
        <p:txBody>
          <a:bodyPr/>
          <a:lstStyle/>
          <a:p>
            <a:pPr eaLnBrk="1" hangingPunct="1"/>
            <a:r>
              <a:rPr lang="de-DE" altLang="en-US">
                <a:solidFill>
                  <a:schemeClr val="tx2"/>
                </a:solidFill>
              </a:rPr>
              <a:t>Reed Switches</a:t>
            </a:r>
            <a:endParaRPr lang="en-US" altLang="en-US">
              <a:solidFill>
                <a:schemeClr val="tx2"/>
              </a:solidFill>
            </a:endParaRPr>
          </a:p>
        </p:txBody>
      </p:sp>
      <p:pic>
        <p:nvPicPr>
          <p:cNvPr id="41987" name="Picture 3">
            <a:extLst>
              <a:ext uri="{FF2B5EF4-FFF2-40B4-BE49-F238E27FC236}">
                <a16:creationId xmlns:a16="http://schemas.microsoft.com/office/drawing/2014/main" id="{73E5DB82-EB82-B85A-6BCA-64BA610E927A}"/>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3300" y="2560638"/>
            <a:ext cx="4360863" cy="2574925"/>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21B9632-6A90-6A4F-EB67-5056B810FAFD}"/>
              </a:ext>
            </a:extLst>
          </p:cNvPr>
          <p:cNvSpPr>
            <a:spLocks noGrp="1" noChangeArrowheads="1"/>
          </p:cNvSpPr>
          <p:nvPr>
            <p:ph type="title"/>
          </p:nvPr>
        </p:nvSpPr>
        <p:spPr/>
        <p:txBody>
          <a:bodyPr/>
          <a:lstStyle/>
          <a:p>
            <a:pPr eaLnBrk="1" hangingPunct="1"/>
            <a:r>
              <a:rPr lang="de-DE" altLang="en-US" dirty="0">
                <a:solidFill>
                  <a:schemeClr val="tx2"/>
                </a:solidFill>
              </a:rPr>
              <a:t>Reed Switches 1</a:t>
            </a:r>
            <a:endParaRPr lang="en-US" altLang="en-US" dirty="0">
              <a:solidFill>
                <a:schemeClr val="tx2"/>
              </a:solidFill>
            </a:endParaRPr>
          </a:p>
        </p:txBody>
      </p:sp>
      <p:graphicFrame>
        <p:nvGraphicFramePr>
          <p:cNvPr id="43011" name="Object 3">
            <a:extLst>
              <a:ext uri="{FF2B5EF4-FFF2-40B4-BE49-F238E27FC236}">
                <a16:creationId xmlns:a16="http://schemas.microsoft.com/office/drawing/2014/main" id="{83A88377-B893-1064-1F99-4C7A9F4D9C7D}"/>
              </a:ext>
              <a:ext uri="{C183D7F6-B498-43B3-948B-1728B52AA6E4}">
                <adec:decorative xmlns:adec="http://schemas.microsoft.com/office/drawing/2017/decorative" val="1"/>
              </a:ext>
            </a:extLst>
          </p:cNvPr>
          <p:cNvGraphicFramePr>
            <a:graphicFrameLocks noChangeAspect="1"/>
          </p:cNvGraphicFramePr>
          <p:nvPr>
            <p:ph idx="1"/>
            <p:extLst>
              <p:ext uri="{D42A27DB-BD31-4B8C-83A1-F6EECF244321}">
                <p14:modId xmlns:p14="http://schemas.microsoft.com/office/powerpoint/2010/main" val="1014786274"/>
              </p:ext>
            </p:extLst>
          </p:nvPr>
        </p:nvGraphicFramePr>
        <p:xfrm>
          <a:off x="2849563" y="1981200"/>
          <a:ext cx="3444875" cy="3886200"/>
        </p:xfrm>
        <a:graphic>
          <a:graphicData uri="http://schemas.openxmlformats.org/presentationml/2006/ole">
            <mc:AlternateContent xmlns:mc="http://schemas.openxmlformats.org/markup-compatibility/2006">
              <mc:Choice xmlns:v="urn:schemas-microsoft-com:vml" Requires="v">
                <p:oleObj name="Document" r:id="rId2" imgW="4120896" imgH="5001768" progId="Word.Document.8">
                  <p:embed/>
                </p:oleObj>
              </mc:Choice>
              <mc:Fallback>
                <p:oleObj name="Document" r:id="rId2" imgW="4120896" imgH="5001768"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l="7382" t="12903"/>
                      <a:stretch>
                        <a:fillRect/>
                      </a:stretch>
                    </p:blipFill>
                    <p:spPr bwMode="auto">
                      <a:xfrm>
                        <a:off x="2849563" y="1981200"/>
                        <a:ext cx="3444875" cy="388620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638349A-7167-9BB6-A7B2-CCE3139F62ED}"/>
              </a:ext>
            </a:extLst>
          </p:cNvPr>
          <p:cNvSpPr>
            <a:spLocks noGrp="1" noChangeArrowheads="1"/>
          </p:cNvSpPr>
          <p:nvPr>
            <p:ph type="title"/>
          </p:nvPr>
        </p:nvSpPr>
        <p:spPr/>
        <p:txBody>
          <a:bodyPr/>
          <a:lstStyle/>
          <a:p>
            <a:pPr eaLnBrk="1" hangingPunct="1"/>
            <a:r>
              <a:rPr lang="de-DE" altLang="en-US">
                <a:solidFill>
                  <a:schemeClr val="tx2"/>
                </a:solidFill>
              </a:rPr>
              <a:t>Pressure Switches</a:t>
            </a:r>
            <a:endParaRPr lang="en-US" altLang="en-US">
              <a:solidFill>
                <a:schemeClr val="tx2"/>
              </a:solidFill>
            </a:endParaRPr>
          </a:p>
        </p:txBody>
      </p:sp>
      <p:pic>
        <p:nvPicPr>
          <p:cNvPr id="44035" name="Picture 3">
            <a:extLst>
              <a:ext uri="{FF2B5EF4-FFF2-40B4-BE49-F238E27FC236}">
                <a16:creationId xmlns:a16="http://schemas.microsoft.com/office/drawing/2014/main" id="{90C5A9BD-5A8C-5BE5-1B49-D1043C8FEF62}"/>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1650" y="2406650"/>
            <a:ext cx="5600700" cy="30353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42BCC16-1120-8CBD-CC06-1A7036CE5C49}"/>
              </a:ext>
            </a:extLst>
          </p:cNvPr>
          <p:cNvSpPr>
            <a:spLocks noGrp="1" noChangeArrowheads="1"/>
          </p:cNvSpPr>
          <p:nvPr>
            <p:ph type="title"/>
          </p:nvPr>
        </p:nvSpPr>
        <p:spPr/>
        <p:txBody>
          <a:bodyPr/>
          <a:lstStyle/>
          <a:p>
            <a:pPr eaLnBrk="1" hangingPunct="1"/>
            <a:r>
              <a:rPr lang="en-US" altLang="en-US"/>
              <a:t>Pneumatic Control </a:t>
            </a:r>
          </a:p>
        </p:txBody>
      </p:sp>
      <p:sp>
        <p:nvSpPr>
          <p:cNvPr id="17411" name="Rectangle 3">
            <a:extLst>
              <a:ext uri="{FF2B5EF4-FFF2-40B4-BE49-F238E27FC236}">
                <a16:creationId xmlns:a16="http://schemas.microsoft.com/office/drawing/2014/main" id="{865E2C08-956D-631D-ED7C-3F3191A0BAAC}"/>
              </a:ext>
            </a:extLst>
          </p:cNvPr>
          <p:cNvSpPr>
            <a:spLocks noGrp="1" noChangeArrowheads="1"/>
          </p:cNvSpPr>
          <p:nvPr>
            <p:ph type="body" idx="1"/>
          </p:nvPr>
        </p:nvSpPr>
        <p:spPr/>
        <p:txBody>
          <a:bodyPr/>
          <a:lstStyle/>
          <a:p>
            <a:pPr eaLnBrk="1" hangingPunct="1"/>
            <a:r>
              <a:rPr lang="en-US" altLang="en-US"/>
              <a:t>In a pneumatic control pneumatic components are used, that is , various types of valves, sequences, air barriers, etc.</a:t>
            </a:r>
          </a:p>
          <a:p>
            <a:pPr eaLnBrk="1" hangingPunct="1">
              <a:buFont typeface="Wingdings" panose="05000000000000000000" pitchFamily="2" charset="2"/>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3A8CDDC-2074-A103-2A4D-3F4D4E19895A}"/>
              </a:ext>
            </a:extLst>
          </p:cNvPr>
          <p:cNvSpPr>
            <a:spLocks noGrp="1" noChangeArrowheads="1"/>
          </p:cNvSpPr>
          <p:nvPr>
            <p:ph type="title"/>
          </p:nvPr>
        </p:nvSpPr>
        <p:spPr/>
        <p:txBody>
          <a:bodyPr/>
          <a:lstStyle/>
          <a:p>
            <a:pPr eaLnBrk="1" hangingPunct="1"/>
            <a:r>
              <a:rPr lang="de-DE" altLang="en-US">
                <a:solidFill>
                  <a:schemeClr val="tx2"/>
                </a:solidFill>
              </a:rPr>
              <a:t>Inductive Sensors</a:t>
            </a:r>
            <a:endParaRPr lang="en-US" altLang="en-US">
              <a:solidFill>
                <a:schemeClr val="tx2"/>
              </a:solidFill>
            </a:endParaRPr>
          </a:p>
        </p:txBody>
      </p:sp>
      <p:graphicFrame>
        <p:nvGraphicFramePr>
          <p:cNvPr id="45059" name="Object 3">
            <a:extLst>
              <a:ext uri="{FF2B5EF4-FFF2-40B4-BE49-F238E27FC236}">
                <a16:creationId xmlns:a16="http://schemas.microsoft.com/office/drawing/2014/main" id="{EE5E7992-89C6-823A-CD08-72A86BCF537F}"/>
              </a:ext>
              <a:ext uri="{C183D7F6-B498-43B3-948B-1728B52AA6E4}">
                <adec:decorative xmlns:adec="http://schemas.microsoft.com/office/drawing/2017/decorative" val="1"/>
              </a:ext>
            </a:extLst>
          </p:cNvPr>
          <p:cNvGraphicFramePr>
            <a:graphicFrameLocks noChangeAspect="1"/>
          </p:cNvGraphicFramePr>
          <p:nvPr>
            <p:ph idx="1"/>
            <p:extLst>
              <p:ext uri="{D42A27DB-BD31-4B8C-83A1-F6EECF244321}">
                <p14:modId xmlns:p14="http://schemas.microsoft.com/office/powerpoint/2010/main" val="3939420772"/>
              </p:ext>
            </p:extLst>
          </p:nvPr>
        </p:nvGraphicFramePr>
        <p:xfrm>
          <a:off x="1536700" y="2673350"/>
          <a:ext cx="5588000" cy="1947863"/>
        </p:xfrm>
        <a:graphic>
          <a:graphicData uri="http://schemas.openxmlformats.org/presentationml/2006/ole">
            <mc:AlternateContent xmlns:mc="http://schemas.openxmlformats.org/markup-compatibility/2006">
              <mc:Choice xmlns:v="urn:schemas-microsoft-com:vml" Requires="v">
                <p:oleObj name="Document" r:id="rId2" imgW="4099560" imgH="1539240" progId="Word.Document.8">
                  <p:embed/>
                </p:oleObj>
              </mc:Choice>
              <mc:Fallback>
                <p:oleObj name="Document" r:id="rId2" imgW="4099560" imgH="153924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673350"/>
                        <a:ext cx="5588000" cy="1947863"/>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6742369-1BD3-1A3E-B1FA-8AC6995E9CB9}"/>
              </a:ext>
            </a:extLst>
          </p:cNvPr>
          <p:cNvSpPr>
            <a:spLocks noGrp="1" noChangeArrowheads="1"/>
          </p:cNvSpPr>
          <p:nvPr>
            <p:ph type="title"/>
          </p:nvPr>
        </p:nvSpPr>
        <p:spPr/>
        <p:txBody>
          <a:bodyPr/>
          <a:lstStyle/>
          <a:p>
            <a:pPr eaLnBrk="1" hangingPunct="1"/>
            <a:r>
              <a:rPr lang="de-DE" altLang="en-US" dirty="0">
                <a:solidFill>
                  <a:schemeClr val="tx2"/>
                </a:solidFill>
              </a:rPr>
              <a:t>Inductive Sensors 1</a:t>
            </a:r>
            <a:endParaRPr lang="en-US" altLang="en-US" dirty="0">
              <a:solidFill>
                <a:schemeClr val="tx2"/>
              </a:solidFill>
            </a:endParaRPr>
          </a:p>
        </p:txBody>
      </p:sp>
      <p:pic>
        <p:nvPicPr>
          <p:cNvPr id="46083" name="Picture 3">
            <a:extLst>
              <a:ext uri="{FF2B5EF4-FFF2-40B4-BE49-F238E27FC236}">
                <a16:creationId xmlns:a16="http://schemas.microsoft.com/office/drawing/2014/main" id="{9C55E5F0-5770-8E3D-07D7-03A4D081BF16}"/>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8408"/>
          <a:stretch>
            <a:fillRect/>
          </a:stretch>
        </p:blipFill>
        <p:spPr>
          <a:xfrm>
            <a:off x="1871663" y="1998663"/>
            <a:ext cx="5399087" cy="3851275"/>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832893-64A3-D90E-11B0-AB36950C849A}"/>
              </a:ext>
            </a:extLst>
          </p:cNvPr>
          <p:cNvSpPr>
            <a:spLocks noGrp="1" noChangeArrowheads="1"/>
          </p:cNvSpPr>
          <p:nvPr>
            <p:ph type="title"/>
          </p:nvPr>
        </p:nvSpPr>
        <p:spPr/>
        <p:txBody>
          <a:bodyPr/>
          <a:lstStyle/>
          <a:p>
            <a:pPr eaLnBrk="1" hangingPunct="1"/>
            <a:r>
              <a:rPr lang="de-DE" altLang="en-US" dirty="0">
                <a:solidFill>
                  <a:schemeClr val="tx2"/>
                </a:solidFill>
              </a:rPr>
              <a:t>Inductive Sensors 2</a:t>
            </a:r>
            <a:endParaRPr lang="en-US" altLang="en-US" dirty="0">
              <a:solidFill>
                <a:schemeClr val="tx2"/>
              </a:solidFill>
            </a:endParaRPr>
          </a:p>
        </p:txBody>
      </p:sp>
      <p:graphicFrame>
        <p:nvGraphicFramePr>
          <p:cNvPr id="47107" name="Object 3">
            <a:extLst>
              <a:ext uri="{FF2B5EF4-FFF2-40B4-BE49-F238E27FC236}">
                <a16:creationId xmlns:a16="http://schemas.microsoft.com/office/drawing/2014/main" id="{CDB89238-5B67-2E4A-8A21-15F7E208FDEB}"/>
              </a:ext>
              <a:ext uri="{C183D7F6-B498-43B3-948B-1728B52AA6E4}">
                <adec:decorative xmlns:adec="http://schemas.microsoft.com/office/drawing/2017/decorative" val="1"/>
              </a:ext>
            </a:extLst>
          </p:cNvPr>
          <p:cNvGraphicFramePr>
            <a:graphicFrameLocks noChangeAspect="1"/>
          </p:cNvGraphicFramePr>
          <p:nvPr>
            <p:ph idx="1"/>
            <p:extLst>
              <p:ext uri="{D42A27DB-BD31-4B8C-83A1-F6EECF244321}">
                <p14:modId xmlns:p14="http://schemas.microsoft.com/office/powerpoint/2010/main" val="1682391127"/>
              </p:ext>
            </p:extLst>
          </p:nvPr>
        </p:nvGraphicFramePr>
        <p:xfrm>
          <a:off x="1579563" y="2366963"/>
          <a:ext cx="5883275" cy="2843212"/>
        </p:xfrm>
        <a:graphic>
          <a:graphicData uri="http://schemas.openxmlformats.org/presentationml/2006/ole">
            <mc:AlternateContent xmlns:mc="http://schemas.openxmlformats.org/markup-compatibility/2006">
              <mc:Choice xmlns:v="urn:schemas-microsoft-com:vml" Requires="v">
                <p:oleObj name="Document" r:id="rId2" imgW="4184904" imgH="2176272" progId="Word.Document.8">
                  <p:embed/>
                </p:oleObj>
              </mc:Choice>
              <mc:Fallback>
                <p:oleObj name="Document" r:id="rId2" imgW="4184904" imgH="2176272"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l="1482" t="5704" r="3674" b="3030"/>
                      <a:stretch>
                        <a:fillRect/>
                      </a:stretch>
                    </p:blipFill>
                    <p:spPr bwMode="auto">
                      <a:xfrm>
                        <a:off x="1579563" y="2366963"/>
                        <a:ext cx="5883275" cy="2843212"/>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E878422-4E9C-8EF2-E296-57A2356EEDF1}"/>
              </a:ext>
            </a:extLst>
          </p:cNvPr>
          <p:cNvSpPr>
            <a:spLocks noGrp="1" noChangeArrowheads="1"/>
          </p:cNvSpPr>
          <p:nvPr>
            <p:ph type="title"/>
          </p:nvPr>
        </p:nvSpPr>
        <p:spPr/>
        <p:txBody>
          <a:bodyPr/>
          <a:lstStyle/>
          <a:p>
            <a:pPr eaLnBrk="1" hangingPunct="1"/>
            <a:r>
              <a:rPr lang="de-DE" altLang="en-US">
                <a:solidFill>
                  <a:schemeClr val="tx2"/>
                </a:solidFill>
              </a:rPr>
              <a:t>Capacitive Sensors</a:t>
            </a:r>
            <a:endParaRPr lang="en-US" altLang="en-US">
              <a:solidFill>
                <a:schemeClr val="tx2"/>
              </a:solidFill>
            </a:endParaRPr>
          </a:p>
        </p:txBody>
      </p:sp>
      <p:pic>
        <p:nvPicPr>
          <p:cNvPr id="48131" name="Picture 3">
            <a:extLst>
              <a:ext uri="{FF2B5EF4-FFF2-40B4-BE49-F238E27FC236}">
                <a16:creationId xmlns:a16="http://schemas.microsoft.com/office/drawing/2014/main" id="{525EFDD2-C0BF-EC34-F133-387F3050C773}"/>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3480"/>
          <a:stretch>
            <a:fillRect/>
          </a:stretch>
        </p:blipFill>
        <p:spPr>
          <a:xfrm>
            <a:off x="1865313" y="2716213"/>
            <a:ext cx="5413375" cy="2414587"/>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337388-5AD4-26D3-C96A-63C3B6089A9B}"/>
              </a:ext>
            </a:extLst>
          </p:cNvPr>
          <p:cNvSpPr>
            <a:spLocks noGrp="1" noChangeArrowheads="1"/>
          </p:cNvSpPr>
          <p:nvPr>
            <p:ph type="title"/>
          </p:nvPr>
        </p:nvSpPr>
        <p:spPr/>
        <p:txBody>
          <a:bodyPr/>
          <a:lstStyle/>
          <a:p>
            <a:pPr eaLnBrk="1" hangingPunct="1"/>
            <a:r>
              <a:rPr lang="de-DE" altLang="en-US">
                <a:solidFill>
                  <a:schemeClr val="tx2"/>
                </a:solidFill>
              </a:rPr>
              <a:t>Through Beam Sensors</a:t>
            </a:r>
            <a:endParaRPr lang="en-US" altLang="en-US">
              <a:solidFill>
                <a:schemeClr val="tx2"/>
              </a:solidFill>
            </a:endParaRPr>
          </a:p>
        </p:txBody>
      </p:sp>
      <p:pic>
        <p:nvPicPr>
          <p:cNvPr id="49155" name="Picture 3">
            <a:extLst>
              <a:ext uri="{FF2B5EF4-FFF2-40B4-BE49-F238E27FC236}">
                <a16:creationId xmlns:a16="http://schemas.microsoft.com/office/drawing/2014/main" id="{92CF72EE-F058-32FB-5304-23EDB4124C59}"/>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1290"/>
          <a:stretch>
            <a:fillRect/>
          </a:stretch>
        </p:blipFill>
        <p:spPr>
          <a:xfrm>
            <a:off x="1884363" y="2614613"/>
            <a:ext cx="5375275" cy="2617787"/>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532D96F-0DA9-03B0-3CDB-9C26A8DE179C}"/>
              </a:ext>
            </a:extLst>
          </p:cNvPr>
          <p:cNvSpPr>
            <a:spLocks noGrp="1" noChangeArrowheads="1"/>
          </p:cNvSpPr>
          <p:nvPr>
            <p:ph type="title"/>
          </p:nvPr>
        </p:nvSpPr>
        <p:spPr/>
        <p:txBody>
          <a:bodyPr/>
          <a:lstStyle/>
          <a:p>
            <a:pPr eaLnBrk="1" hangingPunct="1"/>
            <a:r>
              <a:rPr lang="de-DE" altLang="en-US">
                <a:solidFill>
                  <a:schemeClr val="tx2"/>
                </a:solidFill>
              </a:rPr>
              <a:t>Retro-Reflective Sensors</a:t>
            </a:r>
            <a:endParaRPr lang="en-US" altLang="en-US">
              <a:solidFill>
                <a:schemeClr val="tx2"/>
              </a:solidFill>
            </a:endParaRPr>
          </a:p>
        </p:txBody>
      </p:sp>
      <p:pic>
        <p:nvPicPr>
          <p:cNvPr id="50179" name="Picture 3">
            <a:extLst>
              <a:ext uri="{FF2B5EF4-FFF2-40B4-BE49-F238E27FC236}">
                <a16:creationId xmlns:a16="http://schemas.microsoft.com/office/drawing/2014/main" id="{76E7CE17-5DC0-26DF-B2E6-F82D526E9471}"/>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1209"/>
          <a:stretch>
            <a:fillRect/>
          </a:stretch>
        </p:blipFill>
        <p:spPr>
          <a:xfrm>
            <a:off x="1831975" y="2543175"/>
            <a:ext cx="5480050" cy="276225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87F9C7B-B889-EA1D-F2B3-1DD7D00B09E8}"/>
              </a:ext>
            </a:extLst>
          </p:cNvPr>
          <p:cNvSpPr>
            <a:spLocks noGrp="1" noChangeArrowheads="1"/>
          </p:cNvSpPr>
          <p:nvPr>
            <p:ph type="title"/>
          </p:nvPr>
        </p:nvSpPr>
        <p:spPr/>
        <p:txBody>
          <a:bodyPr/>
          <a:lstStyle/>
          <a:p>
            <a:pPr eaLnBrk="1" hangingPunct="1"/>
            <a:r>
              <a:rPr lang="de-DE" altLang="en-US">
                <a:solidFill>
                  <a:schemeClr val="tx2"/>
                </a:solidFill>
              </a:rPr>
              <a:t>Diffuse Sensors</a:t>
            </a:r>
            <a:endParaRPr lang="en-US" altLang="en-US">
              <a:solidFill>
                <a:schemeClr val="tx2"/>
              </a:solidFill>
            </a:endParaRPr>
          </a:p>
        </p:txBody>
      </p:sp>
      <p:pic>
        <p:nvPicPr>
          <p:cNvPr id="51203" name="Picture 3">
            <a:extLst>
              <a:ext uri="{FF2B5EF4-FFF2-40B4-BE49-F238E27FC236}">
                <a16:creationId xmlns:a16="http://schemas.microsoft.com/office/drawing/2014/main" id="{154F28D5-82CC-9EC2-8ED4-AB2C2FAEF350}"/>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0889"/>
          <a:stretch>
            <a:fillRect/>
          </a:stretch>
        </p:blipFill>
        <p:spPr>
          <a:xfrm>
            <a:off x="1895475" y="2581275"/>
            <a:ext cx="5353050" cy="268605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4E60942-C1B1-0E4D-3B59-9163AC562F45}"/>
              </a:ext>
            </a:extLst>
          </p:cNvPr>
          <p:cNvSpPr>
            <a:spLocks noGrp="1" noChangeArrowheads="1"/>
          </p:cNvSpPr>
          <p:nvPr>
            <p:ph type="title"/>
          </p:nvPr>
        </p:nvSpPr>
        <p:spPr/>
        <p:txBody>
          <a:bodyPr/>
          <a:lstStyle/>
          <a:p>
            <a:pPr eaLnBrk="1" hangingPunct="1"/>
            <a:r>
              <a:rPr lang="en-AU" altLang="en-US"/>
              <a:t>Directional control valves</a:t>
            </a:r>
            <a:endParaRPr lang="en-GB" altLang="en-US"/>
          </a:p>
        </p:txBody>
      </p:sp>
      <p:sp>
        <p:nvSpPr>
          <p:cNvPr id="52227" name="Rectangle 3">
            <a:extLst>
              <a:ext uri="{FF2B5EF4-FFF2-40B4-BE49-F238E27FC236}">
                <a16:creationId xmlns:a16="http://schemas.microsoft.com/office/drawing/2014/main" id="{EA2E8E5D-F91A-462D-1141-3F7295750593}"/>
              </a:ext>
            </a:extLst>
          </p:cNvPr>
          <p:cNvSpPr>
            <a:spLocks noGrp="1" noChangeArrowheads="1"/>
          </p:cNvSpPr>
          <p:nvPr>
            <p:ph type="body" idx="1"/>
          </p:nvPr>
        </p:nvSpPr>
        <p:spPr/>
        <p:txBody>
          <a:bodyPr/>
          <a:lstStyle/>
          <a:p>
            <a:pPr marL="184150" indent="-184150" defTabSz="955675" eaLnBrk="1" hangingPunct="1"/>
            <a:endParaRPr lang="en-GB" alt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09A741D-7A44-D3E9-AE26-8515C47B5C13}"/>
              </a:ext>
            </a:extLst>
          </p:cNvPr>
          <p:cNvSpPr>
            <a:spLocks noGrp="1" noChangeArrowheads="1"/>
          </p:cNvSpPr>
          <p:nvPr>
            <p:ph type="title"/>
          </p:nvPr>
        </p:nvSpPr>
        <p:spPr/>
        <p:txBody>
          <a:bodyPr/>
          <a:lstStyle/>
          <a:p>
            <a:pPr eaLnBrk="1" hangingPunct="1"/>
            <a:r>
              <a:rPr lang="de-DE" altLang="en-US"/>
              <a:t>Design principles</a:t>
            </a:r>
            <a:endParaRPr lang="en-US" altLang="en-US"/>
          </a:p>
        </p:txBody>
      </p:sp>
      <p:sp>
        <p:nvSpPr>
          <p:cNvPr id="54275" name="Rectangle 3">
            <a:extLst>
              <a:ext uri="{FF2B5EF4-FFF2-40B4-BE49-F238E27FC236}">
                <a16:creationId xmlns:a16="http://schemas.microsoft.com/office/drawing/2014/main" id="{66043696-415F-9DAB-9FD1-F75816394B3D}"/>
              </a:ext>
            </a:extLst>
          </p:cNvPr>
          <p:cNvSpPr>
            <a:spLocks noGrp="1" noChangeArrowheads="1"/>
          </p:cNvSpPr>
          <p:nvPr>
            <p:ph type="body" idx="1"/>
          </p:nvPr>
        </p:nvSpPr>
        <p:spPr/>
        <p:txBody>
          <a:bodyPr/>
          <a:lstStyle/>
          <a:p>
            <a:pPr marL="193675" indent="-193675" defTabSz="955675" eaLnBrk="1" hangingPunct="1">
              <a:buFont typeface="Wingdings" panose="05000000000000000000" pitchFamily="2" charset="2"/>
              <a:buNone/>
            </a:pPr>
            <a:r>
              <a:rPr lang="en-US" altLang="en-US" b="1"/>
              <a:t>The design of control valves are categorized as</a:t>
            </a:r>
          </a:p>
          <a:p>
            <a:pPr marL="193675" indent="-193675" defTabSz="955675" eaLnBrk="1" hangingPunct="1">
              <a:buFont typeface="Symbol" panose="05050102010706020507" pitchFamily="18" charset="2"/>
              <a:buChar char="·"/>
            </a:pPr>
            <a:r>
              <a:rPr lang="en-US" altLang="en-US" b="1"/>
              <a:t>Poppet valves</a:t>
            </a:r>
          </a:p>
          <a:p>
            <a:pPr marL="566738" lvl="1" indent="-180975" defTabSz="955675" eaLnBrk="1" hangingPunct="1">
              <a:buFont typeface="Symbol" panose="05050102010706020507" pitchFamily="18" charset="2"/>
              <a:buChar char="·"/>
            </a:pPr>
            <a:r>
              <a:rPr lang="en-US" altLang="en-US"/>
              <a:t>Ball seat valves</a:t>
            </a:r>
          </a:p>
          <a:p>
            <a:pPr marL="566738" lvl="1" indent="-180975" defTabSz="955675" eaLnBrk="1" hangingPunct="1">
              <a:buFont typeface="Symbol" panose="05050102010706020507" pitchFamily="18" charset="2"/>
              <a:buChar char="·"/>
            </a:pPr>
            <a:r>
              <a:rPr lang="en-US" altLang="en-US"/>
              <a:t>Disc seat valves</a:t>
            </a:r>
          </a:p>
          <a:p>
            <a:pPr marL="193675" indent="-193675" defTabSz="955675" eaLnBrk="1" hangingPunct="1">
              <a:buFont typeface="Symbol" panose="05050102010706020507" pitchFamily="18" charset="2"/>
              <a:buChar char="·"/>
            </a:pPr>
            <a:r>
              <a:rPr lang="en-US" altLang="en-US" b="1"/>
              <a:t>Slide valves</a:t>
            </a:r>
          </a:p>
          <a:p>
            <a:pPr marL="566738" lvl="1" indent="-180975" defTabSz="955675" eaLnBrk="1" hangingPunct="1">
              <a:buFontTx/>
              <a:buChar char="•"/>
            </a:pPr>
            <a:r>
              <a:rPr lang="en-US" altLang="en-US"/>
              <a:t>Longitudinal slide valve</a:t>
            </a:r>
          </a:p>
          <a:p>
            <a:pPr marL="566738" lvl="1" indent="-180975" defTabSz="955675" eaLnBrk="1" hangingPunct="1">
              <a:buFontTx/>
              <a:buChar char="•"/>
            </a:pPr>
            <a:r>
              <a:rPr lang="en-US" altLang="en-US"/>
              <a:t>Longitudinal flat slide valve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A20D24F-63DA-3CC3-B26F-D983680E7F15}"/>
              </a:ext>
            </a:extLst>
          </p:cNvPr>
          <p:cNvSpPr>
            <a:spLocks noGrp="1" noChangeArrowheads="1"/>
          </p:cNvSpPr>
          <p:nvPr>
            <p:ph type="title"/>
          </p:nvPr>
        </p:nvSpPr>
        <p:spPr/>
        <p:txBody>
          <a:bodyPr/>
          <a:lstStyle/>
          <a:p>
            <a:pPr eaLnBrk="1" hangingPunct="1"/>
            <a:r>
              <a:rPr lang="de-DE" altLang="en-US">
                <a:solidFill>
                  <a:schemeClr val="tx2"/>
                </a:solidFill>
              </a:rPr>
              <a:t>Poppet valves</a:t>
            </a:r>
            <a:endParaRPr lang="en-US" altLang="en-US">
              <a:solidFill>
                <a:schemeClr val="tx2"/>
              </a:solidFill>
            </a:endParaRPr>
          </a:p>
        </p:txBody>
      </p:sp>
      <p:pic>
        <p:nvPicPr>
          <p:cNvPr id="55299" name="Picture 3">
            <a:extLst>
              <a:ext uri="{FF2B5EF4-FFF2-40B4-BE49-F238E27FC236}">
                <a16:creationId xmlns:a16="http://schemas.microsoft.com/office/drawing/2014/main" id="{65192D8A-314F-A328-B127-80D07747E34B}"/>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5075" y="2608263"/>
            <a:ext cx="4133850" cy="263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B14C98-CF1B-90E6-EB97-83EE9831397A}"/>
              </a:ext>
            </a:extLst>
          </p:cNvPr>
          <p:cNvSpPr>
            <a:spLocks noGrp="1" noChangeArrowheads="1"/>
          </p:cNvSpPr>
          <p:nvPr>
            <p:ph type="title"/>
          </p:nvPr>
        </p:nvSpPr>
        <p:spPr/>
        <p:txBody>
          <a:bodyPr/>
          <a:lstStyle/>
          <a:p>
            <a:pPr eaLnBrk="1" hangingPunct="1"/>
            <a:r>
              <a:rPr lang="en-US" altLang="en-US"/>
              <a:t>Electro-Pneumatic Control</a:t>
            </a:r>
          </a:p>
        </p:txBody>
      </p:sp>
      <p:sp>
        <p:nvSpPr>
          <p:cNvPr id="18435" name="Rectangle 3">
            <a:extLst>
              <a:ext uri="{FF2B5EF4-FFF2-40B4-BE49-F238E27FC236}">
                <a16:creationId xmlns:a16="http://schemas.microsoft.com/office/drawing/2014/main" id="{804B94EE-6C7B-9F7B-4A8E-1EEEFF283597}"/>
              </a:ext>
            </a:extLst>
          </p:cNvPr>
          <p:cNvSpPr>
            <a:spLocks noGrp="1" noChangeArrowheads="1"/>
          </p:cNvSpPr>
          <p:nvPr>
            <p:ph type="body" idx="1"/>
          </p:nvPr>
        </p:nvSpPr>
        <p:spPr/>
        <p:txBody>
          <a:bodyPr/>
          <a:lstStyle/>
          <a:p>
            <a:pPr eaLnBrk="1" hangingPunct="1"/>
            <a:r>
              <a:rPr lang="en-US" altLang="en-US"/>
              <a:t>In and electro-pneumatic control the signal control section is made up of an electrical components, for example with electrical input buttons, proximity switches, relays, or a programmable logic controller.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B7B0871-BEE0-8B4B-B931-DD2C93715C94}"/>
              </a:ext>
            </a:extLst>
          </p:cNvPr>
          <p:cNvSpPr>
            <a:spLocks noGrp="1" noChangeArrowheads="1"/>
          </p:cNvSpPr>
          <p:nvPr>
            <p:ph type="title"/>
          </p:nvPr>
        </p:nvSpPr>
        <p:spPr/>
        <p:txBody>
          <a:bodyPr/>
          <a:lstStyle/>
          <a:p>
            <a:pPr eaLnBrk="1" hangingPunct="1"/>
            <a:r>
              <a:rPr lang="de-DE" altLang="en-US">
                <a:solidFill>
                  <a:schemeClr val="tx2"/>
                </a:solidFill>
              </a:rPr>
              <a:t>Slide valves</a:t>
            </a:r>
            <a:endParaRPr lang="en-US" altLang="en-US">
              <a:solidFill>
                <a:schemeClr val="tx2"/>
              </a:solidFill>
            </a:endParaRPr>
          </a:p>
        </p:txBody>
      </p:sp>
      <p:pic>
        <p:nvPicPr>
          <p:cNvPr id="56323" name="Picture 3">
            <a:extLst>
              <a:ext uri="{FF2B5EF4-FFF2-40B4-BE49-F238E27FC236}">
                <a16:creationId xmlns:a16="http://schemas.microsoft.com/office/drawing/2014/main" id="{2E7C16BE-D157-03CC-9D77-D16E7F27F0B6}"/>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0788" y="2684463"/>
            <a:ext cx="4162425" cy="247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C4A9B52-88C5-BAA5-7F87-6233B5F99304}"/>
              </a:ext>
            </a:extLst>
          </p:cNvPr>
          <p:cNvSpPr>
            <a:spLocks noGrp="1" noChangeArrowheads="1"/>
          </p:cNvSpPr>
          <p:nvPr>
            <p:ph type="title"/>
          </p:nvPr>
        </p:nvSpPr>
        <p:spPr/>
        <p:txBody>
          <a:bodyPr/>
          <a:lstStyle/>
          <a:p>
            <a:pPr eaLnBrk="1" hangingPunct="1"/>
            <a:r>
              <a:rPr lang="de-DE" altLang="en-US">
                <a:solidFill>
                  <a:schemeClr val="tx2"/>
                </a:solidFill>
              </a:rPr>
              <a:t>Symbol development</a:t>
            </a:r>
            <a:endParaRPr lang="en-US" altLang="en-US">
              <a:solidFill>
                <a:schemeClr val="tx2"/>
              </a:solidFill>
            </a:endParaRPr>
          </a:p>
        </p:txBody>
      </p:sp>
      <p:pic>
        <p:nvPicPr>
          <p:cNvPr id="57347" name="Picture 3">
            <a:extLst>
              <a:ext uri="{FF2B5EF4-FFF2-40B4-BE49-F238E27FC236}">
                <a16:creationId xmlns:a16="http://schemas.microsoft.com/office/drawing/2014/main" id="{1D1A7DBC-2F90-080A-262A-50BA1E5C0BF1}"/>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5875" y="2062163"/>
            <a:ext cx="4027488" cy="4535487"/>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97C6F26-1B72-3FD0-95F4-8B92A9F760AE}"/>
              </a:ext>
            </a:extLst>
          </p:cNvPr>
          <p:cNvSpPr>
            <a:spLocks noGrp="1" noChangeArrowheads="1"/>
          </p:cNvSpPr>
          <p:nvPr>
            <p:ph type="title"/>
          </p:nvPr>
        </p:nvSpPr>
        <p:spPr/>
        <p:txBody>
          <a:bodyPr/>
          <a:lstStyle/>
          <a:p>
            <a:pPr eaLnBrk="1" hangingPunct="1"/>
            <a:r>
              <a:rPr lang="de-DE" altLang="en-US">
                <a:solidFill>
                  <a:schemeClr val="tx2"/>
                </a:solidFill>
              </a:rPr>
              <a:t>Ports and Positions</a:t>
            </a:r>
            <a:endParaRPr lang="en-US" altLang="en-US">
              <a:solidFill>
                <a:schemeClr val="tx2"/>
              </a:solidFill>
            </a:endParaRPr>
          </a:p>
        </p:txBody>
      </p:sp>
      <p:pic>
        <p:nvPicPr>
          <p:cNvPr id="58371" name="Picture 3">
            <a:extLst>
              <a:ext uri="{FF2B5EF4-FFF2-40B4-BE49-F238E27FC236}">
                <a16:creationId xmlns:a16="http://schemas.microsoft.com/office/drawing/2014/main" id="{1A0BAFA6-F331-74D5-31C2-C1B54F44CD71}"/>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905000"/>
            <a:ext cx="3524250" cy="4683125"/>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97AE564-DAD8-4488-0579-EC44A6D8E7FE}"/>
              </a:ext>
            </a:extLst>
          </p:cNvPr>
          <p:cNvSpPr>
            <a:spLocks noGrp="1" noChangeArrowheads="1"/>
          </p:cNvSpPr>
          <p:nvPr>
            <p:ph type="title"/>
          </p:nvPr>
        </p:nvSpPr>
        <p:spPr/>
        <p:txBody>
          <a:bodyPr/>
          <a:lstStyle/>
          <a:p>
            <a:pPr eaLnBrk="1" hangingPunct="1"/>
            <a:r>
              <a:rPr lang="de-DE" altLang="en-US"/>
              <a:t>Solenoid valves</a:t>
            </a:r>
            <a:endParaRPr lang="en-US" altLang="en-US"/>
          </a:p>
        </p:txBody>
      </p:sp>
      <p:sp>
        <p:nvSpPr>
          <p:cNvPr id="59395" name="Rectangle 3">
            <a:extLst>
              <a:ext uri="{FF2B5EF4-FFF2-40B4-BE49-F238E27FC236}">
                <a16:creationId xmlns:a16="http://schemas.microsoft.com/office/drawing/2014/main" id="{5B2C080C-53ED-3588-7D94-7CF75B68754F}"/>
              </a:ext>
            </a:extLst>
          </p:cNvPr>
          <p:cNvSpPr>
            <a:spLocks noGrp="1" noChangeArrowheads="1"/>
          </p:cNvSpPr>
          <p:nvPr>
            <p:ph type="body" idx="1"/>
          </p:nvPr>
        </p:nvSpPr>
        <p:spPr/>
        <p:txBody>
          <a:bodyPr/>
          <a:lstStyle/>
          <a:p>
            <a:pPr marL="0" indent="0" defTabSz="955675" eaLnBrk="1" hangingPunct="1"/>
            <a:r>
              <a:rPr lang="en-US" altLang="en-US" b="1"/>
              <a:t>The directional control valves used in electropneumatics are similar to those used in pure pneumatics. The only difference is that they are actuated by solenoids.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3CD70DD-F1DD-3D9D-0880-E956B161DDD2}"/>
              </a:ext>
            </a:extLst>
          </p:cNvPr>
          <p:cNvSpPr>
            <a:spLocks noGrp="1" noChangeArrowheads="1"/>
          </p:cNvSpPr>
          <p:nvPr>
            <p:ph type="title"/>
          </p:nvPr>
        </p:nvSpPr>
        <p:spPr/>
        <p:txBody>
          <a:bodyPr/>
          <a:lstStyle/>
          <a:p>
            <a:pPr eaLnBrk="1" hangingPunct="1"/>
            <a:r>
              <a:rPr lang="de-DE" altLang="en-US">
                <a:solidFill>
                  <a:schemeClr val="tx2"/>
                </a:solidFill>
              </a:rPr>
              <a:t>Solenoids</a:t>
            </a:r>
            <a:endParaRPr lang="en-US" altLang="en-US">
              <a:solidFill>
                <a:schemeClr val="tx2"/>
              </a:solidFill>
            </a:endParaRPr>
          </a:p>
        </p:txBody>
      </p:sp>
      <p:pic>
        <p:nvPicPr>
          <p:cNvPr id="60419" name="Picture 3">
            <a:extLst>
              <a:ext uri="{FF2B5EF4-FFF2-40B4-BE49-F238E27FC236}">
                <a16:creationId xmlns:a16="http://schemas.microsoft.com/office/drawing/2014/main" id="{F0D76FF0-8A99-E288-AEF7-BA78427007F3}"/>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1113" y="1979613"/>
            <a:ext cx="3919537" cy="3802062"/>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EE10787-2FC6-8627-4D5F-340CD14D3C32}"/>
              </a:ext>
            </a:extLst>
          </p:cNvPr>
          <p:cNvSpPr>
            <a:spLocks noGrp="1" noChangeArrowheads="1"/>
          </p:cNvSpPr>
          <p:nvPr>
            <p:ph type="title"/>
          </p:nvPr>
        </p:nvSpPr>
        <p:spPr/>
        <p:txBody>
          <a:bodyPr/>
          <a:lstStyle/>
          <a:p>
            <a:pPr eaLnBrk="1" hangingPunct="1"/>
            <a:r>
              <a:rPr lang="de-DE" altLang="en-US">
                <a:solidFill>
                  <a:schemeClr val="tx2"/>
                </a:solidFill>
              </a:rPr>
              <a:t>2/2-way single solenoid valve </a:t>
            </a:r>
            <a:endParaRPr lang="en-US" altLang="en-US">
              <a:solidFill>
                <a:schemeClr val="tx2"/>
              </a:solidFill>
            </a:endParaRPr>
          </a:p>
        </p:txBody>
      </p:sp>
      <p:pic>
        <p:nvPicPr>
          <p:cNvPr id="61443" name="Picture 3">
            <a:extLst>
              <a:ext uri="{FF2B5EF4-FFF2-40B4-BE49-F238E27FC236}">
                <a16:creationId xmlns:a16="http://schemas.microsoft.com/office/drawing/2014/main" id="{50E26811-40B4-2747-4B5A-3708BFA7D55E}"/>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11180"/>
          <a:stretch>
            <a:fillRect/>
          </a:stretch>
        </p:blipFill>
        <p:spPr>
          <a:xfrm>
            <a:off x="1649413" y="2238375"/>
            <a:ext cx="5638800" cy="36195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323C52E-0D73-4247-A63D-A352169A7C79}"/>
              </a:ext>
            </a:extLst>
          </p:cNvPr>
          <p:cNvSpPr>
            <a:spLocks noGrp="1" noChangeArrowheads="1"/>
          </p:cNvSpPr>
          <p:nvPr>
            <p:ph type="title"/>
          </p:nvPr>
        </p:nvSpPr>
        <p:spPr/>
        <p:txBody>
          <a:bodyPr/>
          <a:lstStyle/>
          <a:p>
            <a:pPr eaLnBrk="1" hangingPunct="1"/>
            <a:r>
              <a:rPr lang="de-DE" altLang="en-US">
                <a:solidFill>
                  <a:schemeClr val="tx2"/>
                </a:solidFill>
              </a:rPr>
              <a:t>3/2-way single solenoid valve</a:t>
            </a:r>
            <a:endParaRPr lang="en-US" altLang="en-US">
              <a:solidFill>
                <a:schemeClr val="tx2"/>
              </a:solidFill>
            </a:endParaRPr>
          </a:p>
        </p:txBody>
      </p:sp>
      <p:pic>
        <p:nvPicPr>
          <p:cNvPr id="62467" name="Picture 3">
            <a:extLst>
              <a:ext uri="{FF2B5EF4-FFF2-40B4-BE49-F238E27FC236}">
                <a16:creationId xmlns:a16="http://schemas.microsoft.com/office/drawing/2014/main" id="{E5AA25C1-2A0D-0366-97C3-2DE9F252511C}"/>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7963" y="2057400"/>
            <a:ext cx="6186487" cy="4362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36A2C24-35BB-3C10-916F-BF409902DA11}"/>
              </a:ext>
            </a:extLst>
          </p:cNvPr>
          <p:cNvSpPr>
            <a:spLocks noGrp="1" noChangeArrowheads="1"/>
          </p:cNvSpPr>
          <p:nvPr>
            <p:ph type="title"/>
          </p:nvPr>
        </p:nvSpPr>
        <p:spPr/>
        <p:txBody>
          <a:bodyPr/>
          <a:lstStyle/>
          <a:p>
            <a:pPr eaLnBrk="1" hangingPunct="1"/>
            <a:r>
              <a:rPr lang="de-DE" altLang="en-US" dirty="0">
                <a:solidFill>
                  <a:schemeClr val="tx2"/>
                </a:solidFill>
              </a:rPr>
              <a:t>3/2-way single solenoid valve 1</a:t>
            </a:r>
            <a:endParaRPr lang="en-US" altLang="en-US" dirty="0">
              <a:solidFill>
                <a:schemeClr val="tx2"/>
              </a:solidFill>
            </a:endParaRPr>
          </a:p>
        </p:txBody>
      </p:sp>
      <p:pic>
        <p:nvPicPr>
          <p:cNvPr id="63491" name="Picture 3">
            <a:extLst>
              <a:ext uri="{FF2B5EF4-FFF2-40B4-BE49-F238E27FC236}">
                <a16:creationId xmlns:a16="http://schemas.microsoft.com/office/drawing/2014/main" id="{6638A788-6F07-E78B-E1FB-253C214970B3}"/>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2160588"/>
            <a:ext cx="6291263"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217F1C0-8F88-D60E-1BAB-5D0D4C44F932}"/>
              </a:ext>
            </a:extLst>
          </p:cNvPr>
          <p:cNvSpPr>
            <a:spLocks noGrp="1" noChangeArrowheads="1"/>
          </p:cNvSpPr>
          <p:nvPr>
            <p:ph type="title"/>
          </p:nvPr>
        </p:nvSpPr>
        <p:spPr/>
        <p:txBody>
          <a:bodyPr/>
          <a:lstStyle/>
          <a:p>
            <a:pPr eaLnBrk="1" hangingPunct="1"/>
            <a:r>
              <a:rPr lang="de-DE" altLang="en-US">
                <a:solidFill>
                  <a:schemeClr val="tx2"/>
                </a:solidFill>
              </a:rPr>
              <a:t>Pilot signal flow</a:t>
            </a:r>
            <a:endParaRPr lang="en-US" altLang="en-US">
              <a:solidFill>
                <a:schemeClr val="tx2"/>
              </a:solidFill>
            </a:endParaRPr>
          </a:p>
        </p:txBody>
      </p:sp>
      <p:sp>
        <p:nvSpPr>
          <p:cNvPr id="64515" name="Rectangle 3">
            <a:extLst>
              <a:ext uri="{FF2B5EF4-FFF2-40B4-BE49-F238E27FC236}">
                <a16:creationId xmlns:a16="http://schemas.microsoft.com/office/drawing/2014/main" id="{F484D84E-B7A5-268E-546A-6860557B505D}"/>
              </a:ext>
            </a:extLst>
          </p:cNvPr>
          <p:cNvSpPr>
            <a:spLocks noGrp="1" noChangeArrowheads="1"/>
          </p:cNvSpPr>
          <p:nvPr>
            <p:ph type="body" idx="1"/>
          </p:nvPr>
        </p:nvSpPr>
        <p:spPr/>
        <p:txBody>
          <a:bodyPr/>
          <a:lstStyle/>
          <a:p>
            <a:pPr eaLnBrk="1" hangingPunct="1"/>
            <a:endParaRPr lang="en-US" altLang="en-US"/>
          </a:p>
        </p:txBody>
      </p:sp>
      <p:sp>
        <p:nvSpPr>
          <p:cNvPr id="64516" name="Rectangle 4">
            <a:extLst>
              <a:ext uri="{FF2B5EF4-FFF2-40B4-BE49-F238E27FC236}">
                <a16:creationId xmlns:a16="http://schemas.microsoft.com/office/drawing/2014/main" id="{553F0B94-3E98-0CE2-6A0E-DFB1BC5FE03C}"/>
              </a:ext>
              <a:ext uri="{C183D7F6-B498-43B3-948B-1728B52AA6E4}">
                <adec:decorative xmlns:adec="http://schemas.microsoft.com/office/drawing/2017/decorative" val="1"/>
              </a:ext>
            </a:extLst>
          </p:cNvPr>
          <p:cNvSpPr>
            <a:spLocks noChangeArrowheads="1"/>
          </p:cNvSpPr>
          <p:nvPr/>
        </p:nvSpPr>
        <p:spPr bwMode="auto">
          <a:xfrm>
            <a:off x="2819400" y="2667000"/>
            <a:ext cx="3352800" cy="3657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17" name="Text Box 5">
            <a:extLst>
              <a:ext uri="{FF2B5EF4-FFF2-40B4-BE49-F238E27FC236}">
                <a16:creationId xmlns:a16="http://schemas.microsoft.com/office/drawing/2014/main" id="{B9964D44-E3B4-8956-E482-8C53090A05D6}"/>
              </a:ext>
            </a:extLst>
          </p:cNvPr>
          <p:cNvSpPr txBox="1">
            <a:spLocks noChangeArrowheads="1"/>
          </p:cNvSpPr>
          <p:nvPr/>
        </p:nvSpPr>
        <p:spPr bwMode="auto">
          <a:xfrm>
            <a:off x="3405188" y="3021013"/>
            <a:ext cx="2286000" cy="7112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ELECTRICAL SIGNAL</a:t>
            </a:r>
          </a:p>
          <a:p>
            <a:pPr algn="ctr"/>
            <a:r>
              <a:rPr lang="en-US" altLang="en-US" sz="1400">
                <a:latin typeface="MetaPlusLF" charset="0"/>
              </a:rPr>
              <a:t>APPLIED TO</a:t>
            </a:r>
          </a:p>
          <a:p>
            <a:pPr algn="ctr"/>
            <a:r>
              <a:rPr lang="en-US" altLang="en-US" sz="1400">
                <a:latin typeface="MetaPlusLF" charset="0"/>
              </a:rPr>
              <a:t>SOLENOID</a:t>
            </a:r>
          </a:p>
        </p:txBody>
      </p:sp>
      <p:sp>
        <p:nvSpPr>
          <p:cNvPr id="64518" name="Text Box 6">
            <a:extLst>
              <a:ext uri="{FF2B5EF4-FFF2-40B4-BE49-F238E27FC236}">
                <a16:creationId xmlns:a16="http://schemas.microsoft.com/office/drawing/2014/main" id="{55B97132-3B76-72AA-BFA1-603274939EBE}"/>
              </a:ext>
            </a:extLst>
          </p:cNvPr>
          <p:cNvSpPr txBox="1">
            <a:spLocks noChangeArrowheads="1"/>
          </p:cNvSpPr>
          <p:nvPr/>
        </p:nvSpPr>
        <p:spPr bwMode="auto">
          <a:xfrm>
            <a:off x="3405188" y="4189413"/>
            <a:ext cx="2286000" cy="660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SOLENOID ACTUATES</a:t>
            </a:r>
          </a:p>
          <a:p>
            <a:pPr algn="ctr"/>
            <a:r>
              <a:rPr lang="en-US" altLang="en-US" sz="1400">
                <a:latin typeface="MetaPlusLF" charset="0"/>
              </a:rPr>
              <a:t>PILOT VALVE</a:t>
            </a:r>
          </a:p>
        </p:txBody>
      </p:sp>
      <p:sp>
        <p:nvSpPr>
          <p:cNvPr id="64519" name="Text Box 7">
            <a:extLst>
              <a:ext uri="{FF2B5EF4-FFF2-40B4-BE49-F238E27FC236}">
                <a16:creationId xmlns:a16="http://schemas.microsoft.com/office/drawing/2014/main" id="{08BF79C0-EA41-E5CD-2A5B-E1AD7A9D4860}"/>
              </a:ext>
            </a:extLst>
          </p:cNvPr>
          <p:cNvSpPr txBox="1">
            <a:spLocks noChangeArrowheads="1"/>
          </p:cNvSpPr>
          <p:nvPr/>
        </p:nvSpPr>
        <p:spPr bwMode="auto">
          <a:xfrm>
            <a:off x="3405188" y="5305425"/>
            <a:ext cx="2286000" cy="660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PILOT ACTUATES</a:t>
            </a:r>
          </a:p>
          <a:p>
            <a:pPr algn="ctr"/>
            <a:r>
              <a:rPr lang="en-US" altLang="en-US" sz="1400">
                <a:latin typeface="MetaPlusLF" charset="0"/>
              </a:rPr>
              <a:t>MAIN VALVE</a:t>
            </a:r>
          </a:p>
        </p:txBody>
      </p:sp>
      <p:sp>
        <p:nvSpPr>
          <p:cNvPr id="64520" name="AutoShape 8">
            <a:extLst>
              <a:ext uri="{FF2B5EF4-FFF2-40B4-BE49-F238E27FC236}">
                <a16:creationId xmlns:a16="http://schemas.microsoft.com/office/drawing/2014/main" id="{3765C71A-B189-65F6-9B90-69D127E25EF1}"/>
              </a:ext>
              <a:ext uri="{C183D7F6-B498-43B3-948B-1728B52AA6E4}">
                <adec:decorative xmlns:adec="http://schemas.microsoft.com/office/drawing/2017/decorative" val="1"/>
              </a:ext>
            </a:extLst>
          </p:cNvPr>
          <p:cNvSpPr>
            <a:spLocks noChangeArrowheads="1"/>
          </p:cNvSpPr>
          <p:nvPr/>
        </p:nvSpPr>
        <p:spPr bwMode="auto">
          <a:xfrm rot="5389257">
            <a:off x="4346576" y="3746500"/>
            <a:ext cx="455612" cy="427037"/>
          </a:xfrm>
          <a:prstGeom prst="rightArrow">
            <a:avLst>
              <a:gd name="adj1" fmla="val 50000"/>
              <a:gd name="adj2" fmla="val 26673"/>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521" name="AutoShape 9">
            <a:extLst>
              <a:ext uri="{FF2B5EF4-FFF2-40B4-BE49-F238E27FC236}">
                <a16:creationId xmlns:a16="http://schemas.microsoft.com/office/drawing/2014/main" id="{39B461C7-D53A-EDC6-8D66-E56D7252FCD3}"/>
              </a:ext>
              <a:ext uri="{C183D7F6-B498-43B3-948B-1728B52AA6E4}">
                <adec:decorative xmlns:adec="http://schemas.microsoft.com/office/drawing/2017/decorative" val="1"/>
              </a:ext>
            </a:extLst>
          </p:cNvPr>
          <p:cNvSpPr>
            <a:spLocks noChangeArrowheads="1"/>
          </p:cNvSpPr>
          <p:nvPr/>
        </p:nvSpPr>
        <p:spPr bwMode="auto">
          <a:xfrm rot="5389257">
            <a:off x="4347369" y="4864894"/>
            <a:ext cx="454025" cy="427037"/>
          </a:xfrm>
          <a:prstGeom prst="rightArrow">
            <a:avLst>
              <a:gd name="adj1" fmla="val 50000"/>
              <a:gd name="adj2" fmla="val 26580"/>
            </a:avLst>
          </a:prstGeom>
          <a:solidFill>
            <a:srgbClr val="000000"/>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88739B6-316F-0388-13A7-A8074C9CBCF5}"/>
              </a:ext>
            </a:extLst>
          </p:cNvPr>
          <p:cNvSpPr>
            <a:spLocks noGrp="1" noChangeArrowheads="1"/>
          </p:cNvSpPr>
          <p:nvPr>
            <p:ph type="title"/>
          </p:nvPr>
        </p:nvSpPr>
        <p:spPr/>
        <p:txBody>
          <a:bodyPr/>
          <a:lstStyle/>
          <a:p>
            <a:pPr eaLnBrk="1" hangingPunct="1"/>
            <a:r>
              <a:rPr lang="de-DE" altLang="en-US">
                <a:solidFill>
                  <a:schemeClr val="tx2"/>
                </a:solidFill>
              </a:rPr>
              <a:t>Pilot control</a:t>
            </a:r>
            <a:endParaRPr lang="en-US" altLang="en-US">
              <a:solidFill>
                <a:schemeClr val="tx2"/>
              </a:solidFill>
            </a:endParaRPr>
          </a:p>
        </p:txBody>
      </p:sp>
      <p:pic>
        <p:nvPicPr>
          <p:cNvPr id="65539" name="Picture 3">
            <a:extLst>
              <a:ext uri="{FF2B5EF4-FFF2-40B4-BE49-F238E27FC236}">
                <a16:creationId xmlns:a16="http://schemas.microsoft.com/office/drawing/2014/main" id="{CF49816B-A5FB-A2F8-2E1C-767FD2E52FA7}"/>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7315"/>
          <a:stretch>
            <a:fillRect/>
          </a:stretch>
        </p:blipFill>
        <p:spPr>
          <a:xfrm>
            <a:off x="2987675" y="2062163"/>
            <a:ext cx="3101975" cy="4319587"/>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AD0B1860-7190-BFFE-2118-53475CDBD237}"/>
              </a:ext>
            </a:extLst>
          </p:cNvPr>
          <p:cNvSpPr>
            <a:spLocks noGrp="1" noChangeArrowheads="1"/>
          </p:cNvSpPr>
          <p:nvPr>
            <p:ph type="title"/>
          </p:nvPr>
        </p:nvSpPr>
        <p:spPr/>
        <p:txBody>
          <a:bodyPr/>
          <a:lstStyle/>
          <a:p>
            <a:pPr eaLnBrk="1" hangingPunct="1"/>
            <a:r>
              <a:rPr lang="en-US" altLang="en-US" dirty="0"/>
              <a:t>1</a:t>
            </a:r>
          </a:p>
        </p:txBody>
      </p:sp>
      <p:sp>
        <p:nvSpPr>
          <p:cNvPr id="19459" name="Rectangle 6">
            <a:extLst>
              <a:ext uri="{FF2B5EF4-FFF2-40B4-BE49-F238E27FC236}">
                <a16:creationId xmlns:a16="http://schemas.microsoft.com/office/drawing/2014/main" id="{61E76A99-1A56-91EC-D20E-F9F29B4CBACA}"/>
              </a:ext>
            </a:extLst>
          </p:cNvPr>
          <p:cNvSpPr>
            <a:spLocks noGrp="1" noChangeArrowheads="1"/>
          </p:cNvSpPr>
          <p:nvPr>
            <p:ph type="body" idx="1"/>
          </p:nvPr>
        </p:nvSpPr>
        <p:spPr>
          <a:xfrm>
            <a:off x="457200" y="1981200"/>
            <a:ext cx="3429000" cy="3886200"/>
          </a:xfrm>
        </p:spPr>
        <p:txBody>
          <a:bodyPr/>
          <a:lstStyle/>
          <a:p>
            <a:pPr eaLnBrk="1" hangingPunct="1"/>
            <a:r>
              <a:rPr lang="en-US" altLang="en-US" sz="2400"/>
              <a:t>The directional control valve form the interface between the signal control section and the pneumatic power section in both types of controller.</a:t>
            </a:r>
          </a:p>
        </p:txBody>
      </p:sp>
      <p:pic>
        <p:nvPicPr>
          <p:cNvPr id="19460" name="Picture 10">
            <a:extLst>
              <a:ext uri="{FF2B5EF4-FFF2-40B4-BE49-F238E27FC236}">
                <a16:creationId xmlns:a16="http://schemas.microsoft.com/office/drawing/2014/main" id="{E649ADCD-7CC3-63FC-1014-FD830567179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50863"/>
            <a:ext cx="5246688" cy="630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F05C77E-CB07-6D31-0859-FD66F3B2AFC4}"/>
              </a:ext>
            </a:extLst>
          </p:cNvPr>
          <p:cNvSpPr>
            <a:spLocks noGrp="1" noChangeArrowheads="1"/>
          </p:cNvSpPr>
          <p:nvPr>
            <p:ph type="title"/>
          </p:nvPr>
        </p:nvSpPr>
        <p:spPr/>
        <p:txBody>
          <a:bodyPr/>
          <a:lstStyle/>
          <a:p>
            <a:pPr eaLnBrk="1" hangingPunct="1"/>
            <a:r>
              <a:rPr lang="de-DE" altLang="en-US">
                <a:solidFill>
                  <a:schemeClr val="tx2"/>
                </a:solidFill>
              </a:rPr>
              <a:t>3/2-way single solenoid valve with pilot control</a:t>
            </a:r>
            <a:endParaRPr lang="en-US" altLang="en-US">
              <a:solidFill>
                <a:schemeClr val="tx2"/>
              </a:solidFill>
            </a:endParaRPr>
          </a:p>
        </p:txBody>
      </p:sp>
      <p:pic>
        <p:nvPicPr>
          <p:cNvPr id="66563" name="Picture 3">
            <a:extLst>
              <a:ext uri="{FF2B5EF4-FFF2-40B4-BE49-F238E27FC236}">
                <a16:creationId xmlns:a16="http://schemas.microsoft.com/office/drawing/2014/main" id="{0D4E4830-B8DB-D7A9-156A-493D8A9EF822}"/>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11397"/>
          <a:stretch>
            <a:fillRect/>
          </a:stretch>
        </p:blipFill>
        <p:spPr>
          <a:xfrm>
            <a:off x="1577975" y="2025650"/>
            <a:ext cx="5892800" cy="3627438"/>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96C8FBE-51FA-21B5-CE0A-B2CF69B082AC}"/>
              </a:ext>
            </a:extLst>
          </p:cNvPr>
          <p:cNvSpPr>
            <a:spLocks noGrp="1" noChangeArrowheads="1"/>
          </p:cNvSpPr>
          <p:nvPr>
            <p:ph type="title"/>
          </p:nvPr>
        </p:nvSpPr>
        <p:spPr/>
        <p:txBody>
          <a:bodyPr/>
          <a:lstStyle/>
          <a:p>
            <a:pPr eaLnBrk="1" hangingPunct="1"/>
            <a:r>
              <a:rPr lang="de-DE" altLang="en-US" dirty="0">
                <a:solidFill>
                  <a:schemeClr val="tx2"/>
                </a:solidFill>
              </a:rPr>
              <a:t>3/2-way single solenoid valve with pilot control 1</a:t>
            </a:r>
            <a:endParaRPr lang="en-US" altLang="en-US" dirty="0">
              <a:solidFill>
                <a:schemeClr val="tx2"/>
              </a:solidFill>
            </a:endParaRPr>
          </a:p>
        </p:txBody>
      </p:sp>
      <p:sp>
        <p:nvSpPr>
          <p:cNvPr id="67587" name="Rectangle 3">
            <a:extLst>
              <a:ext uri="{FF2B5EF4-FFF2-40B4-BE49-F238E27FC236}">
                <a16:creationId xmlns:a16="http://schemas.microsoft.com/office/drawing/2014/main" id="{4FC89512-029A-3C4F-D2B2-87BC838BA440}"/>
              </a:ext>
            </a:extLst>
          </p:cNvPr>
          <p:cNvSpPr>
            <a:spLocks noGrp="1" noChangeArrowheads="1"/>
          </p:cNvSpPr>
          <p:nvPr>
            <p:ph type="body" idx="1"/>
          </p:nvPr>
        </p:nvSpPr>
        <p:spPr/>
        <p:txBody>
          <a:bodyPr/>
          <a:lstStyle/>
          <a:p>
            <a:pPr eaLnBrk="1" hangingPunct="1"/>
            <a:endParaRPr lang="en-US" altLang="en-US"/>
          </a:p>
        </p:txBody>
      </p:sp>
      <p:grpSp>
        <p:nvGrpSpPr>
          <p:cNvPr id="67588" name="Group 4">
            <a:extLst>
              <a:ext uri="{FF2B5EF4-FFF2-40B4-BE49-F238E27FC236}">
                <a16:creationId xmlns:a16="http://schemas.microsoft.com/office/drawing/2014/main" id="{7A36ECC1-CB49-6AB4-99B0-93735E6BA4DC}"/>
              </a:ext>
              <a:ext uri="{C183D7F6-B498-43B3-948B-1728B52AA6E4}">
                <adec:decorative xmlns:adec="http://schemas.microsoft.com/office/drawing/2017/decorative" val="1"/>
              </a:ext>
            </a:extLst>
          </p:cNvPr>
          <p:cNvGrpSpPr>
            <a:grpSpLocks/>
          </p:cNvGrpSpPr>
          <p:nvPr/>
        </p:nvGrpSpPr>
        <p:grpSpPr bwMode="auto">
          <a:xfrm>
            <a:off x="609600" y="2054225"/>
            <a:ext cx="7543800" cy="4333875"/>
            <a:chOff x="384" y="1294"/>
            <a:chExt cx="4752" cy="2730"/>
          </a:xfrm>
        </p:grpSpPr>
        <p:pic>
          <p:nvPicPr>
            <p:cNvPr id="67589" name="Picture 5">
              <a:extLst>
                <a:ext uri="{FF2B5EF4-FFF2-40B4-BE49-F238E27FC236}">
                  <a16:creationId xmlns:a16="http://schemas.microsoft.com/office/drawing/2014/main" id="{F72B2E9B-56A3-A425-7281-79201018F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 y="1294"/>
              <a:ext cx="1716" cy="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0" name="Picture 6">
              <a:extLst>
                <a:ext uri="{FF2B5EF4-FFF2-40B4-BE49-F238E27FC236}">
                  <a16:creationId xmlns:a16="http://schemas.microsoft.com/office/drawing/2014/main" id="{7BEA5DEB-C4CD-4A6B-4193-4AC3CF980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1392"/>
              <a:ext cx="1152"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1" name="Picture 7">
              <a:extLst>
                <a:ext uri="{FF2B5EF4-FFF2-40B4-BE49-F238E27FC236}">
                  <a16:creationId xmlns:a16="http://schemas.microsoft.com/office/drawing/2014/main" id="{E2586EB5-09DD-74F9-FDEA-269958F8E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296"/>
              <a:ext cx="1344" cy="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30887E0-AEA3-3237-9E0B-0340CEF44947}"/>
              </a:ext>
            </a:extLst>
          </p:cNvPr>
          <p:cNvSpPr>
            <a:spLocks noGrp="1" noChangeArrowheads="1"/>
          </p:cNvSpPr>
          <p:nvPr>
            <p:ph type="title"/>
          </p:nvPr>
        </p:nvSpPr>
        <p:spPr/>
        <p:txBody>
          <a:bodyPr/>
          <a:lstStyle/>
          <a:p>
            <a:pPr eaLnBrk="1" hangingPunct="1"/>
            <a:r>
              <a:rPr lang="de-DE" altLang="en-US" dirty="0">
                <a:solidFill>
                  <a:schemeClr val="tx2"/>
                </a:solidFill>
              </a:rPr>
              <a:t>3/2-way single solenoid valve with pilot control 2</a:t>
            </a:r>
            <a:endParaRPr lang="en-US" altLang="en-US" dirty="0">
              <a:solidFill>
                <a:schemeClr val="tx2"/>
              </a:solidFill>
            </a:endParaRPr>
          </a:p>
        </p:txBody>
      </p:sp>
      <p:sp>
        <p:nvSpPr>
          <p:cNvPr id="68611" name="Rectangle 3">
            <a:extLst>
              <a:ext uri="{FF2B5EF4-FFF2-40B4-BE49-F238E27FC236}">
                <a16:creationId xmlns:a16="http://schemas.microsoft.com/office/drawing/2014/main" id="{FB212CCC-3EAD-BFA1-9E54-BE2C75611248}"/>
              </a:ext>
            </a:extLst>
          </p:cNvPr>
          <p:cNvSpPr>
            <a:spLocks noGrp="1" noChangeArrowheads="1"/>
          </p:cNvSpPr>
          <p:nvPr>
            <p:ph type="body" idx="1"/>
          </p:nvPr>
        </p:nvSpPr>
        <p:spPr/>
        <p:txBody>
          <a:bodyPr/>
          <a:lstStyle/>
          <a:p>
            <a:pPr eaLnBrk="1" hangingPunct="1"/>
            <a:endParaRPr lang="en-US" altLang="en-US"/>
          </a:p>
        </p:txBody>
      </p:sp>
      <p:grpSp>
        <p:nvGrpSpPr>
          <p:cNvPr id="68612" name="Group 4">
            <a:extLst>
              <a:ext uri="{FF2B5EF4-FFF2-40B4-BE49-F238E27FC236}">
                <a16:creationId xmlns:a16="http://schemas.microsoft.com/office/drawing/2014/main" id="{0087299E-13C2-4F9F-B293-2E21D3DE779E}"/>
              </a:ext>
              <a:ext uri="{C183D7F6-B498-43B3-948B-1728B52AA6E4}">
                <adec:decorative xmlns:adec="http://schemas.microsoft.com/office/drawing/2017/decorative" val="1"/>
              </a:ext>
            </a:extLst>
          </p:cNvPr>
          <p:cNvGrpSpPr>
            <a:grpSpLocks/>
          </p:cNvGrpSpPr>
          <p:nvPr/>
        </p:nvGrpSpPr>
        <p:grpSpPr bwMode="auto">
          <a:xfrm>
            <a:off x="609600" y="2000250"/>
            <a:ext cx="8432800" cy="4324350"/>
            <a:chOff x="384" y="1260"/>
            <a:chExt cx="5312" cy="2724"/>
          </a:xfrm>
        </p:grpSpPr>
        <p:pic>
          <p:nvPicPr>
            <p:cNvPr id="68613" name="Picture 5">
              <a:extLst>
                <a:ext uri="{FF2B5EF4-FFF2-40B4-BE49-F238E27FC236}">
                  <a16:creationId xmlns:a16="http://schemas.microsoft.com/office/drawing/2014/main" id="{C929459B-CABC-DEDD-AFE5-3A82E7197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 y="1260"/>
              <a:ext cx="1680" cy="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6">
              <a:extLst>
                <a:ext uri="{FF2B5EF4-FFF2-40B4-BE49-F238E27FC236}">
                  <a16:creationId xmlns:a16="http://schemas.microsoft.com/office/drawing/2014/main" id="{A99C6EB5-DA51-A8BA-2523-46E979B69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1392"/>
              <a:ext cx="1760"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5" name="Picture 7">
              <a:extLst>
                <a:ext uri="{FF2B5EF4-FFF2-40B4-BE49-F238E27FC236}">
                  <a16:creationId xmlns:a16="http://schemas.microsoft.com/office/drawing/2014/main" id="{6C4852FA-6C51-4C62-9FD3-349539B7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296"/>
              <a:ext cx="1344" cy="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283B9D7-BB12-9194-E42F-7318893AD334}"/>
              </a:ext>
            </a:extLst>
          </p:cNvPr>
          <p:cNvSpPr>
            <a:spLocks noGrp="1" noChangeArrowheads="1"/>
          </p:cNvSpPr>
          <p:nvPr>
            <p:ph type="title"/>
          </p:nvPr>
        </p:nvSpPr>
        <p:spPr/>
        <p:txBody>
          <a:bodyPr/>
          <a:lstStyle/>
          <a:p>
            <a:pPr eaLnBrk="1" hangingPunct="1"/>
            <a:r>
              <a:rPr lang="de-DE" altLang="en-US">
                <a:solidFill>
                  <a:schemeClr val="tx2"/>
                </a:solidFill>
              </a:rPr>
              <a:t>5/2-way single solenoid valve with pilot control</a:t>
            </a:r>
            <a:endParaRPr lang="en-US" altLang="en-US">
              <a:solidFill>
                <a:schemeClr val="tx2"/>
              </a:solidFill>
            </a:endParaRPr>
          </a:p>
        </p:txBody>
      </p:sp>
      <p:pic>
        <p:nvPicPr>
          <p:cNvPr id="69635" name="Picture 3">
            <a:extLst>
              <a:ext uri="{FF2B5EF4-FFF2-40B4-BE49-F238E27FC236}">
                <a16:creationId xmlns:a16="http://schemas.microsoft.com/office/drawing/2014/main" id="{CC20F8EF-9B8E-7191-BD8F-1C2518C2452F}"/>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8591"/>
          <a:stretch>
            <a:fillRect/>
          </a:stretch>
        </p:blipFill>
        <p:spPr>
          <a:xfrm>
            <a:off x="1927225" y="2108200"/>
            <a:ext cx="5186363" cy="3481388"/>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2D8AFFC-7037-144E-7614-A62821B70A5E}"/>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1</a:t>
            </a:r>
            <a:endParaRPr lang="en-US" altLang="en-US" dirty="0">
              <a:solidFill>
                <a:schemeClr val="tx2"/>
              </a:solidFill>
            </a:endParaRPr>
          </a:p>
        </p:txBody>
      </p:sp>
      <p:sp>
        <p:nvSpPr>
          <p:cNvPr id="70659" name="Rectangle 3">
            <a:extLst>
              <a:ext uri="{FF2B5EF4-FFF2-40B4-BE49-F238E27FC236}">
                <a16:creationId xmlns:a16="http://schemas.microsoft.com/office/drawing/2014/main" id="{CB1FE71E-5335-568D-E560-CD54B573DF5B}"/>
              </a:ext>
            </a:extLst>
          </p:cNvPr>
          <p:cNvSpPr>
            <a:spLocks noGrp="1" noChangeArrowheads="1"/>
          </p:cNvSpPr>
          <p:nvPr>
            <p:ph type="body" idx="1"/>
          </p:nvPr>
        </p:nvSpPr>
        <p:spPr/>
        <p:txBody>
          <a:bodyPr/>
          <a:lstStyle/>
          <a:p>
            <a:pPr eaLnBrk="1" hangingPunct="1"/>
            <a:endParaRPr lang="en-US" altLang="en-US"/>
          </a:p>
        </p:txBody>
      </p:sp>
      <p:grpSp>
        <p:nvGrpSpPr>
          <p:cNvPr id="70660" name="Group 4">
            <a:extLst>
              <a:ext uri="{FF2B5EF4-FFF2-40B4-BE49-F238E27FC236}">
                <a16:creationId xmlns:a16="http://schemas.microsoft.com/office/drawing/2014/main" id="{A312A534-B0DB-0982-ADD5-7979FE2CAD73}"/>
              </a:ext>
              <a:ext uri="{C183D7F6-B498-43B3-948B-1728B52AA6E4}">
                <adec:decorative xmlns:adec="http://schemas.microsoft.com/office/drawing/2017/decorative" val="1"/>
              </a:ext>
            </a:extLst>
          </p:cNvPr>
          <p:cNvGrpSpPr>
            <a:grpSpLocks/>
          </p:cNvGrpSpPr>
          <p:nvPr/>
        </p:nvGrpSpPr>
        <p:grpSpPr bwMode="auto">
          <a:xfrm>
            <a:off x="809625" y="2562225"/>
            <a:ext cx="7115175" cy="3717925"/>
            <a:chOff x="510" y="1488"/>
            <a:chExt cx="4482" cy="2342"/>
          </a:xfrm>
        </p:grpSpPr>
        <p:sp>
          <p:nvSpPr>
            <p:cNvPr id="70661" name="Rectangle 5">
              <a:extLst>
                <a:ext uri="{FF2B5EF4-FFF2-40B4-BE49-F238E27FC236}">
                  <a16:creationId xmlns:a16="http://schemas.microsoft.com/office/drawing/2014/main" id="{E7003037-100B-40B9-056A-966B7B9B87A6}"/>
                </a:ext>
              </a:extLst>
            </p:cNvPr>
            <p:cNvSpPr>
              <a:spLocks noChangeArrowheads="1"/>
            </p:cNvSpPr>
            <p:nvPr/>
          </p:nvSpPr>
          <p:spPr bwMode="auto">
            <a:xfrm>
              <a:off x="1728" y="2016"/>
              <a:ext cx="288" cy="62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2" name="Rectangle 6">
              <a:extLst>
                <a:ext uri="{FF2B5EF4-FFF2-40B4-BE49-F238E27FC236}">
                  <a16:creationId xmlns:a16="http://schemas.microsoft.com/office/drawing/2014/main" id="{47945954-DB76-239A-CE46-912B8E3AC89A}"/>
                </a:ext>
              </a:extLst>
            </p:cNvPr>
            <p:cNvSpPr>
              <a:spLocks noChangeArrowheads="1"/>
            </p:cNvSpPr>
            <p:nvPr/>
          </p:nvSpPr>
          <p:spPr bwMode="auto">
            <a:xfrm>
              <a:off x="558" y="2064"/>
              <a:ext cx="1650" cy="81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3" name="Rectangle 7">
              <a:extLst>
                <a:ext uri="{FF2B5EF4-FFF2-40B4-BE49-F238E27FC236}">
                  <a16:creationId xmlns:a16="http://schemas.microsoft.com/office/drawing/2014/main" id="{9E930627-6FE8-A109-06B4-8F9C1E3CE5C4}"/>
                </a:ext>
              </a:extLst>
            </p:cNvPr>
            <p:cNvSpPr>
              <a:spLocks noChangeArrowheads="1"/>
            </p:cNvSpPr>
            <p:nvPr/>
          </p:nvSpPr>
          <p:spPr bwMode="auto">
            <a:xfrm>
              <a:off x="1776" y="2418"/>
              <a:ext cx="1632" cy="81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4" name="Rectangle 8">
              <a:extLst>
                <a:ext uri="{FF2B5EF4-FFF2-40B4-BE49-F238E27FC236}">
                  <a16:creationId xmlns:a16="http://schemas.microsoft.com/office/drawing/2014/main" id="{F52BA627-D057-8DD7-B350-FBB35BA93725}"/>
                </a:ext>
              </a:extLst>
            </p:cNvPr>
            <p:cNvSpPr>
              <a:spLocks noChangeArrowheads="1"/>
            </p:cNvSpPr>
            <p:nvPr/>
          </p:nvSpPr>
          <p:spPr bwMode="auto">
            <a:xfrm>
              <a:off x="3984" y="2421"/>
              <a:ext cx="336" cy="81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5" name="Rectangle 9">
              <a:extLst>
                <a:ext uri="{FF2B5EF4-FFF2-40B4-BE49-F238E27FC236}">
                  <a16:creationId xmlns:a16="http://schemas.microsoft.com/office/drawing/2014/main" id="{FFFB4014-C28A-4825-62D7-AAF9942E5ECC}"/>
                </a:ext>
              </a:extLst>
            </p:cNvPr>
            <p:cNvSpPr>
              <a:spLocks noChangeArrowheads="1"/>
            </p:cNvSpPr>
            <p:nvPr/>
          </p:nvSpPr>
          <p:spPr bwMode="auto">
            <a:xfrm>
              <a:off x="4392" y="2256"/>
              <a:ext cx="552" cy="76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6" name="Rectangle 10">
              <a:extLst>
                <a:ext uri="{FF2B5EF4-FFF2-40B4-BE49-F238E27FC236}">
                  <a16:creationId xmlns:a16="http://schemas.microsoft.com/office/drawing/2014/main" id="{49CAD849-3FEC-AF9D-77AD-4DC713F57866}"/>
                </a:ext>
              </a:extLst>
            </p:cNvPr>
            <p:cNvSpPr>
              <a:spLocks noChangeArrowheads="1"/>
            </p:cNvSpPr>
            <p:nvPr/>
          </p:nvSpPr>
          <p:spPr bwMode="auto">
            <a:xfrm>
              <a:off x="1776" y="2304"/>
              <a:ext cx="2976" cy="9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7" name="Rectangle 11">
              <a:extLst>
                <a:ext uri="{FF2B5EF4-FFF2-40B4-BE49-F238E27FC236}">
                  <a16:creationId xmlns:a16="http://schemas.microsoft.com/office/drawing/2014/main" id="{C2D0F9F3-9405-5E44-99D0-F41236158603}"/>
                </a:ext>
              </a:extLst>
            </p:cNvPr>
            <p:cNvSpPr>
              <a:spLocks noChangeArrowheads="1"/>
            </p:cNvSpPr>
            <p:nvPr/>
          </p:nvSpPr>
          <p:spPr bwMode="auto">
            <a:xfrm>
              <a:off x="4416" y="2268"/>
              <a:ext cx="552" cy="76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8" name="Rectangle 12">
              <a:extLst>
                <a:ext uri="{FF2B5EF4-FFF2-40B4-BE49-F238E27FC236}">
                  <a16:creationId xmlns:a16="http://schemas.microsoft.com/office/drawing/2014/main" id="{8FF7178D-DF11-8FC0-AE71-6B3E1191A113}"/>
                </a:ext>
              </a:extLst>
            </p:cNvPr>
            <p:cNvSpPr>
              <a:spLocks noChangeArrowheads="1"/>
            </p:cNvSpPr>
            <p:nvPr/>
          </p:nvSpPr>
          <p:spPr bwMode="auto">
            <a:xfrm>
              <a:off x="3432" y="2277"/>
              <a:ext cx="552" cy="96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9" name="Freeform 13">
              <a:extLst>
                <a:ext uri="{FF2B5EF4-FFF2-40B4-BE49-F238E27FC236}">
                  <a16:creationId xmlns:a16="http://schemas.microsoft.com/office/drawing/2014/main" id="{CC8EF4F8-4DC9-547B-C86B-2DF1CBBD2EF8}"/>
                </a:ext>
              </a:extLst>
            </p:cNvPr>
            <p:cNvSpPr>
              <a:spLocks noChangeAspect="1"/>
            </p:cNvSpPr>
            <p:nvPr/>
          </p:nvSpPr>
          <p:spPr bwMode="auto">
            <a:xfrm>
              <a:off x="3594" y="2382"/>
              <a:ext cx="1054" cy="306"/>
            </a:xfrm>
            <a:custGeom>
              <a:avLst/>
              <a:gdLst>
                <a:gd name="T0" fmla="*/ 18 w 1054"/>
                <a:gd name="T1" fmla="*/ 236 h 306"/>
                <a:gd name="T2" fmla="*/ 18 w 1054"/>
                <a:gd name="T3" fmla="*/ 304 h 306"/>
                <a:gd name="T4" fmla="*/ 209 w 1054"/>
                <a:gd name="T5" fmla="*/ 304 h 306"/>
                <a:gd name="T6" fmla="*/ 210 w 1054"/>
                <a:gd name="T7" fmla="*/ 237 h 306"/>
                <a:gd name="T8" fmla="*/ 356 w 1054"/>
                <a:gd name="T9" fmla="*/ 236 h 306"/>
                <a:gd name="T10" fmla="*/ 357 w 1054"/>
                <a:gd name="T11" fmla="*/ 306 h 306"/>
                <a:gd name="T12" fmla="*/ 525 w 1054"/>
                <a:gd name="T13" fmla="*/ 306 h 306"/>
                <a:gd name="T14" fmla="*/ 525 w 1054"/>
                <a:gd name="T15" fmla="*/ 237 h 306"/>
                <a:gd name="T16" fmla="*/ 699 w 1054"/>
                <a:gd name="T17" fmla="*/ 237 h 306"/>
                <a:gd name="T18" fmla="*/ 699 w 1054"/>
                <a:gd name="T19" fmla="*/ 306 h 306"/>
                <a:gd name="T20" fmla="*/ 1053 w 1054"/>
                <a:gd name="T21" fmla="*/ 306 h 306"/>
                <a:gd name="T22" fmla="*/ 1054 w 1054"/>
                <a:gd name="T23" fmla="*/ 0 h 306"/>
                <a:gd name="T24" fmla="*/ 0 w 1054"/>
                <a:gd name="T25" fmla="*/ 0 h 306"/>
                <a:gd name="T26" fmla="*/ 1 w 1054"/>
                <a:gd name="T27" fmla="*/ 225 h 306"/>
                <a:gd name="T28" fmla="*/ 18 w 1054"/>
                <a:gd name="T29" fmla="*/ 236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Freeform 14">
              <a:extLst>
                <a:ext uri="{FF2B5EF4-FFF2-40B4-BE49-F238E27FC236}">
                  <a16:creationId xmlns:a16="http://schemas.microsoft.com/office/drawing/2014/main" id="{6CE046B2-BF20-57DB-DB2A-88149D2363C4}"/>
                </a:ext>
              </a:extLst>
            </p:cNvPr>
            <p:cNvSpPr>
              <a:spLocks noChangeAspect="1"/>
            </p:cNvSpPr>
            <p:nvPr/>
          </p:nvSpPr>
          <p:spPr bwMode="auto">
            <a:xfrm>
              <a:off x="2388" y="2382"/>
              <a:ext cx="1095" cy="310"/>
            </a:xfrm>
            <a:custGeom>
              <a:avLst/>
              <a:gdLst>
                <a:gd name="T0" fmla="*/ 1074 w 1095"/>
                <a:gd name="T1" fmla="*/ 237 h 310"/>
                <a:gd name="T2" fmla="*/ 1074 w 1095"/>
                <a:gd name="T3" fmla="*/ 309 h 310"/>
                <a:gd name="T4" fmla="*/ 884 w 1095"/>
                <a:gd name="T5" fmla="*/ 310 h 310"/>
                <a:gd name="T6" fmla="*/ 884 w 1095"/>
                <a:gd name="T7" fmla="*/ 232 h 310"/>
                <a:gd name="T8" fmla="*/ 734 w 1095"/>
                <a:gd name="T9" fmla="*/ 232 h 310"/>
                <a:gd name="T10" fmla="*/ 734 w 1095"/>
                <a:gd name="T11" fmla="*/ 309 h 310"/>
                <a:gd name="T12" fmla="*/ 560 w 1095"/>
                <a:gd name="T13" fmla="*/ 309 h 310"/>
                <a:gd name="T14" fmla="*/ 561 w 1095"/>
                <a:gd name="T15" fmla="*/ 228 h 310"/>
                <a:gd name="T16" fmla="*/ 422 w 1095"/>
                <a:gd name="T17" fmla="*/ 228 h 310"/>
                <a:gd name="T18" fmla="*/ 424 w 1095"/>
                <a:gd name="T19" fmla="*/ 310 h 310"/>
                <a:gd name="T20" fmla="*/ 2 w 1095"/>
                <a:gd name="T21" fmla="*/ 310 h 310"/>
                <a:gd name="T22" fmla="*/ 0 w 1095"/>
                <a:gd name="T23" fmla="*/ 0 h 310"/>
                <a:gd name="T24" fmla="*/ 1095 w 1095"/>
                <a:gd name="T25" fmla="*/ 0 h 310"/>
                <a:gd name="T26" fmla="*/ 1094 w 1095"/>
                <a:gd name="T27" fmla="*/ 225 h 310"/>
                <a:gd name="T28" fmla="*/ 1074 w 1095"/>
                <a:gd name="T29" fmla="*/ 23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 name="Freeform 15">
              <a:extLst>
                <a:ext uri="{FF2B5EF4-FFF2-40B4-BE49-F238E27FC236}">
                  <a16:creationId xmlns:a16="http://schemas.microsoft.com/office/drawing/2014/main" id="{E0BC67B0-6849-75F1-B80E-205F29947716}"/>
                </a:ext>
              </a:extLst>
            </p:cNvPr>
            <p:cNvSpPr>
              <a:spLocks noChangeAspect="1"/>
            </p:cNvSpPr>
            <p:nvPr/>
          </p:nvSpPr>
          <p:spPr bwMode="auto">
            <a:xfrm>
              <a:off x="4642" y="2244"/>
              <a:ext cx="350" cy="991"/>
            </a:xfrm>
            <a:custGeom>
              <a:avLst/>
              <a:gdLst>
                <a:gd name="T0" fmla="*/ 12 w 350"/>
                <a:gd name="T1" fmla="*/ 793 h 991"/>
                <a:gd name="T2" fmla="*/ 282 w 350"/>
                <a:gd name="T3" fmla="*/ 793 h 991"/>
                <a:gd name="T4" fmla="*/ 282 w 350"/>
                <a:gd name="T5" fmla="*/ 66 h 991"/>
                <a:gd name="T6" fmla="*/ 0 w 350"/>
                <a:gd name="T7" fmla="*/ 66 h 991"/>
                <a:gd name="T8" fmla="*/ 0 w 350"/>
                <a:gd name="T9" fmla="*/ 0 h 991"/>
                <a:gd name="T10" fmla="*/ 350 w 350"/>
                <a:gd name="T11" fmla="*/ 0 h 991"/>
                <a:gd name="T12" fmla="*/ 350 w 350"/>
                <a:gd name="T13" fmla="*/ 991 h 991"/>
                <a:gd name="T14" fmla="*/ 12 w 350"/>
                <a:gd name="T15" fmla="*/ 991 h 991"/>
                <a:gd name="T16" fmla="*/ 12 w 350"/>
                <a:gd name="T17" fmla="*/ 793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2" name="Rectangle 16">
              <a:extLst>
                <a:ext uri="{FF2B5EF4-FFF2-40B4-BE49-F238E27FC236}">
                  <a16:creationId xmlns:a16="http://schemas.microsoft.com/office/drawing/2014/main" id="{AFB58C3C-72AF-5C8B-CEF8-E22CFDBBCC2C}"/>
                </a:ext>
              </a:extLst>
            </p:cNvPr>
            <p:cNvSpPr>
              <a:spLocks noChangeAspect="1" noChangeArrowheads="1"/>
            </p:cNvSpPr>
            <p:nvPr/>
          </p:nvSpPr>
          <p:spPr bwMode="auto">
            <a:xfrm>
              <a:off x="4648" y="2382"/>
              <a:ext cx="220" cy="27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73" name="Freeform 17">
              <a:extLst>
                <a:ext uri="{FF2B5EF4-FFF2-40B4-BE49-F238E27FC236}">
                  <a16:creationId xmlns:a16="http://schemas.microsoft.com/office/drawing/2014/main" id="{10BA1F6C-1FCE-DBDE-D5BC-5DD5A6CC21D2}"/>
                </a:ext>
              </a:extLst>
            </p:cNvPr>
            <p:cNvSpPr>
              <a:spLocks noChangeAspect="1"/>
            </p:cNvSpPr>
            <p:nvPr/>
          </p:nvSpPr>
          <p:spPr bwMode="auto">
            <a:xfrm>
              <a:off x="2403" y="3233"/>
              <a:ext cx="2205" cy="1"/>
            </a:xfrm>
            <a:custGeom>
              <a:avLst/>
              <a:gdLst>
                <a:gd name="T0" fmla="*/ 0 w 2205"/>
                <a:gd name="T1" fmla="*/ 1 h 1"/>
                <a:gd name="T2" fmla="*/ 2205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4" name="Freeform 18">
              <a:extLst>
                <a:ext uri="{FF2B5EF4-FFF2-40B4-BE49-F238E27FC236}">
                  <a16:creationId xmlns:a16="http://schemas.microsoft.com/office/drawing/2014/main" id="{61328463-2655-6381-616D-81B2D3CDF85D}"/>
                </a:ext>
              </a:extLst>
            </p:cNvPr>
            <p:cNvSpPr>
              <a:spLocks noChangeAspect="1"/>
            </p:cNvSpPr>
            <p:nvPr/>
          </p:nvSpPr>
          <p:spPr bwMode="auto">
            <a:xfrm>
              <a:off x="2388" y="2970"/>
              <a:ext cx="492" cy="266"/>
            </a:xfrm>
            <a:custGeom>
              <a:avLst/>
              <a:gdLst>
                <a:gd name="T0" fmla="*/ 2 w 430"/>
                <a:gd name="T1" fmla="*/ 122 h 266"/>
                <a:gd name="T2" fmla="*/ 2 w 430"/>
                <a:gd name="T3" fmla="*/ 0 h 266"/>
                <a:gd name="T4" fmla="*/ 492 w 430"/>
                <a:gd name="T5" fmla="*/ 0 h 266"/>
                <a:gd name="T6" fmla="*/ 492 w 430"/>
                <a:gd name="T7" fmla="*/ 266 h 266"/>
                <a:gd name="T8" fmla="*/ 197 w 430"/>
                <a:gd name="T9" fmla="*/ 265 h 266"/>
                <a:gd name="T10" fmla="*/ 200 w 430"/>
                <a:gd name="T11" fmla="*/ 101 h 266"/>
                <a:gd name="T12" fmla="*/ 153 w 430"/>
                <a:gd name="T13" fmla="*/ 51 h 266"/>
                <a:gd name="T14" fmla="*/ 114 w 430"/>
                <a:gd name="T15" fmla="*/ 96 h 266"/>
                <a:gd name="T16" fmla="*/ 114 w 430"/>
                <a:gd name="T17" fmla="*/ 118 h 266"/>
                <a:gd name="T18" fmla="*/ 0 w 430"/>
                <a:gd name="T19" fmla="*/ 11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5" name="Rectangle 19">
              <a:extLst>
                <a:ext uri="{FF2B5EF4-FFF2-40B4-BE49-F238E27FC236}">
                  <a16:creationId xmlns:a16="http://schemas.microsoft.com/office/drawing/2014/main" id="{B7F5DD47-2C19-A60B-0185-EF4340753BF5}"/>
                </a:ext>
              </a:extLst>
            </p:cNvPr>
            <p:cNvSpPr>
              <a:spLocks noChangeAspect="1" noChangeArrowheads="1"/>
            </p:cNvSpPr>
            <p:nvPr/>
          </p:nvSpPr>
          <p:spPr bwMode="auto">
            <a:xfrm flipH="1">
              <a:off x="2400" y="3170"/>
              <a:ext cx="68" cy="67"/>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76" name="Freeform 20">
              <a:extLst>
                <a:ext uri="{FF2B5EF4-FFF2-40B4-BE49-F238E27FC236}">
                  <a16:creationId xmlns:a16="http://schemas.microsoft.com/office/drawing/2014/main" id="{0CEB1BB8-407F-3DCF-E882-38BE5FCAA62B}"/>
                </a:ext>
              </a:extLst>
            </p:cNvPr>
            <p:cNvSpPr>
              <a:spLocks noChangeAspect="1"/>
            </p:cNvSpPr>
            <p:nvPr/>
          </p:nvSpPr>
          <p:spPr bwMode="auto">
            <a:xfrm>
              <a:off x="1536" y="2778"/>
              <a:ext cx="864" cy="458"/>
            </a:xfrm>
            <a:custGeom>
              <a:avLst/>
              <a:gdLst>
                <a:gd name="T0" fmla="*/ 864 w 480"/>
                <a:gd name="T1" fmla="*/ 393 h 336"/>
                <a:gd name="T2" fmla="*/ 259 w 480"/>
                <a:gd name="T3" fmla="*/ 393 h 336"/>
                <a:gd name="T4" fmla="*/ 259 w 480"/>
                <a:gd name="T5" fmla="*/ 0 h 336"/>
                <a:gd name="T6" fmla="*/ 0 w 480"/>
                <a:gd name="T7" fmla="*/ 0 h 336"/>
                <a:gd name="T8" fmla="*/ 0 w 480"/>
                <a:gd name="T9" fmla="*/ 458 h 336"/>
                <a:gd name="T10" fmla="*/ 864 w 480"/>
                <a:gd name="T11" fmla="*/ 458 h 336"/>
                <a:gd name="T12" fmla="*/ 864 w 480"/>
                <a:gd name="T13" fmla="*/ 393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677" name="Rectangle 21">
              <a:extLst>
                <a:ext uri="{FF2B5EF4-FFF2-40B4-BE49-F238E27FC236}">
                  <a16:creationId xmlns:a16="http://schemas.microsoft.com/office/drawing/2014/main" id="{10FB6C15-8113-2F0E-E973-CF552AE48F90}"/>
                </a:ext>
              </a:extLst>
            </p:cNvPr>
            <p:cNvSpPr>
              <a:spLocks noChangeAspect="1" noChangeArrowheads="1"/>
            </p:cNvSpPr>
            <p:nvPr/>
          </p:nvSpPr>
          <p:spPr bwMode="auto">
            <a:xfrm>
              <a:off x="4424" y="2763"/>
              <a:ext cx="68" cy="135"/>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78" name="Rectangle 22">
              <a:extLst>
                <a:ext uri="{FF2B5EF4-FFF2-40B4-BE49-F238E27FC236}">
                  <a16:creationId xmlns:a16="http://schemas.microsoft.com/office/drawing/2014/main" id="{A7FB5B71-5467-D6D0-AF77-9801C470319D}"/>
                </a:ext>
              </a:extLst>
            </p:cNvPr>
            <p:cNvSpPr>
              <a:spLocks noChangeAspect="1" noChangeArrowheads="1"/>
            </p:cNvSpPr>
            <p:nvPr/>
          </p:nvSpPr>
          <p:spPr bwMode="auto">
            <a:xfrm>
              <a:off x="2118" y="2696"/>
              <a:ext cx="347" cy="27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79" name="Rectangle 23">
              <a:extLst>
                <a:ext uri="{FF2B5EF4-FFF2-40B4-BE49-F238E27FC236}">
                  <a16:creationId xmlns:a16="http://schemas.microsoft.com/office/drawing/2014/main" id="{E1B55BEA-4D71-6505-E49D-0AAEFAF8C523}"/>
                </a:ext>
              </a:extLst>
            </p:cNvPr>
            <p:cNvSpPr>
              <a:spLocks noChangeAspect="1" noChangeArrowheads="1"/>
            </p:cNvSpPr>
            <p:nvPr/>
          </p:nvSpPr>
          <p:spPr bwMode="auto">
            <a:xfrm>
              <a:off x="2600" y="2763"/>
              <a:ext cx="135"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0" name="Rectangle 24">
              <a:extLst>
                <a:ext uri="{FF2B5EF4-FFF2-40B4-BE49-F238E27FC236}">
                  <a16:creationId xmlns:a16="http://schemas.microsoft.com/office/drawing/2014/main" id="{828B28B3-4257-E7D6-C0A2-0C6AE8FDCB73}"/>
                </a:ext>
              </a:extLst>
            </p:cNvPr>
            <p:cNvSpPr>
              <a:spLocks noChangeAspect="1" noChangeArrowheads="1"/>
            </p:cNvSpPr>
            <p:nvPr/>
          </p:nvSpPr>
          <p:spPr bwMode="auto">
            <a:xfrm>
              <a:off x="2465" y="2696"/>
              <a:ext cx="67"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1" name="Rectangle 25">
              <a:extLst>
                <a:ext uri="{FF2B5EF4-FFF2-40B4-BE49-F238E27FC236}">
                  <a16:creationId xmlns:a16="http://schemas.microsoft.com/office/drawing/2014/main" id="{F177A826-A071-F325-EA02-4C4090C223C4}"/>
                </a:ext>
              </a:extLst>
            </p:cNvPr>
            <p:cNvSpPr>
              <a:spLocks noChangeAspect="1" noChangeArrowheads="1"/>
            </p:cNvSpPr>
            <p:nvPr/>
          </p:nvSpPr>
          <p:spPr bwMode="auto">
            <a:xfrm>
              <a:off x="2465" y="2898"/>
              <a:ext cx="67"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2" name="Rectangle 26">
              <a:extLst>
                <a:ext uri="{FF2B5EF4-FFF2-40B4-BE49-F238E27FC236}">
                  <a16:creationId xmlns:a16="http://schemas.microsoft.com/office/drawing/2014/main" id="{2B2BCBF7-4A86-FBFE-6E26-E2E328D12AE0}"/>
                </a:ext>
              </a:extLst>
            </p:cNvPr>
            <p:cNvSpPr>
              <a:spLocks noChangeAspect="1" noChangeArrowheads="1"/>
            </p:cNvSpPr>
            <p:nvPr/>
          </p:nvSpPr>
          <p:spPr bwMode="auto">
            <a:xfrm>
              <a:off x="2465" y="2763"/>
              <a:ext cx="67"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3" name="Freeform 27">
              <a:extLst>
                <a:ext uri="{FF2B5EF4-FFF2-40B4-BE49-F238E27FC236}">
                  <a16:creationId xmlns:a16="http://schemas.microsoft.com/office/drawing/2014/main" id="{AE03F815-3F60-F408-8E47-3FD97DAE422A}"/>
                </a:ext>
              </a:extLst>
            </p:cNvPr>
            <p:cNvSpPr>
              <a:spLocks noChangeAspect="1"/>
            </p:cNvSpPr>
            <p:nvPr/>
          </p:nvSpPr>
          <p:spPr bwMode="auto">
            <a:xfrm>
              <a:off x="2532"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4" name="Rectangle 28">
              <a:extLst>
                <a:ext uri="{FF2B5EF4-FFF2-40B4-BE49-F238E27FC236}">
                  <a16:creationId xmlns:a16="http://schemas.microsoft.com/office/drawing/2014/main" id="{19AA41DA-D25E-0750-A9C7-716B2281E204}"/>
                </a:ext>
              </a:extLst>
            </p:cNvPr>
            <p:cNvSpPr>
              <a:spLocks noChangeAspect="1" noChangeArrowheads="1"/>
            </p:cNvSpPr>
            <p:nvPr/>
          </p:nvSpPr>
          <p:spPr bwMode="auto">
            <a:xfrm>
              <a:off x="2802"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5" name="Rectangle 29">
              <a:extLst>
                <a:ext uri="{FF2B5EF4-FFF2-40B4-BE49-F238E27FC236}">
                  <a16:creationId xmlns:a16="http://schemas.microsoft.com/office/drawing/2014/main" id="{A47BF313-202A-E3FE-999B-09037CA67FF9}"/>
                </a:ext>
              </a:extLst>
            </p:cNvPr>
            <p:cNvSpPr>
              <a:spLocks noChangeAspect="1" noChangeArrowheads="1"/>
            </p:cNvSpPr>
            <p:nvPr/>
          </p:nvSpPr>
          <p:spPr bwMode="auto">
            <a:xfrm>
              <a:off x="2802"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6" name="Rectangle 30">
              <a:extLst>
                <a:ext uri="{FF2B5EF4-FFF2-40B4-BE49-F238E27FC236}">
                  <a16:creationId xmlns:a16="http://schemas.microsoft.com/office/drawing/2014/main" id="{8C81945A-25E0-C9D0-8DA9-5CD2CE6A16F0}"/>
                </a:ext>
              </a:extLst>
            </p:cNvPr>
            <p:cNvSpPr>
              <a:spLocks noChangeAspect="1" noChangeArrowheads="1"/>
            </p:cNvSpPr>
            <p:nvPr/>
          </p:nvSpPr>
          <p:spPr bwMode="auto">
            <a:xfrm>
              <a:off x="2802"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87" name="Freeform 31">
              <a:extLst>
                <a:ext uri="{FF2B5EF4-FFF2-40B4-BE49-F238E27FC236}">
                  <a16:creationId xmlns:a16="http://schemas.microsoft.com/office/drawing/2014/main" id="{2E52BD18-4621-BD56-6F0C-50DDA1DEDA27}"/>
                </a:ext>
              </a:extLst>
            </p:cNvPr>
            <p:cNvSpPr>
              <a:spLocks noChangeAspect="1"/>
            </p:cNvSpPr>
            <p:nvPr/>
          </p:nvSpPr>
          <p:spPr bwMode="auto">
            <a:xfrm>
              <a:off x="2870"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8" name="Freeform 32">
              <a:extLst>
                <a:ext uri="{FF2B5EF4-FFF2-40B4-BE49-F238E27FC236}">
                  <a16:creationId xmlns:a16="http://schemas.microsoft.com/office/drawing/2014/main" id="{3A153627-D1F2-FB1F-DDEB-87092B1E9C5B}"/>
                </a:ext>
              </a:extLst>
            </p:cNvPr>
            <p:cNvSpPr>
              <a:spLocks noChangeAspect="1"/>
            </p:cNvSpPr>
            <p:nvPr/>
          </p:nvSpPr>
          <p:spPr bwMode="auto">
            <a:xfrm flipH="1">
              <a:off x="2735"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9" name="Rectangle 33">
              <a:extLst>
                <a:ext uri="{FF2B5EF4-FFF2-40B4-BE49-F238E27FC236}">
                  <a16:creationId xmlns:a16="http://schemas.microsoft.com/office/drawing/2014/main" id="{C5949BE8-98B4-2A2C-4AA6-9A426D921132}"/>
                </a:ext>
              </a:extLst>
            </p:cNvPr>
            <p:cNvSpPr>
              <a:spLocks noChangeAspect="1" noChangeArrowheads="1"/>
            </p:cNvSpPr>
            <p:nvPr/>
          </p:nvSpPr>
          <p:spPr bwMode="auto">
            <a:xfrm>
              <a:off x="3951"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0" name="Rectangle 34">
              <a:extLst>
                <a:ext uri="{FF2B5EF4-FFF2-40B4-BE49-F238E27FC236}">
                  <a16:creationId xmlns:a16="http://schemas.microsoft.com/office/drawing/2014/main" id="{07D1EBEA-4546-B9B2-FDB0-BBB5F304C5B7}"/>
                </a:ext>
              </a:extLst>
            </p:cNvPr>
            <p:cNvSpPr>
              <a:spLocks noChangeAspect="1" noChangeArrowheads="1"/>
            </p:cNvSpPr>
            <p:nvPr/>
          </p:nvSpPr>
          <p:spPr bwMode="auto">
            <a:xfrm>
              <a:off x="3951"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1" name="Rectangle 35">
              <a:extLst>
                <a:ext uri="{FF2B5EF4-FFF2-40B4-BE49-F238E27FC236}">
                  <a16:creationId xmlns:a16="http://schemas.microsoft.com/office/drawing/2014/main" id="{DEDBB17E-76E2-260E-2631-5B00449404CD}"/>
                </a:ext>
              </a:extLst>
            </p:cNvPr>
            <p:cNvSpPr>
              <a:spLocks noChangeAspect="1" noChangeArrowheads="1"/>
            </p:cNvSpPr>
            <p:nvPr/>
          </p:nvSpPr>
          <p:spPr bwMode="auto">
            <a:xfrm>
              <a:off x="3951"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2" name="Freeform 36">
              <a:extLst>
                <a:ext uri="{FF2B5EF4-FFF2-40B4-BE49-F238E27FC236}">
                  <a16:creationId xmlns:a16="http://schemas.microsoft.com/office/drawing/2014/main" id="{9A341C29-2FD4-3C64-D0D2-7BE031C5F670}"/>
                </a:ext>
              </a:extLst>
            </p:cNvPr>
            <p:cNvSpPr>
              <a:spLocks noChangeAspect="1"/>
            </p:cNvSpPr>
            <p:nvPr/>
          </p:nvSpPr>
          <p:spPr bwMode="auto">
            <a:xfrm>
              <a:off x="4019"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3" name="Freeform 37">
              <a:extLst>
                <a:ext uri="{FF2B5EF4-FFF2-40B4-BE49-F238E27FC236}">
                  <a16:creationId xmlns:a16="http://schemas.microsoft.com/office/drawing/2014/main" id="{C27C0870-192E-D77B-35B1-BBBC87A4B5CF}"/>
                </a:ext>
              </a:extLst>
            </p:cNvPr>
            <p:cNvSpPr>
              <a:spLocks noChangeAspect="1"/>
            </p:cNvSpPr>
            <p:nvPr/>
          </p:nvSpPr>
          <p:spPr bwMode="auto">
            <a:xfrm flipH="1">
              <a:off x="3884"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4" name="Rectangle 38">
              <a:extLst>
                <a:ext uri="{FF2B5EF4-FFF2-40B4-BE49-F238E27FC236}">
                  <a16:creationId xmlns:a16="http://schemas.microsoft.com/office/drawing/2014/main" id="{F68AD0F9-CDA6-6C3E-B6DD-261E907E22CC}"/>
                </a:ext>
              </a:extLst>
            </p:cNvPr>
            <p:cNvSpPr>
              <a:spLocks noChangeAspect="1" noChangeArrowheads="1"/>
            </p:cNvSpPr>
            <p:nvPr/>
          </p:nvSpPr>
          <p:spPr bwMode="auto">
            <a:xfrm>
              <a:off x="4289"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5" name="Rectangle 39">
              <a:extLst>
                <a:ext uri="{FF2B5EF4-FFF2-40B4-BE49-F238E27FC236}">
                  <a16:creationId xmlns:a16="http://schemas.microsoft.com/office/drawing/2014/main" id="{E4B5557E-8D07-59F4-29AC-87C82A5FDFDE}"/>
                </a:ext>
              </a:extLst>
            </p:cNvPr>
            <p:cNvSpPr>
              <a:spLocks noChangeAspect="1" noChangeArrowheads="1"/>
            </p:cNvSpPr>
            <p:nvPr/>
          </p:nvSpPr>
          <p:spPr bwMode="auto">
            <a:xfrm>
              <a:off x="4289"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6" name="Rectangle 40">
              <a:extLst>
                <a:ext uri="{FF2B5EF4-FFF2-40B4-BE49-F238E27FC236}">
                  <a16:creationId xmlns:a16="http://schemas.microsoft.com/office/drawing/2014/main" id="{F5580B3E-C9B5-21D0-EDF0-9C934AFC53A8}"/>
                </a:ext>
              </a:extLst>
            </p:cNvPr>
            <p:cNvSpPr>
              <a:spLocks noChangeAspect="1" noChangeArrowheads="1"/>
            </p:cNvSpPr>
            <p:nvPr/>
          </p:nvSpPr>
          <p:spPr bwMode="auto">
            <a:xfrm>
              <a:off x="4289"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7" name="Freeform 41">
              <a:extLst>
                <a:ext uri="{FF2B5EF4-FFF2-40B4-BE49-F238E27FC236}">
                  <a16:creationId xmlns:a16="http://schemas.microsoft.com/office/drawing/2014/main" id="{CD1D8AE3-094F-6207-9C1E-32B8880BEB4A}"/>
                </a:ext>
              </a:extLst>
            </p:cNvPr>
            <p:cNvSpPr>
              <a:spLocks noChangeAspect="1"/>
            </p:cNvSpPr>
            <p:nvPr/>
          </p:nvSpPr>
          <p:spPr bwMode="auto">
            <a:xfrm flipH="1">
              <a:off x="4222"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8" name="Rectangle 42">
              <a:extLst>
                <a:ext uri="{FF2B5EF4-FFF2-40B4-BE49-F238E27FC236}">
                  <a16:creationId xmlns:a16="http://schemas.microsoft.com/office/drawing/2014/main" id="{2C7998B5-D526-ACCB-6895-646A929E1F4D}"/>
                </a:ext>
              </a:extLst>
            </p:cNvPr>
            <p:cNvSpPr>
              <a:spLocks noChangeAspect="1" noChangeArrowheads="1"/>
            </p:cNvSpPr>
            <p:nvPr/>
          </p:nvSpPr>
          <p:spPr bwMode="auto">
            <a:xfrm>
              <a:off x="4357" y="2696"/>
              <a:ext cx="67" cy="27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99" name="Rectangle 43">
              <a:extLst>
                <a:ext uri="{FF2B5EF4-FFF2-40B4-BE49-F238E27FC236}">
                  <a16:creationId xmlns:a16="http://schemas.microsoft.com/office/drawing/2014/main" id="{CCFB03E9-50AD-C7F7-C1D5-9DDE956234AE}"/>
                </a:ext>
              </a:extLst>
            </p:cNvPr>
            <p:cNvSpPr>
              <a:spLocks noChangeAspect="1" noChangeArrowheads="1"/>
            </p:cNvSpPr>
            <p:nvPr/>
          </p:nvSpPr>
          <p:spPr bwMode="auto">
            <a:xfrm>
              <a:off x="3478"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0" name="Rectangle 44">
              <a:extLst>
                <a:ext uri="{FF2B5EF4-FFF2-40B4-BE49-F238E27FC236}">
                  <a16:creationId xmlns:a16="http://schemas.microsoft.com/office/drawing/2014/main" id="{928C900A-B0A7-5400-AB79-7F0EE34DAC17}"/>
                </a:ext>
              </a:extLst>
            </p:cNvPr>
            <p:cNvSpPr>
              <a:spLocks noChangeAspect="1" noChangeArrowheads="1"/>
            </p:cNvSpPr>
            <p:nvPr/>
          </p:nvSpPr>
          <p:spPr bwMode="auto">
            <a:xfrm>
              <a:off x="3478"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1" name="Rectangle 45">
              <a:extLst>
                <a:ext uri="{FF2B5EF4-FFF2-40B4-BE49-F238E27FC236}">
                  <a16:creationId xmlns:a16="http://schemas.microsoft.com/office/drawing/2014/main" id="{A162F340-F8F0-AA86-5C39-9B3E890F90E2}"/>
                </a:ext>
              </a:extLst>
            </p:cNvPr>
            <p:cNvSpPr>
              <a:spLocks noChangeAspect="1" noChangeArrowheads="1"/>
            </p:cNvSpPr>
            <p:nvPr/>
          </p:nvSpPr>
          <p:spPr bwMode="auto">
            <a:xfrm>
              <a:off x="3478"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2" name="Freeform 46">
              <a:extLst>
                <a:ext uri="{FF2B5EF4-FFF2-40B4-BE49-F238E27FC236}">
                  <a16:creationId xmlns:a16="http://schemas.microsoft.com/office/drawing/2014/main" id="{71DFD932-4E29-59BC-D19D-97DB4FA5A1A4}"/>
                </a:ext>
              </a:extLst>
            </p:cNvPr>
            <p:cNvSpPr>
              <a:spLocks noChangeAspect="1"/>
            </p:cNvSpPr>
            <p:nvPr/>
          </p:nvSpPr>
          <p:spPr bwMode="auto">
            <a:xfrm>
              <a:off x="3546"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3" name="Freeform 47">
              <a:extLst>
                <a:ext uri="{FF2B5EF4-FFF2-40B4-BE49-F238E27FC236}">
                  <a16:creationId xmlns:a16="http://schemas.microsoft.com/office/drawing/2014/main" id="{17E6359C-5BC7-51A2-E63D-F8B8FD43819E}"/>
                </a:ext>
              </a:extLst>
            </p:cNvPr>
            <p:cNvSpPr>
              <a:spLocks noChangeAspect="1"/>
            </p:cNvSpPr>
            <p:nvPr/>
          </p:nvSpPr>
          <p:spPr bwMode="auto">
            <a:xfrm flipH="1">
              <a:off x="3208"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4" name="Rectangle 48">
              <a:extLst>
                <a:ext uri="{FF2B5EF4-FFF2-40B4-BE49-F238E27FC236}">
                  <a16:creationId xmlns:a16="http://schemas.microsoft.com/office/drawing/2014/main" id="{4AB32642-2566-A4A0-2F86-4FEC0F724E66}"/>
                </a:ext>
              </a:extLst>
            </p:cNvPr>
            <p:cNvSpPr>
              <a:spLocks noChangeAspect="1" noChangeArrowheads="1"/>
            </p:cNvSpPr>
            <p:nvPr/>
          </p:nvSpPr>
          <p:spPr bwMode="auto">
            <a:xfrm>
              <a:off x="3276" y="2696"/>
              <a:ext cx="67"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5" name="Rectangle 49">
              <a:extLst>
                <a:ext uri="{FF2B5EF4-FFF2-40B4-BE49-F238E27FC236}">
                  <a16:creationId xmlns:a16="http://schemas.microsoft.com/office/drawing/2014/main" id="{0E98C5BD-DDEA-20F4-5705-688CC3804474}"/>
                </a:ext>
              </a:extLst>
            </p:cNvPr>
            <p:cNvSpPr>
              <a:spLocks noChangeAspect="1" noChangeArrowheads="1"/>
            </p:cNvSpPr>
            <p:nvPr/>
          </p:nvSpPr>
          <p:spPr bwMode="auto">
            <a:xfrm>
              <a:off x="3276" y="2898"/>
              <a:ext cx="67"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6" name="Rectangle 50">
              <a:extLst>
                <a:ext uri="{FF2B5EF4-FFF2-40B4-BE49-F238E27FC236}">
                  <a16:creationId xmlns:a16="http://schemas.microsoft.com/office/drawing/2014/main" id="{912526A2-6D99-B3C5-B327-899944972814}"/>
                </a:ext>
              </a:extLst>
            </p:cNvPr>
            <p:cNvSpPr>
              <a:spLocks noChangeAspect="1" noChangeArrowheads="1"/>
            </p:cNvSpPr>
            <p:nvPr/>
          </p:nvSpPr>
          <p:spPr bwMode="auto">
            <a:xfrm>
              <a:off x="3276" y="2763"/>
              <a:ext cx="67"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7" name="Rectangle 51">
              <a:extLst>
                <a:ext uri="{FF2B5EF4-FFF2-40B4-BE49-F238E27FC236}">
                  <a16:creationId xmlns:a16="http://schemas.microsoft.com/office/drawing/2014/main" id="{966B06A9-4574-42E5-485D-33613F13E916}"/>
                </a:ext>
              </a:extLst>
            </p:cNvPr>
            <p:cNvSpPr>
              <a:spLocks noChangeAspect="1" noChangeArrowheads="1"/>
            </p:cNvSpPr>
            <p:nvPr/>
          </p:nvSpPr>
          <p:spPr bwMode="auto">
            <a:xfrm>
              <a:off x="3343" y="2696"/>
              <a:ext cx="135" cy="27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8" name="Rectangle 52">
              <a:extLst>
                <a:ext uri="{FF2B5EF4-FFF2-40B4-BE49-F238E27FC236}">
                  <a16:creationId xmlns:a16="http://schemas.microsoft.com/office/drawing/2014/main" id="{681DBDF1-A75D-7A39-0B25-71E98B78E3CB}"/>
                </a:ext>
              </a:extLst>
            </p:cNvPr>
            <p:cNvSpPr>
              <a:spLocks noChangeAspect="1" noChangeArrowheads="1"/>
            </p:cNvSpPr>
            <p:nvPr/>
          </p:nvSpPr>
          <p:spPr bwMode="auto">
            <a:xfrm>
              <a:off x="2938" y="2763"/>
              <a:ext cx="270"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09" name="Rectangle 53">
              <a:extLst>
                <a:ext uri="{FF2B5EF4-FFF2-40B4-BE49-F238E27FC236}">
                  <a16:creationId xmlns:a16="http://schemas.microsoft.com/office/drawing/2014/main" id="{F98AE535-0BBD-7D21-056A-A20B199C294E}"/>
                </a:ext>
              </a:extLst>
            </p:cNvPr>
            <p:cNvSpPr>
              <a:spLocks noChangeAspect="1" noChangeArrowheads="1"/>
            </p:cNvSpPr>
            <p:nvPr/>
          </p:nvSpPr>
          <p:spPr bwMode="auto">
            <a:xfrm>
              <a:off x="3613" y="2763"/>
              <a:ext cx="271"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10" name="Rectangle 54">
              <a:extLst>
                <a:ext uri="{FF2B5EF4-FFF2-40B4-BE49-F238E27FC236}">
                  <a16:creationId xmlns:a16="http://schemas.microsoft.com/office/drawing/2014/main" id="{E0313743-B593-0B7F-A49E-3D0BD656FED9}"/>
                </a:ext>
              </a:extLst>
            </p:cNvPr>
            <p:cNvSpPr>
              <a:spLocks noChangeAspect="1" noChangeArrowheads="1"/>
            </p:cNvSpPr>
            <p:nvPr/>
          </p:nvSpPr>
          <p:spPr bwMode="auto">
            <a:xfrm>
              <a:off x="4087" y="2763"/>
              <a:ext cx="135"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11" name="Rectangle 55">
              <a:extLst>
                <a:ext uri="{FF2B5EF4-FFF2-40B4-BE49-F238E27FC236}">
                  <a16:creationId xmlns:a16="http://schemas.microsoft.com/office/drawing/2014/main" id="{6185BC9C-8568-4E39-0128-0433706FF347}"/>
                </a:ext>
              </a:extLst>
            </p:cNvPr>
            <p:cNvSpPr>
              <a:spLocks noChangeAspect="1" noChangeArrowheads="1"/>
            </p:cNvSpPr>
            <p:nvPr/>
          </p:nvSpPr>
          <p:spPr bwMode="auto">
            <a:xfrm>
              <a:off x="2061" y="2573"/>
              <a:ext cx="68" cy="54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12" name="Rectangle 56">
              <a:extLst>
                <a:ext uri="{FF2B5EF4-FFF2-40B4-BE49-F238E27FC236}">
                  <a16:creationId xmlns:a16="http://schemas.microsoft.com/office/drawing/2014/main" id="{D40BBFA2-8BE4-76A0-124B-CBE767286698}"/>
                </a:ext>
              </a:extLst>
            </p:cNvPr>
            <p:cNvSpPr>
              <a:spLocks noChangeAspect="1" noChangeArrowheads="1"/>
            </p:cNvSpPr>
            <p:nvPr/>
          </p:nvSpPr>
          <p:spPr bwMode="auto">
            <a:xfrm>
              <a:off x="1926" y="2640"/>
              <a:ext cx="135" cy="40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13" name="Freeform 57">
              <a:extLst>
                <a:ext uri="{FF2B5EF4-FFF2-40B4-BE49-F238E27FC236}">
                  <a16:creationId xmlns:a16="http://schemas.microsoft.com/office/drawing/2014/main" id="{000E2340-DDAB-4322-4D7C-6A330DB5CEF0}"/>
                </a:ext>
              </a:extLst>
            </p:cNvPr>
            <p:cNvSpPr>
              <a:spLocks noChangeAspect="1"/>
            </p:cNvSpPr>
            <p:nvPr/>
          </p:nvSpPr>
          <p:spPr bwMode="auto">
            <a:xfrm>
              <a:off x="1951" y="2556"/>
              <a:ext cx="102" cy="82"/>
            </a:xfrm>
            <a:custGeom>
              <a:avLst/>
              <a:gdLst>
                <a:gd name="T0" fmla="*/ 34 w 72"/>
                <a:gd name="T1" fmla="*/ 82 h 58"/>
                <a:gd name="T2" fmla="*/ 60 w 72"/>
                <a:gd name="T3" fmla="*/ 54 h 58"/>
                <a:gd name="T4" fmla="*/ 57 w 72"/>
                <a:gd name="T5" fmla="*/ 34 h 58"/>
                <a:gd name="T6" fmla="*/ 0 w 72"/>
                <a:gd name="T7" fmla="*/ 20 h 58"/>
                <a:gd name="T8" fmla="*/ 0 w 72"/>
                <a:gd name="T9" fmla="*/ 0 h 58"/>
                <a:gd name="T10" fmla="*/ 74 w 72"/>
                <a:gd name="T11" fmla="*/ 0 h 58"/>
                <a:gd name="T12" fmla="*/ 102 w 72"/>
                <a:gd name="T13" fmla="*/ 14 h 58"/>
                <a:gd name="T14" fmla="*/ 102 w 72"/>
                <a:gd name="T15" fmla="*/ 82 h 58"/>
                <a:gd name="T16" fmla="*/ 34 w 72"/>
                <a:gd name="T17" fmla="*/ 8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714" name="Freeform 58">
              <a:extLst>
                <a:ext uri="{FF2B5EF4-FFF2-40B4-BE49-F238E27FC236}">
                  <a16:creationId xmlns:a16="http://schemas.microsoft.com/office/drawing/2014/main" id="{5942773C-7B85-35D3-2476-F51AA1953970}"/>
                </a:ext>
              </a:extLst>
            </p:cNvPr>
            <p:cNvSpPr>
              <a:spLocks noChangeAspect="1"/>
            </p:cNvSpPr>
            <p:nvPr/>
          </p:nvSpPr>
          <p:spPr bwMode="auto">
            <a:xfrm flipV="1">
              <a:off x="1951" y="3045"/>
              <a:ext cx="102" cy="82"/>
            </a:xfrm>
            <a:custGeom>
              <a:avLst/>
              <a:gdLst>
                <a:gd name="T0" fmla="*/ 34 w 72"/>
                <a:gd name="T1" fmla="*/ 82 h 58"/>
                <a:gd name="T2" fmla="*/ 60 w 72"/>
                <a:gd name="T3" fmla="*/ 54 h 58"/>
                <a:gd name="T4" fmla="*/ 57 w 72"/>
                <a:gd name="T5" fmla="*/ 34 h 58"/>
                <a:gd name="T6" fmla="*/ 0 w 72"/>
                <a:gd name="T7" fmla="*/ 20 h 58"/>
                <a:gd name="T8" fmla="*/ 0 w 72"/>
                <a:gd name="T9" fmla="*/ 0 h 58"/>
                <a:gd name="T10" fmla="*/ 74 w 72"/>
                <a:gd name="T11" fmla="*/ 0 h 58"/>
                <a:gd name="T12" fmla="*/ 102 w 72"/>
                <a:gd name="T13" fmla="*/ 14 h 58"/>
                <a:gd name="T14" fmla="*/ 102 w 72"/>
                <a:gd name="T15" fmla="*/ 82 h 58"/>
                <a:gd name="T16" fmla="*/ 34 w 72"/>
                <a:gd name="T17" fmla="*/ 8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715" name="Freeform 59">
              <a:extLst>
                <a:ext uri="{FF2B5EF4-FFF2-40B4-BE49-F238E27FC236}">
                  <a16:creationId xmlns:a16="http://schemas.microsoft.com/office/drawing/2014/main" id="{EC640165-6EA1-AD6D-10B6-BBCCBE763BD3}"/>
                </a:ext>
              </a:extLst>
            </p:cNvPr>
            <p:cNvSpPr>
              <a:spLocks noChangeAspect="1"/>
            </p:cNvSpPr>
            <p:nvPr/>
          </p:nvSpPr>
          <p:spPr bwMode="auto">
            <a:xfrm>
              <a:off x="1845" y="2673"/>
              <a:ext cx="495" cy="478"/>
            </a:xfrm>
            <a:custGeom>
              <a:avLst/>
              <a:gdLst>
                <a:gd name="T0" fmla="*/ 495 w 495"/>
                <a:gd name="T1" fmla="*/ 458 h 478"/>
                <a:gd name="T2" fmla="*/ 71 w 495"/>
                <a:gd name="T3" fmla="*/ 459 h 478"/>
                <a:gd name="T4" fmla="*/ 71 w 495"/>
                <a:gd name="T5" fmla="*/ 5 h 478"/>
                <a:gd name="T6" fmla="*/ 0 w 495"/>
                <a:gd name="T7" fmla="*/ 0 h 478"/>
                <a:gd name="T8" fmla="*/ 0 w 495"/>
                <a:gd name="T9" fmla="*/ 318 h 478"/>
                <a:gd name="T10" fmla="*/ 0 w 495"/>
                <a:gd name="T11" fmla="*/ 478 h 478"/>
                <a:gd name="T12" fmla="*/ 495 w 495"/>
                <a:gd name="T13" fmla="*/ 478 h 478"/>
                <a:gd name="T14" fmla="*/ 495 w 495"/>
                <a:gd name="T15" fmla="*/ 458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16" name="Rectangle 60">
              <a:extLst>
                <a:ext uri="{FF2B5EF4-FFF2-40B4-BE49-F238E27FC236}">
                  <a16:creationId xmlns:a16="http://schemas.microsoft.com/office/drawing/2014/main" id="{53EC1EA4-0B74-2884-E6AA-0F4D0BAEB090}"/>
                </a:ext>
              </a:extLst>
            </p:cNvPr>
            <p:cNvSpPr>
              <a:spLocks noChangeAspect="1" noChangeArrowheads="1"/>
            </p:cNvSpPr>
            <p:nvPr/>
          </p:nvSpPr>
          <p:spPr bwMode="auto">
            <a:xfrm>
              <a:off x="645" y="2780"/>
              <a:ext cx="891" cy="131"/>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17" name="Freeform 61">
              <a:extLst>
                <a:ext uri="{FF2B5EF4-FFF2-40B4-BE49-F238E27FC236}">
                  <a16:creationId xmlns:a16="http://schemas.microsoft.com/office/drawing/2014/main" id="{D8FD06B8-0C43-2CC9-6427-3FC192B52FB3}"/>
                </a:ext>
              </a:extLst>
            </p:cNvPr>
            <p:cNvSpPr>
              <a:spLocks noChangeAspect="1"/>
            </p:cNvSpPr>
            <p:nvPr/>
          </p:nvSpPr>
          <p:spPr bwMode="auto">
            <a:xfrm>
              <a:off x="510" y="1868"/>
              <a:ext cx="135" cy="1046"/>
            </a:xfrm>
            <a:custGeom>
              <a:avLst/>
              <a:gdLst>
                <a:gd name="T0" fmla="*/ 132 w 135"/>
                <a:gd name="T1" fmla="*/ 1046 h 1046"/>
                <a:gd name="T2" fmla="*/ 38 w 135"/>
                <a:gd name="T3" fmla="*/ 1044 h 1046"/>
                <a:gd name="T4" fmla="*/ 0 w 135"/>
                <a:gd name="T5" fmla="*/ 982 h 1046"/>
                <a:gd name="T6" fmla="*/ 0 w 135"/>
                <a:gd name="T7" fmla="*/ 70 h 1046"/>
                <a:gd name="T8" fmla="*/ 45 w 135"/>
                <a:gd name="T9" fmla="*/ 0 h 1046"/>
                <a:gd name="T10" fmla="*/ 135 w 135"/>
                <a:gd name="T11" fmla="*/ 0 h 1046"/>
                <a:gd name="T12" fmla="*/ 135 w 135"/>
                <a:gd name="T13" fmla="*/ 421 h 1046"/>
                <a:gd name="T14" fmla="*/ 45 w 135"/>
                <a:gd name="T15" fmla="*/ 421 h 1046"/>
                <a:gd name="T16" fmla="*/ 45 w 135"/>
                <a:gd name="T17" fmla="*/ 912 h 1046"/>
                <a:gd name="T18" fmla="*/ 135 w 135"/>
                <a:gd name="T19" fmla="*/ 912 h 1046"/>
                <a:gd name="T20" fmla="*/ 132 w 135"/>
                <a:gd name="T21" fmla="*/ 1046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18" name="Freeform 62">
              <a:extLst>
                <a:ext uri="{FF2B5EF4-FFF2-40B4-BE49-F238E27FC236}">
                  <a16:creationId xmlns:a16="http://schemas.microsoft.com/office/drawing/2014/main" id="{887E9FC1-89CB-BE42-050F-116011CBB1F7}"/>
                </a:ext>
              </a:extLst>
            </p:cNvPr>
            <p:cNvSpPr>
              <a:spLocks noChangeAspect="1"/>
            </p:cNvSpPr>
            <p:nvPr/>
          </p:nvSpPr>
          <p:spPr bwMode="auto">
            <a:xfrm>
              <a:off x="648" y="2357"/>
              <a:ext cx="1014" cy="321"/>
            </a:xfrm>
            <a:custGeom>
              <a:avLst/>
              <a:gdLst>
                <a:gd name="T0" fmla="*/ 0 w 1014"/>
                <a:gd name="T1" fmla="*/ 321 h 321"/>
                <a:gd name="T2" fmla="*/ 1014 w 1014"/>
                <a:gd name="T3" fmla="*/ 321 h 321"/>
                <a:gd name="T4" fmla="*/ 1008 w 1014"/>
                <a:gd name="T5" fmla="*/ 115 h 321"/>
                <a:gd name="T6" fmla="*/ 315 w 1014"/>
                <a:gd name="T7" fmla="*/ 115 h 321"/>
                <a:gd name="T8" fmla="*/ 315 w 1014"/>
                <a:gd name="T9" fmla="*/ 76 h 321"/>
                <a:gd name="T10" fmla="*/ 328 w 1014"/>
                <a:gd name="T11" fmla="*/ 21 h 321"/>
                <a:gd name="T12" fmla="*/ 338 w 1014"/>
                <a:gd name="T13" fmla="*/ 1 h 321"/>
                <a:gd name="T14" fmla="*/ 276 w 1014"/>
                <a:gd name="T15" fmla="*/ 0 h 321"/>
                <a:gd name="T16" fmla="*/ 279 w 1014"/>
                <a:gd name="T17" fmla="*/ 34 h 321"/>
                <a:gd name="T18" fmla="*/ 0 w 1014"/>
                <a:gd name="T19" fmla="*/ 34 h 321"/>
                <a:gd name="T20" fmla="*/ 0 w 1014"/>
                <a:gd name="T21" fmla="*/ 321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19" name="Freeform 63">
              <a:extLst>
                <a:ext uri="{FF2B5EF4-FFF2-40B4-BE49-F238E27FC236}">
                  <a16:creationId xmlns:a16="http://schemas.microsoft.com/office/drawing/2014/main" id="{69509DFE-AC9C-182E-EF6F-795F63F853C6}"/>
                </a:ext>
              </a:extLst>
            </p:cNvPr>
            <p:cNvSpPr>
              <a:spLocks noChangeAspect="1"/>
            </p:cNvSpPr>
            <p:nvPr/>
          </p:nvSpPr>
          <p:spPr bwMode="auto">
            <a:xfrm>
              <a:off x="645" y="1772"/>
              <a:ext cx="1014" cy="550"/>
            </a:xfrm>
            <a:custGeom>
              <a:avLst/>
              <a:gdLst>
                <a:gd name="T0" fmla="*/ 0 w 1014"/>
                <a:gd name="T1" fmla="*/ 177 h 550"/>
                <a:gd name="T2" fmla="*/ 0 w 1014"/>
                <a:gd name="T3" fmla="*/ 0 h 550"/>
                <a:gd name="T4" fmla="*/ 713 w 1014"/>
                <a:gd name="T5" fmla="*/ 0 h 550"/>
                <a:gd name="T6" fmla="*/ 713 w 1014"/>
                <a:gd name="T7" fmla="*/ 145 h 550"/>
                <a:gd name="T8" fmla="*/ 1014 w 1014"/>
                <a:gd name="T9" fmla="*/ 148 h 550"/>
                <a:gd name="T10" fmla="*/ 1011 w 1014"/>
                <a:gd name="T11" fmla="*/ 438 h 550"/>
                <a:gd name="T12" fmla="*/ 321 w 1014"/>
                <a:gd name="T13" fmla="*/ 438 h 550"/>
                <a:gd name="T14" fmla="*/ 324 w 1014"/>
                <a:gd name="T15" fmla="*/ 486 h 550"/>
                <a:gd name="T16" fmla="*/ 335 w 1014"/>
                <a:gd name="T17" fmla="*/ 532 h 550"/>
                <a:gd name="T18" fmla="*/ 343 w 1014"/>
                <a:gd name="T19" fmla="*/ 550 h 550"/>
                <a:gd name="T20" fmla="*/ 281 w 1014"/>
                <a:gd name="T21" fmla="*/ 548 h 550"/>
                <a:gd name="T22" fmla="*/ 279 w 1014"/>
                <a:gd name="T23" fmla="*/ 517 h 550"/>
                <a:gd name="T24" fmla="*/ 0 w 1014"/>
                <a:gd name="T25" fmla="*/ 517 h 550"/>
                <a:gd name="T26" fmla="*/ 0 w 1014"/>
                <a:gd name="T27" fmla="*/ 177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0" name="Rectangle 64">
              <a:extLst>
                <a:ext uri="{FF2B5EF4-FFF2-40B4-BE49-F238E27FC236}">
                  <a16:creationId xmlns:a16="http://schemas.microsoft.com/office/drawing/2014/main" id="{FB1C74BA-6BFE-E499-3E72-AF5EC9F1D039}"/>
                </a:ext>
              </a:extLst>
            </p:cNvPr>
            <p:cNvSpPr>
              <a:spLocks noChangeAspect="1" noChangeArrowheads="1"/>
            </p:cNvSpPr>
            <p:nvPr/>
          </p:nvSpPr>
          <p:spPr bwMode="auto">
            <a:xfrm>
              <a:off x="916" y="1556"/>
              <a:ext cx="135" cy="228"/>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21" name="Freeform 65">
              <a:extLst>
                <a:ext uri="{FF2B5EF4-FFF2-40B4-BE49-F238E27FC236}">
                  <a16:creationId xmlns:a16="http://schemas.microsoft.com/office/drawing/2014/main" id="{7604AF43-CAEE-43D8-0B69-9C4D5CA0692B}"/>
                </a:ext>
              </a:extLst>
            </p:cNvPr>
            <p:cNvSpPr>
              <a:spLocks noChangeAspect="1"/>
            </p:cNvSpPr>
            <p:nvPr/>
          </p:nvSpPr>
          <p:spPr bwMode="auto">
            <a:xfrm>
              <a:off x="916" y="1488"/>
              <a:ext cx="135" cy="68"/>
            </a:xfrm>
            <a:custGeom>
              <a:avLst/>
              <a:gdLst>
                <a:gd name="T0" fmla="*/ 0 w 144"/>
                <a:gd name="T1" fmla="*/ 68 h 48"/>
                <a:gd name="T2" fmla="*/ 45 w 144"/>
                <a:gd name="T3" fmla="*/ 0 h 48"/>
                <a:gd name="T4" fmla="*/ 90 w 144"/>
                <a:gd name="T5" fmla="*/ 0 h 48"/>
                <a:gd name="T6" fmla="*/ 135 w 144"/>
                <a:gd name="T7" fmla="*/ 68 h 48"/>
                <a:gd name="T8" fmla="*/ 0 w 144"/>
                <a:gd name="T9" fmla="*/ 6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2" name="Freeform 66">
              <a:extLst>
                <a:ext uri="{FF2B5EF4-FFF2-40B4-BE49-F238E27FC236}">
                  <a16:creationId xmlns:a16="http://schemas.microsoft.com/office/drawing/2014/main" id="{C00844E7-AF3E-4CD0-26F3-0A64FDC78B57}"/>
                </a:ext>
              </a:extLst>
            </p:cNvPr>
            <p:cNvSpPr>
              <a:spLocks noChangeAspect="1"/>
            </p:cNvSpPr>
            <p:nvPr/>
          </p:nvSpPr>
          <p:spPr bwMode="auto">
            <a:xfrm>
              <a:off x="1660" y="1919"/>
              <a:ext cx="257" cy="231"/>
            </a:xfrm>
            <a:custGeom>
              <a:avLst/>
              <a:gdLst>
                <a:gd name="T0" fmla="*/ 0 w 172"/>
                <a:gd name="T1" fmla="*/ 0 h 164"/>
                <a:gd name="T2" fmla="*/ 254 w 172"/>
                <a:gd name="T3" fmla="*/ 0 h 164"/>
                <a:gd name="T4" fmla="*/ 257 w 172"/>
                <a:gd name="T5" fmla="*/ 231 h 164"/>
                <a:gd name="T6" fmla="*/ 197 w 172"/>
                <a:gd name="T7" fmla="*/ 228 h 164"/>
                <a:gd name="T8" fmla="*/ 197 w 172"/>
                <a:gd name="T9" fmla="*/ 206 h 164"/>
                <a:gd name="T10" fmla="*/ 0 w 172"/>
                <a:gd name="T11" fmla="*/ 206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3" name="Freeform 67">
              <a:extLst>
                <a:ext uri="{FF2B5EF4-FFF2-40B4-BE49-F238E27FC236}">
                  <a16:creationId xmlns:a16="http://schemas.microsoft.com/office/drawing/2014/main" id="{0E199DD0-771A-307D-14E0-BFD2D7C6C397}"/>
                </a:ext>
              </a:extLst>
            </p:cNvPr>
            <p:cNvSpPr>
              <a:spLocks noChangeAspect="1"/>
            </p:cNvSpPr>
            <p:nvPr/>
          </p:nvSpPr>
          <p:spPr bwMode="auto">
            <a:xfrm>
              <a:off x="1657" y="2544"/>
              <a:ext cx="261" cy="136"/>
            </a:xfrm>
            <a:custGeom>
              <a:avLst/>
              <a:gdLst>
                <a:gd name="T0" fmla="*/ 0 w 261"/>
                <a:gd name="T1" fmla="*/ 3 h 136"/>
                <a:gd name="T2" fmla="*/ 36 w 261"/>
                <a:gd name="T3" fmla="*/ 0 h 136"/>
                <a:gd name="T4" fmla="*/ 148 w 261"/>
                <a:gd name="T5" fmla="*/ 0 h 136"/>
                <a:gd name="T6" fmla="*/ 148 w 261"/>
                <a:gd name="T7" fmla="*/ 68 h 136"/>
                <a:gd name="T8" fmla="*/ 259 w 261"/>
                <a:gd name="T9" fmla="*/ 68 h 136"/>
                <a:gd name="T10" fmla="*/ 261 w 261"/>
                <a:gd name="T11" fmla="*/ 136 h 136"/>
                <a:gd name="T12" fmla="*/ 3 w 261"/>
                <a:gd name="T13" fmla="*/ 135 h 136"/>
                <a:gd name="T14" fmla="*/ 0 w 261"/>
                <a:gd name="T15" fmla="*/ 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4" name="Freeform 68">
              <a:extLst>
                <a:ext uri="{FF2B5EF4-FFF2-40B4-BE49-F238E27FC236}">
                  <a16:creationId xmlns:a16="http://schemas.microsoft.com/office/drawing/2014/main" id="{CCE59B91-A4C4-BB96-49A8-E07BDED35759}"/>
                </a:ext>
              </a:extLst>
            </p:cNvPr>
            <p:cNvSpPr>
              <a:spLocks noChangeAspect="1"/>
            </p:cNvSpPr>
            <p:nvPr/>
          </p:nvSpPr>
          <p:spPr bwMode="auto">
            <a:xfrm>
              <a:off x="2144" y="2159"/>
              <a:ext cx="52" cy="110"/>
            </a:xfrm>
            <a:custGeom>
              <a:avLst/>
              <a:gdLst>
                <a:gd name="T0" fmla="*/ 0 w 24"/>
                <a:gd name="T1" fmla="*/ 107 h 78"/>
                <a:gd name="T2" fmla="*/ 52 w 24"/>
                <a:gd name="T3" fmla="*/ 110 h 78"/>
                <a:gd name="T4" fmla="*/ 48 w 24"/>
                <a:gd name="T5" fmla="*/ 0 h 78"/>
                <a:gd name="T6" fmla="*/ 0 w 24"/>
                <a:gd name="T7" fmla="*/ 0 h 78"/>
                <a:gd name="T8" fmla="*/ 0 w 24"/>
                <a:gd name="T9" fmla="*/ 10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5" name="Freeform 69">
              <a:extLst>
                <a:ext uri="{FF2B5EF4-FFF2-40B4-BE49-F238E27FC236}">
                  <a16:creationId xmlns:a16="http://schemas.microsoft.com/office/drawing/2014/main" id="{D689701D-520C-74F1-EF66-D130251C980D}"/>
                </a:ext>
              </a:extLst>
            </p:cNvPr>
            <p:cNvSpPr>
              <a:spLocks noChangeAspect="1"/>
            </p:cNvSpPr>
            <p:nvPr/>
          </p:nvSpPr>
          <p:spPr bwMode="auto">
            <a:xfrm>
              <a:off x="2209" y="2160"/>
              <a:ext cx="175" cy="109"/>
            </a:xfrm>
            <a:custGeom>
              <a:avLst/>
              <a:gdLst>
                <a:gd name="T0" fmla="*/ 0 w 175"/>
                <a:gd name="T1" fmla="*/ 109 h 109"/>
                <a:gd name="T2" fmla="*/ 173 w 175"/>
                <a:gd name="T3" fmla="*/ 109 h 109"/>
                <a:gd name="T4" fmla="*/ 175 w 175"/>
                <a:gd name="T5" fmla="*/ 0 h 109"/>
                <a:gd name="T6" fmla="*/ 0 w 175"/>
                <a:gd name="T7" fmla="*/ 2 h 109"/>
                <a:gd name="T8" fmla="*/ 0 w 175"/>
                <a:gd name="T9" fmla="*/ 109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6" name="Freeform 70">
              <a:extLst>
                <a:ext uri="{FF2B5EF4-FFF2-40B4-BE49-F238E27FC236}">
                  <a16:creationId xmlns:a16="http://schemas.microsoft.com/office/drawing/2014/main" id="{1EDD8B78-CC9C-5CB0-0636-C825D0A9C81E}"/>
                </a:ext>
              </a:extLst>
            </p:cNvPr>
            <p:cNvSpPr>
              <a:spLocks noChangeAspect="1"/>
            </p:cNvSpPr>
            <p:nvPr/>
          </p:nvSpPr>
          <p:spPr bwMode="auto">
            <a:xfrm>
              <a:off x="2178" y="2185"/>
              <a:ext cx="52" cy="62"/>
            </a:xfrm>
            <a:custGeom>
              <a:avLst/>
              <a:gdLst>
                <a:gd name="T0" fmla="*/ 0 w 24"/>
                <a:gd name="T1" fmla="*/ 62 h 44"/>
                <a:gd name="T2" fmla="*/ 52 w 24"/>
                <a:gd name="T3" fmla="*/ 62 h 44"/>
                <a:gd name="T4" fmla="*/ 48 w 24"/>
                <a:gd name="T5" fmla="*/ 0 h 44"/>
                <a:gd name="T6" fmla="*/ 4 w 24"/>
                <a:gd name="T7" fmla="*/ 3 h 44"/>
                <a:gd name="T8" fmla="*/ 0 w 24"/>
                <a:gd name="T9" fmla="*/ 62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7" name="Freeform 71">
              <a:extLst>
                <a:ext uri="{FF2B5EF4-FFF2-40B4-BE49-F238E27FC236}">
                  <a16:creationId xmlns:a16="http://schemas.microsoft.com/office/drawing/2014/main" id="{04AC0C26-6B00-1961-FE89-F8D9A7102025}"/>
                </a:ext>
              </a:extLst>
            </p:cNvPr>
            <p:cNvSpPr>
              <a:spLocks noChangeAspect="1"/>
            </p:cNvSpPr>
            <p:nvPr/>
          </p:nvSpPr>
          <p:spPr bwMode="auto">
            <a:xfrm>
              <a:off x="2181" y="2157"/>
              <a:ext cx="52" cy="33"/>
            </a:xfrm>
            <a:custGeom>
              <a:avLst/>
              <a:gdLst>
                <a:gd name="T0" fmla="*/ 0 w 24"/>
                <a:gd name="T1" fmla="*/ 33 h 24"/>
                <a:gd name="T2" fmla="*/ 52 w 24"/>
                <a:gd name="T3" fmla="*/ 33 h 24"/>
                <a:gd name="T4" fmla="*/ 52 w 24"/>
                <a:gd name="T5" fmla="*/ 0 h 24"/>
                <a:gd name="T6" fmla="*/ 0 w 24"/>
                <a:gd name="T7" fmla="*/ 3 h 24"/>
                <a:gd name="T8" fmla="*/ 0 w 24"/>
                <a:gd name="T9" fmla="*/ 3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8" name="Freeform 72">
              <a:extLst>
                <a:ext uri="{FF2B5EF4-FFF2-40B4-BE49-F238E27FC236}">
                  <a16:creationId xmlns:a16="http://schemas.microsoft.com/office/drawing/2014/main" id="{417C4D9F-AE62-F8A1-B4AF-462F43741DE7}"/>
                </a:ext>
              </a:extLst>
            </p:cNvPr>
            <p:cNvSpPr>
              <a:spLocks noChangeAspect="1"/>
            </p:cNvSpPr>
            <p:nvPr/>
          </p:nvSpPr>
          <p:spPr bwMode="auto">
            <a:xfrm>
              <a:off x="2181" y="2235"/>
              <a:ext cx="52" cy="34"/>
            </a:xfrm>
            <a:custGeom>
              <a:avLst/>
              <a:gdLst>
                <a:gd name="T0" fmla="*/ 0 w 24"/>
                <a:gd name="T1" fmla="*/ 34 h 24"/>
                <a:gd name="T2" fmla="*/ 52 w 24"/>
                <a:gd name="T3" fmla="*/ 34 h 24"/>
                <a:gd name="T4" fmla="*/ 52 w 24"/>
                <a:gd name="T5" fmla="*/ 0 h 24"/>
                <a:gd name="T6" fmla="*/ 0 w 24"/>
                <a:gd name="T7" fmla="*/ 3 h 24"/>
                <a:gd name="T8" fmla="*/ 0 w 24"/>
                <a:gd name="T9" fmla="*/ 3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29" name="Freeform 73">
              <a:extLst>
                <a:ext uri="{FF2B5EF4-FFF2-40B4-BE49-F238E27FC236}">
                  <a16:creationId xmlns:a16="http://schemas.microsoft.com/office/drawing/2014/main" id="{1E0E4527-7BC5-775C-9D42-5AC043E67D90}"/>
                </a:ext>
              </a:extLst>
            </p:cNvPr>
            <p:cNvSpPr>
              <a:spLocks noChangeAspect="1"/>
            </p:cNvSpPr>
            <p:nvPr/>
          </p:nvSpPr>
          <p:spPr bwMode="auto">
            <a:xfrm>
              <a:off x="1872" y="1920"/>
              <a:ext cx="514" cy="392"/>
            </a:xfrm>
            <a:custGeom>
              <a:avLst/>
              <a:gdLst>
                <a:gd name="T0" fmla="*/ 258 w 514"/>
                <a:gd name="T1" fmla="*/ 0 h 392"/>
                <a:gd name="T2" fmla="*/ 429 w 514"/>
                <a:gd name="T3" fmla="*/ 234 h 392"/>
                <a:gd name="T4" fmla="*/ 87 w 514"/>
                <a:gd name="T5" fmla="*/ 234 h 392"/>
                <a:gd name="T6" fmla="*/ 86 w 514"/>
                <a:gd name="T7" fmla="*/ 355 h 392"/>
                <a:gd name="T8" fmla="*/ 514 w 514"/>
                <a:gd name="T9" fmla="*/ 356 h 392"/>
                <a:gd name="T10" fmla="*/ 514 w 514"/>
                <a:gd name="T11" fmla="*/ 392 h 392"/>
                <a:gd name="T12" fmla="*/ 10 w 514"/>
                <a:gd name="T13" fmla="*/ 392 h 392"/>
                <a:gd name="T14" fmla="*/ 0 w 514"/>
                <a:gd name="T15" fmla="*/ 0 h 392"/>
                <a:gd name="T16" fmla="*/ 258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30" name="Freeform 74">
              <a:extLst>
                <a:ext uri="{FF2B5EF4-FFF2-40B4-BE49-F238E27FC236}">
                  <a16:creationId xmlns:a16="http://schemas.microsoft.com/office/drawing/2014/main" id="{7A053527-5791-27C9-99E2-A6CAA16399F5}"/>
                </a:ext>
              </a:extLst>
            </p:cNvPr>
            <p:cNvSpPr>
              <a:spLocks noChangeAspect="1"/>
            </p:cNvSpPr>
            <p:nvPr/>
          </p:nvSpPr>
          <p:spPr bwMode="auto">
            <a:xfrm>
              <a:off x="1870" y="2383"/>
              <a:ext cx="518" cy="179"/>
            </a:xfrm>
            <a:custGeom>
              <a:avLst/>
              <a:gdLst>
                <a:gd name="T0" fmla="*/ 2 w 518"/>
                <a:gd name="T1" fmla="*/ 0 h 179"/>
                <a:gd name="T2" fmla="*/ 518 w 518"/>
                <a:gd name="T3" fmla="*/ 0 h 179"/>
                <a:gd name="T4" fmla="*/ 518 w 518"/>
                <a:gd name="T5" fmla="*/ 167 h 179"/>
                <a:gd name="T6" fmla="*/ 46 w 518"/>
                <a:gd name="T7" fmla="*/ 167 h 179"/>
                <a:gd name="T8" fmla="*/ 48 w 518"/>
                <a:gd name="T9" fmla="*/ 179 h 179"/>
                <a:gd name="T10" fmla="*/ 0 w 518"/>
                <a:gd name="T11" fmla="*/ 179 h 179"/>
                <a:gd name="T12" fmla="*/ 2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31" name="Freeform 75">
              <a:extLst>
                <a:ext uri="{FF2B5EF4-FFF2-40B4-BE49-F238E27FC236}">
                  <a16:creationId xmlns:a16="http://schemas.microsoft.com/office/drawing/2014/main" id="{B70663A9-874F-9934-4896-A1266F4D20AF}"/>
                </a:ext>
              </a:extLst>
            </p:cNvPr>
            <p:cNvSpPr>
              <a:spLocks noChangeAspect="1"/>
            </p:cNvSpPr>
            <p:nvPr/>
          </p:nvSpPr>
          <p:spPr bwMode="auto">
            <a:xfrm>
              <a:off x="1822" y="2183"/>
              <a:ext cx="351" cy="68"/>
            </a:xfrm>
            <a:custGeom>
              <a:avLst/>
              <a:gdLst>
                <a:gd name="T0" fmla="*/ 0 w 144"/>
                <a:gd name="T1" fmla="*/ 68 h 144"/>
                <a:gd name="T2" fmla="*/ 351 w 144"/>
                <a:gd name="T3" fmla="*/ 68 h 144"/>
                <a:gd name="T4" fmla="*/ 351 w 144"/>
                <a:gd name="T5" fmla="*/ 0 h 144"/>
                <a:gd name="T6" fmla="*/ 0 w 144"/>
                <a:gd name="T7" fmla="*/ 0 h 144"/>
                <a:gd name="T8" fmla="*/ 0 w 144"/>
                <a:gd name="T9" fmla="*/ 68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0732" name="Group 76">
              <a:extLst>
                <a:ext uri="{FF2B5EF4-FFF2-40B4-BE49-F238E27FC236}">
                  <a16:creationId xmlns:a16="http://schemas.microsoft.com/office/drawing/2014/main" id="{81D0F219-2BD2-86B9-E9E6-C765E40FC492}"/>
                </a:ext>
              </a:extLst>
            </p:cNvPr>
            <p:cNvGrpSpPr>
              <a:grpSpLocks noChangeAspect="1"/>
            </p:cNvGrpSpPr>
            <p:nvPr/>
          </p:nvGrpSpPr>
          <p:grpSpPr bwMode="auto">
            <a:xfrm rot="-5400000">
              <a:off x="2021" y="2137"/>
              <a:ext cx="115" cy="156"/>
              <a:chOff x="2688" y="3264"/>
              <a:chExt cx="288" cy="384"/>
            </a:xfrm>
          </p:grpSpPr>
          <p:sp>
            <p:nvSpPr>
              <p:cNvPr id="70801" name="Line 77">
                <a:extLst>
                  <a:ext uri="{FF2B5EF4-FFF2-40B4-BE49-F238E27FC236}">
                    <a16:creationId xmlns:a16="http://schemas.microsoft.com/office/drawing/2014/main" id="{0AF180BF-C0D4-E7A1-B8B9-8CA294627580}"/>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2" name="Line 78">
                <a:extLst>
                  <a:ext uri="{FF2B5EF4-FFF2-40B4-BE49-F238E27FC236}">
                    <a16:creationId xmlns:a16="http://schemas.microsoft.com/office/drawing/2014/main" id="{74F3FC0D-B41D-6975-1D4A-72020F7DE57E}"/>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3" name="Line 79">
                <a:extLst>
                  <a:ext uri="{FF2B5EF4-FFF2-40B4-BE49-F238E27FC236}">
                    <a16:creationId xmlns:a16="http://schemas.microsoft.com/office/drawing/2014/main" id="{66F6641C-8E11-5C48-7474-087AD4AC8C3D}"/>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4" name="Line 80">
                <a:extLst>
                  <a:ext uri="{FF2B5EF4-FFF2-40B4-BE49-F238E27FC236}">
                    <a16:creationId xmlns:a16="http://schemas.microsoft.com/office/drawing/2014/main" id="{DE6F6F67-9152-4412-AF66-17379FA14FC6}"/>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5" name="Line 81">
                <a:extLst>
                  <a:ext uri="{FF2B5EF4-FFF2-40B4-BE49-F238E27FC236}">
                    <a16:creationId xmlns:a16="http://schemas.microsoft.com/office/drawing/2014/main" id="{4EB2814E-7550-5ECC-6517-E6804A210BB2}"/>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6" name="Line 82">
                <a:extLst>
                  <a:ext uri="{FF2B5EF4-FFF2-40B4-BE49-F238E27FC236}">
                    <a16:creationId xmlns:a16="http://schemas.microsoft.com/office/drawing/2014/main" id="{E6C736AE-4D95-AD98-8BEA-434BEDE7D8E8}"/>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7" name="Line 83">
                <a:extLst>
                  <a:ext uri="{FF2B5EF4-FFF2-40B4-BE49-F238E27FC236}">
                    <a16:creationId xmlns:a16="http://schemas.microsoft.com/office/drawing/2014/main" id="{6D153FBF-D4FF-A72E-BBAD-60B37335FC2F}"/>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8" name="Line 84">
                <a:extLst>
                  <a:ext uri="{FF2B5EF4-FFF2-40B4-BE49-F238E27FC236}">
                    <a16:creationId xmlns:a16="http://schemas.microsoft.com/office/drawing/2014/main" id="{AB7821FB-5E96-722D-B396-5BBBC8D03B8A}"/>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9" name="Line 85">
                <a:extLst>
                  <a:ext uri="{FF2B5EF4-FFF2-40B4-BE49-F238E27FC236}">
                    <a16:creationId xmlns:a16="http://schemas.microsoft.com/office/drawing/2014/main" id="{91EF1E76-75F3-F28D-979D-DC5C6CFF0300}"/>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10" name="Line 86">
                <a:extLst>
                  <a:ext uri="{FF2B5EF4-FFF2-40B4-BE49-F238E27FC236}">
                    <a16:creationId xmlns:a16="http://schemas.microsoft.com/office/drawing/2014/main" id="{E1BF6179-5FB7-5543-B1D5-ED47D3493333}"/>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33" name="Freeform 87">
              <a:extLst>
                <a:ext uri="{FF2B5EF4-FFF2-40B4-BE49-F238E27FC236}">
                  <a16:creationId xmlns:a16="http://schemas.microsoft.com/office/drawing/2014/main" id="{25E12779-5AD2-4CB5-1708-84A9077972FE}"/>
                </a:ext>
              </a:extLst>
            </p:cNvPr>
            <p:cNvSpPr>
              <a:spLocks noChangeAspect="1"/>
            </p:cNvSpPr>
            <p:nvPr/>
          </p:nvSpPr>
          <p:spPr bwMode="auto">
            <a:xfrm>
              <a:off x="1776" y="2364"/>
              <a:ext cx="93" cy="177"/>
            </a:xfrm>
            <a:custGeom>
              <a:avLst/>
              <a:gdLst>
                <a:gd name="T0" fmla="*/ 0 w 93"/>
                <a:gd name="T1" fmla="*/ 0 h 177"/>
                <a:gd name="T2" fmla="*/ 93 w 93"/>
                <a:gd name="T3" fmla="*/ 0 h 177"/>
                <a:gd name="T4" fmla="*/ 93 w 93"/>
                <a:gd name="T5" fmla="*/ 177 h 177"/>
                <a:gd name="T6" fmla="*/ 48 w 93"/>
                <a:gd name="T7" fmla="*/ 177 h 177"/>
                <a:gd name="T8" fmla="*/ 48 w 93"/>
                <a:gd name="T9" fmla="*/ 48 h 177"/>
                <a:gd name="T10" fmla="*/ 12 w 93"/>
                <a:gd name="T11" fmla="*/ 42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34" name="Freeform 88">
              <a:extLst>
                <a:ext uri="{FF2B5EF4-FFF2-40B4-BE49-F238E27FC236}">
                  <a16:creationId xmlns:a16="http://schemas.microsoft.com/office/drawing/2014/main" id="{47C88426-0380-9501-6271-6506D36F254B}"/>
                </a:ext>
              </a:extLst>
            </p:cNvPr>
            <p:cNvSpPr>
              <a:spLocks noChangeAspect="1"/>
            </p:cNvSpPr>
            <p:nvPr/>
          </p:nvSpPr>
          <p:spPr bwMode="auto">
            <a:xfrm>
              <a:off x="1774" y="2258"/>
              <a:ext cx="106" cy="57"/>
            </a:xfrm>
            <a:custGeom>
              <a:avLst/>
              <a:gdLst>
                <a:gd name="T0" fmla="*/ 0 w 106"/>
                <a:gd name="T1" fmla="*/ 57 h 57"/>
                <a:gd name="T2" fmla="*/ 106 w 106"/>
                <a:gd name="T3" fmla="*/ 57 h 57"/>
                <a:gd name="T4" fmla="*/ 106 w 106"/>
                <a:gd name="T5" fmla="*/ 0 h 57"/>
                <a:gd name="T6" fmla="*/ 51 w 106"/>
                <a:gd name="T7" fmla="*/ 0 h 57"/>
                <a:gd name="T8" fmla="*/ 51 w 106"/>
                <a:gd name="T9" fmla="*/ 11 h 57"/>
                <a:gd name="T10" fmla="*/ 16 w 106"/>
                <a:gd name="T11" fmla="*/ 18 h 57"/>
                <a:gd name="T12" fmla="*/ 0 w 106"/>
                <a:gd name="T13" fmla="*/ 5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35" name="Freeform 89">
              <a:extLst>
                <a:ext uri="{FF2B5EF4-FFF2-40B4-BE49-F238E27FC236}">
                  <a16:creationId xmlns:a16="http://schemas.microsoft.com/office/drawing/2014/main" id="{3A9AC35F-5CD7-8D09-D174-58C2626513DD}"/>
                </a:ext>
              </a:extLst>
            </p:cNvPr>
            <p:cNvSpPr>
              <a:spLocks noChangeAspect="1"/>
            </p:cNvSpPr>
            <p:nvPr/>
          </p:nvSpPr>
          <p:spPr bwMode="auto">
            <a:xfrm>
              <a:off x="2988" y="2968"/>
              <a:ext cx="152" cy="266"/>
            </a:xfrm>
            <a:custGeom>
              <a:avLst/>
              <a:gdLst>
                <a:gd name="T0" fmla="*/ 152 w 152"/>
                <a:gd name="T1" fmla="*/ 266 h 266"/>
                <a:gd name="T2" fmla="*/ 152 w 152"/>
                <a:gd name="T3" fmla="*/ 2 h 266"/>
                <a:gd name="T4" fmla="*/ 0 w 152"/>
                <a:gd name="T5" fmla="*/ 0 h 266"/>
                <a:gd name="T6" fmla="*/ 0 w 152"/>
                <a:gd name="T7" fmla="*/ 266 h 266"/>
                <a:gd name="T8" fmla="*/ 152 w 15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36" name="Freeform 90">
              <a:extLst>
                <a:ext uri="{FF2B5EF4-FFF2-40B4-BE49-F238E27FC236}">
                  <a16:creationId xmlns:a16="http://schemas.microsoft.com/office/drawing/2014/main" id="{2D87E6BC-E663-44D9-5BB5-1839CF647CA8}"/>
                </a:ext>
              </a:extLst>
            </p:cNvPr>
            <p:cNvSpPr>
              <a:spLocks noChangeAspect="1"/>
            </p:cNvSpPr>
            <p:nvPr/>
          </p:nvSpPr>
          <p:spPr bwMode="auto">
            <a:xfrm>
              <a:off x="4210" y="2970"/>
              <a:ext cx="443" cy="266"/>
            </a:xfrm>
            <a:custGeom>
              <a:avLst/>
              <a:gdLst>
                <a:gd name="T0" fmla="*/ 443 w 443"/>
                <a:gd name="T1" fmla="*/ 121 h 266"/>
                <a:gd name="T2" fmla="*/ 443 w 443"/>
                <a:gd name="T3" fmla="*/ 0 h 266"/>
                <a:gd name="T4" fmla="*/ 0 w 443"/>
                <a:gd name="T5" fmla="*/ 0 h 266"/>
                <a:gd name="T6" fmla="*/ 0 w 443"/>
                <a:gd name="T7" fmla="*/ 266 h 266"/>
                <a:gd name="T8" fmla="*/ 285 w 443"/>
                <a:gd name="T9" fmla="*/ 265 h 266"/>
                <a:gd name="T10" fmla="*/ 282 w 443"/>
                <a:gd name="T11" fmla="*/ 101 h 266"/>
                <a:gd name="T12" fmla="*/ 322 w 443"/>
                <a:gd name="T13" fmla="*/ 51 h 266"/>
                <a:gd name="T14" fmla="*/ 356 w 443"/>
                <a:gd name="T15" fmla="*/ 96 h 266"/>
                <a:gd name="T16" fmla="*/ 356 w 443"/>
                <a:gd name="T17" fmla="*/ 118 h 266"/>
                <a:gd name="T18" fmla="*/ 443 w 443"/>
                <a:gd name="T19" fmla="*/ 121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37" name="Rectangle 91">
              <a:extLst>
                <a:ext uri="{FF2B5EF4-FFF2-40B4-BE49-F238E27FC236}">
                  <a16:creationId xmlns:a16="http://schemas.microsoft.com/office/drawing/2014/main" id="{7CE4D5AE-0E1A-9C55-868C-AB6FD517D8BF}"/>
                </a:ext>
              </a:extLst>
            </p:cNvPr>
            <p:cNvSpPr>
              <a:spLocks noChangeAspect="1" noChangeArrowheads="1"/>
            </p:cNvSpPr>
            <p:nvPr/>
          </p:nvSpPr>
          <p:spPr bwMode="auto">
            <a:xfrm>
              <a:off x="4584" y="3168"/>
              <a:ext cx="68" cy="67"/>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38" name="Freeform 92">
              <a:extLst>
                <a:ext uri="{FF2B5EF4-FFF2-40B4-BE49-F238E27FC236}">
                  <a16:creationId xmlns:a16="http://schemas.microsoft.com/office/drawing/2014/main" id="{89ED47B8-39E2-2FC7-0996-C480B117B60E}"/>
                </a:ext>
              </a:extLst>
            </p:cNvPr>
            <p:cNvSpPr>
              <a:spLocks noChangeAspect="1"/>
            </p:cNvSpPr>
            <p:nvPr/>
          </p:nvSpPr>
          <p:spPr bwMode="auto">
            <a:xfrm>
              <a:off x="3274" y="2970"/>
              <a:ext cx="198" cy="264"/>
            </a:xfrm>
            <a:custGeom>
              <a:avLst/>
              <a:gdLst>
                <a:gd name="T0" fmla="*/ 198 w 198"/>
                <a:gd name="T1" fmla="*/ 264 h 264"/>
                <a:gd name="T2" fmla="*/ 198 w 198"/>
                <a:gd name="T3" fmla="*/ 0 h 264"/>
                <a:gd name="T4" fmla="*/ 0 w 198"/>
                <a:gd name="T5" fmla="*/ 0 h 264"/>
                <a:gd name="T6" fmla="*/ 0 w 198"/>
                <a:gd name="T7" fmla="*/ 264 h 264"/>
                <a:gd name="T8" fmla="*/ 198 w 198"/>
                <a:gd name="T9" fmla="*/ 264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39" name="Freeform 93">
              <a:extLst>
                <a:ext uri="{FF2B5EF4-FFF2-40B4-BE49-F238E27FC236}">
                  <a16:creationId xmlns:a16="http://schemas.microsoft.com/office/drawing/2014/main" id="{CBC0D479-8058-931B-E7BE-5DB4DFB86B32}"/>
                </a:ext>
              </a:extLst>
            </p:cNvPr>
            <p:cNvSpPr>
              <a:spLocks noChangeAspect="1"/>
            </p:cNvSpPr>
            <p:nvPr/>
          </p:nvSpPr>
          <p:spPr bwMode="auto">
            <a:xfrm>
              <a:off x="3606" y="2968"/>
              <a:ext cx="198" cy="266"/>
            </a:xfrm>
            <a:custGeom>
              <a:avLst/>
              <a:gdLst>
                <a:gd name="T0" fmla="*/ 198 w 198"/>
                <a:gd name="T1" fmla="*/ 266 h 266"/>
                <a:gd name="T2" fmla="*/ 198 w 198"/>
                <a:gd name="T3" fmla="*/ 2 h 266"/>
                <a:gd name="T4" fmla="*/ 0 w 198"/>
                <a:gd name="T5" fmla="*/ 0 h 266"/>
                <a:gd name="T6" fmla="*/ 0 w 198"/>
                <a:gd name="T7" fmla="*/ 266 h 266"/>
                <a:gd name="T8" fmla="*/ 198 w 198"/>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0" name="Freeform 94">
              <a:extLst>
                <a:ext uri="{FF2B5EF4-FFF2-40B4-BE49-F238E27FC236}">
                  <a16:creationId xmlns:a16="http://schemas.microsoft.com/office/drawing/2014/main" id="{45F652CF-5C7F-5E45-05CB-FF6C50F244A1}"/>
                </a:ext>
              </a:extLst>
            </p:cNvPr>
            <p:cNvSpPr>
              <a:spLocks noChangeAspect="1"/>
            </p:cNvSpPr>
            <p:nvPr/>
          </p:nvSpPr>
          <p:spPr bwMode="auto">
            <a:xfrm>
              <a:off x="3938" y="2968"/>
              <a:ext cx="168" cy="266"/>
            </a:xfrm>
            <a:custGeom>
              <a:avLst/>
              <a:gdLst>
                <a:gd name="T0" fmla="*/ 168 w 168"/>
                <a:gd name="T1" fmla="*/ 266 h 266"/>
                <a:gd name="T2" fmla="*/ 168 w 168"/>
                <a:gd name="T3" fmla="*/ 0 h 266"/>
                <a:gd name="T4" fmla="*/ 0 w 168"/>
                <a:gd name="T5" fmla="*/ 0 h 266"/>
                <a:gd name="T6" fmla="*/ 0 w 168"/>
                <a:gd name="T7" fmla="*/ 266 h 266"/>
                <a:gd name="T8" fmla="*/ 168 w 168"/>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1" name="Freeform 95">
              <a:extLst>
                <a:ext uri="{FF2B5EF4-FFF2-40B4-BE49-F238E27FC236}">
                  <a16:creationId xmlns:a16="http://schemas.microsoft.com/office/drawing/2014/main" id="{0F97FF19-39EF-62E0-4F8F-38020BB55AE7}"/>
                </a:ext>
              </a:extLst>
            </p:cNvPr>
            <p:cNvSpPr>
              <a:spLocks noChangeAspect="1"/>
            </p:cNvSpPr>
            <p:nvPr/>
          </p:nvSpPr>
          <p:spPr bwMode="auto">
            <a:xfrm>
              <a:off x="2390" y="2244"/>
              <a:ext cx="2254" cy="66"/>
            </a:xfrm>
            <a:custGeom>
              <a:avLst/>
              <a:gdLst>
                <a:gd name="T0" fmla="*/ 2254 w 2254"/>
                <a:gd name="T1" fmla="*/ 66 h 66"/>
                <a:gd name="T2" fmla="*/ 2254 w 2254"/>
                <a:gd name="T3" fmla="*/ 0 h 66"/>
                <a:gd name="T4" fmla="*/ 0 w 2254"/>
                <a:gd name="T5" fmla="*/ 0 h 66"/>
                <a:gd name="T6" fmla="*/ 0 w 2254"/>
                <a:gd name="T7" fmla="*/ 66 h 66"/>
                <a:gd name="T8" fmla="*/ 2254 w 2254"/>
                <a:gd name="T9" fmla="*/ 6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2" name="Freeform 96">
              <a:extLst>
                <a:ext uri="{FF2B5EF4-FFF2-40B4-BE49-F238E27FC236}">
                  <a16:creationId xmlns:a16="http://schemas.microsoft.com/office/drawing/2014/main" id="{DA6F8EBC-4602-2DC6-916F-E0603E2D195A}"/>
                </a:ext>
              </a:extLst>
            </p:cNvPr>
            <p:cNvSpPr>
              <a:spLocks noChangeAspect="1"/>
            </p:cNvSpPr>
            <p:nvPr/>
          </p:nvSpPr>
          <p:spPr bwMode="auto">
            <a:xfrm>
              <a:off x="1018" y="2208"/>
              <a:ext cx="758" cy="100"/>
            </a:xfrm>
            <a:custGeom>
              <a:avLst/>
              <a:gdLst>
                <a:gd name="T0" fmla="*/ 0 w 780"/>
                <a:gd name="T1" fmla="*/ 32 h 100"/>
                <a:gd name="T2" fmla="*/ 577 w 780"/>
                <a:gd name="T3" fmla="*/ 32 h 100"/>
                <a:gd name="T4" fmla="*/ 714 w 780"/>
                <a:gd name="T5" fmla="*/ 50 h 100"/>
                <a:gd name="T6" fmla="*/ 715 w 780"/>
                <a:gd name="T7" fmla="*/ 0 h 100"/>
                <a:gd name="T8" fmla="*/ 756 w 780"/>
                <a:gd name="T9" fmla="*/ 0 h 100"/>
                <a:gd name="T10" fmla="*/ 758 w 780"/>
                <a:gd name="T11" fmla="*/ 72 h 100"/>
                <a:gd name="T12" fmla="*/ 66 w 780"/>
                <a:gd name="T13" fmla="*/ 74 h 100"/>
                <a:gd name="T14" fmla="*/ 63 w 780"/>
                <a:gd name="T15" fmla="*/ 100 h 100"/>
                <a:gd name="T16" fmla="*/ 0 w 780"/>
                <a:gd name="T17" fmla="*/ 100 h 100"/>
                <a:gd name="T18" fmla="*/ 0 w 780"/>
                <a:gd name="T19" fmla="*/ 32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43" name="Freeform 97">
              <a:extLst>
                <a:ext uri="{FF2B5EF4-FFF2-40B4-BE49-F238E27FC236}">
                  <a16:creationId xmlns:a16="http://schemas.microsoft.com/office/drawing/2014/main" id="{CE9AB8D3-D69F-D532-7ECE-BB9DEE06B1A7}"/>
                </a:ext>
              </a:extLst>
            </p:cNvPr>
            <p:cNvSpPr>
              <a:spLocks noChangeAspect="1"/>
            </p:cNvSpPr>
            <p:nvPr/>
          </p:nvSpPr>
          <p:spPr bwMode="auto">
            <a:xfrm>
              <a:off x="1018" y="2352"/>
              <a:ext cx="756" cy="122"/>
            </a:xfrm>
            <a:custGeom>
              <a:avLst/>
              <a:gdLst>
                <a:gd name="T0" fmla="*/ 346 w 756"/>
                <a:gd name="T1" fmla="*/ 94 h 122"/>
                <a:gd name="T2" fmla="*/ 344 w 756"/>
                <a:gd name="T3" fmla="*/ 42 h 122"/>
                <a:gd name="T4" fmla="*/ 66 w 756"/>
                <a:gd name="T5" fmla="*/ 42 h 122"/>
                <a:gd name="T6" fmla="*/ 63 w 756"/>
                <a:gd name="T7" fmla="*/ 0 h 122"/>
                <a:gd name="T8" fmla="*/ 0 w 756"/>
                <a:gd name="T9" fmla="*/ 0 h 122"/>
                <a:gd name="T10" fmla="*/ 0 w 756"/>
                <a:gd name="T11" fmla="*/ 96 h 122"/>
                <a:gd name="T12" fmla="*/ 577 w 756"/>
                <a:gd name="T13" fmla="*/ 94 h 122"/>
                <a:gd name="T14" fmla="*/ 714 w 756"/>
                <a:gd name="T15" fmla="*/ 69 h 122"/>
                <a:gd name="T16" fmla="*/ 715 w 756"/>
                <a:gd name="T17" fmla="*/ 120 h 122"/>
                <a:gd name="T18" fmla="*/ 756 w 756"/>
                <a:gd name="T19" fmla="*/ 122 h 122"/>
                <a:gd name="T20" fmla="*/ 756 w 756"/>
                <a:gd name="T21" fmla="*/ 42 h 122"/>
                <a:gd name="T22" fmla="*/ 393 w 756"/>
                <a:gd name="T23" fmla="*/ 40 h 122"/>
                <a:gd name="T24" fmla="*/ 394 w 756"/>
                <a:gd name="T25" fmla="*/ 94 h 122"/>
                <a:gd name="T26" fmla="*/ 346 w 756"/>
                <a:gd name="T27" fmla="*/ 94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44" name="Freeform 98">
              <a:extLst>
                <a:ext uri="{FF2B5EF4-FFF2-40B4-BE49-F238E27FC236}">
                  <a16:creationId xmlns:a16="http://schemas.microsoft.com/office/drawing/2014/main" id="{B4FDE3DF-A594-CA17-E651-9A09887BB806}"/>
                </a:ext>
              </a:extLst>
            </p:cNvPr>
            <p:cNvSpPr>
              <a:spLocks noChangeAspect="1"/>
            </p:cNvSpPr>
            <p:nvPr/>
          </p:nvSpPr>
          <p:spPr bwMode="auto">
            <a:xfrm>
              <a:off x="1015" y="2290"/>
              <a:ext cx="145" cy="96"/>
            </a:xfrm>
            <a:custGeom>
              <a:avLst/>
              <a:gdLst>
                <a:gd name="T0" fmla="*/ 0 w 145"/>
                <a:gd name="T1" fmla="*/ 17 h 128"/>
                <a:gd name="T2" fmla="*/ 71 w 145"/>
                <a:gd name="T3" fmla="*/ 17 h 128"/>
                <a:gd name="T4" fmla="*/ 73 w 145"/>
                <a:gd name="T5" fmla="*/ 0 h 128"/>
                <a:gd name="T6" fmla="*/ 145 w 145"/>
                <a:gd name="T7" fmla="*/ 0 h 128"/>
                <a:gd name="T8" fmla="*/ 145 w 145"/>
                <a:gd name="T9" fmla="*/ 96 h 128"/>
                <a:gd name="T10" fmla="*/ 75 w 145"/>
                <a:gd name="T11" fmla="*/ 96 h 128"/>
                <a:gd name="T12" fmla="*/ 77 w 145"/>
                <a:gd name="T13" fmla="*/ 81 h 128"/>
                <a:gd name="T14" fmla="*/ 3 w 145"/>
                <a:gd name="T15" fmla="*/ 81 h 128"/>
                <a:gd name="T16" fmla="*/ 3 w 145"/>
                <a:gd name="T17" fmla="*/ 17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745" name="Freeform 99">
              <a:extLst>
                <a:ext uri="{FF2B5EF4-FFF2-40B4-BE49-F238E27FC236}">
                  <a16:creationId xmlns:a16="http://schemas.microsoft.com/office/drawing/2014/main" id="{986EF790-F8B9-A9AE-4743-1874AF4DADF7}"/>
                </a:ext>
              </a:extLst>
            </p:cNvPr>
            <p:cNvSpPr>
              <a:spLocks noChangeAspect="1"/>
            </p:cNvSpPr>
            <p:nvPr/>
          </p:nvSpPr>
          <p:spPr bwMode="auto">
            <a:xfrm>
              <a:off x="1635" y="2282"/>
              <a:ext cx="141" cy="114"/>
            </a:xfrm>
            <a:custGeom>
              <a:avLst/>
              <a:gdLst>
                <a:gd name="T0" fmla="*/ 0 w 100"/>
                <a:gd name="T1" fmla="*/ 114 h 100"/>
                <a:gd name="T2" fmla="*/ 141 w 100"/>
                <a:gd name="T3" fmla="*/ 114 h 100"/>
                <a:gd name="T4" fmla="*/ 138 w 100"/>
                <a:gd name="T5" fmla="*/ 0 h 100"/>
                <a:gd name="T6" fmla="*/ 3 w 100"/>
                <a:gd name="T7" fmla="*/ 0 h 100"/>
                <a:gd name="T8" fmla="*/ 0 w 100"/>
                <a:gd name="T9" fmla="*/ 11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0746" name="Group 100">
              <a:extLst>
                <a:ext uri="{FF2B5EF4-FFF2-40B4-BE49-F238E27FC236}">
                  <a16:creationId xmlns:a16="http://schemas.microsoft.com/office/drawing/2014/main" id="{87E750E3-4EFE-5CD8-5090-98AFAE99B9F8}"/>
                </a:ext>
              </a:extLst>
            </p:cNvPr>
            <p:cNvGrpSpPr>
              <a:grpSpLocks noChangeAspect="1"/>
            </p:cNvGrpSpPr>
            <p:nvPr/>
          </p:nvGrpSpPr>
          <p:grpSpPr bwMode="auto">
            <a:xfrm rot="-5400000">
              <a:off x="1564" y="2304"/>
              <a:ext cx="272" cy="72"/>
              <a:chOff x="2688" y="3264"/>
              <a:chExt cx="288" cy="384"/>
            </a:xfrm>
          </p:grpSpPr>
          <p:sp>
            <p:nvSpPr>
              <p:cNvPr id="70791" name="Line 101">
                <a:extLst>
                  <a:ext uri="{FF2B5EF4-FFF2-40B4-BE49-F238E27FC236}">
                    <a16:creationId xmlns:a16="http://schemas.microsoft.com/office/drawing/2014/main" id="{F90AFB2C-C61A-C30F-8A3A-CA8B27785137}"/>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2" name="Line 102">
                <a:extLst>
                  <a:ext uri="{FF2B5EF4-FFF2-40B4-BE49-F238E27FC236}">
                    <a16:creationId xmlns:a16="http://schemas.microsoft.com/office/drawing/2014/main" id="{7E4CE53B-A430-2DC0-9998-10A19EB52E3F}"/>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3" name="Line 103">
                <a:extLst>
                  <a:ext uri="{FF2B5EF4-FFF2-40B4-BE49-F238E27FC236}">
                    <a16:creationId xmlns:a16="http://schemas.microsoft.com/office/drawing/2014/main" id="{876FD0E0-BF77-988F-5C09-EEC931FEC234}"/>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4" name="Line 104">
                <a:extLst>
                  <a:ext uri="{FF2B5EF4-FFF2-40B4-BE49-F238E27FC236}">
                    <a16:creationId xmlns:a16="http://schemas.microsoft.com/office/drawing/2014/main" id="{8DDB14F6-0DED-62C0-4621-FE0483126BD4}"/>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5" name="Line 105">
                <a:extLst>
                  <a:ext uri="{FF2B5EF4-FFF2-40B4-BE49-F238E27FC236}">
                    <a16:creationId xmlns:a16="http://schemas.microsoft.com/office/drawing/2014/main" id="{5E2BA02B-FF9B-D8D9-770A-A5BF4D979D09}"/>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6" name="Line 106">
                <a:extLst>
                  <a:ext uri="{FF2B5EF4-FFF2-40B4-BE49-F238E27FC236}">
                    <a16:creationId xmlns:a16="http://schemas.microsoft.com/office/drawing/2014/main" id="{C706C2C3-2DA6-C149-635C-67667BB6E51D}"/>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7" name="Line 107">
                <a:extLst>
                  <a:ext uri="{FF2B5EF4-FFF2-40B4-BE49-F238E27FC236}">
                    <a16:creationId xmlns:a16="http://schemas.microsoft.com/office/drawing/2014/main" id="{04F8D4CD-680B-9BB3-5952-4B79BF7294AB}"/>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8" name="Line 108">
                <a:extLst>
                  <a:ext uri="{FF2B5EF4-FFF2-40B4-BE49-F238E27FC236}">
                    <a16:creationId xmlns:a16="http://schemas.microsoft.com/office/drawing/2014/main" id="{705EAD89-643F-576C-D181-D3A3C1894F71}"/>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9" name="Line 109">
                <a:extLst>
                  <a:ext uri="{FF2B5EF4-FFF2-40B4-BE49-F238E27FC236}">
                    <a16:creationId xmlns:a16="http://schemas.microsoft.com/office/drawing/2014/main" id="{CD81C6D0-DBCC-6FE6-99EF-64A17E95C271}"/>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0" name="Line 110">
                <a:extLst>
                  <a:ext uri="{FF2B5EF4-FFF2-40B4-BE49-F238E27FC236}">
                    <a16:creationId xmlns:a16="http://schemas.microsoft.com/office/drawing/2014/main" id="{8DF36DB3-0131-1739-2FCD-C0F16D5470C4}"/>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47" name="Line 111">
              <a:extLst>
                <a:ext uri="{FF2B5EF4-FFF2-40B4-BE49-F238E27FC236}">
                  <a16:creationId xmlns:a16="http://schemas.microsoft.com/office/drawing/2014/main" id="{4F5A8FCC-3FC2-D331-B77B-8F1841FF4B03}"/>
                </a:ext>
              </a:extLst>
            </p:cNvPr>
            <p:cNvSpPr>
              <a:spLocks noChangeAspect="1" noChangeShapeType="1"/>
            </p:cNvSpPr>
            <p:nvPr/>
          </p:nvSpPr>
          <p:spPr bwMode="auto">
            <a:xfrm rot="16200000" flipV="1">
              <a:off x="1562"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8" name="Line 112">
              <a:extLst>
                <a:ext uri="{FF2B5EF4-FFF2-40B4-BE49-F238E27FC236}">
                  <a16:creationId xmlns:a16="http://schemas.microsoft.com/office/drawing/2014/main" id="{4D3E11E5-90FA-E617-AAF1-93EA6DAA4F6E}"/>
                </a:ext>
              </a:extLst>
            </p:cNvPr>
            <p:cNvSpPr>
              <a:spLocks noChangeAspect="1" noChangeShapeType="1"/>
            </p:cNvSpPr>
            <p:nvPr/>
          </p:nvSpPr>
          <p:spPr bwMode="auto">
            <a:xfrm rot="-5400000">
              <a:off x="1536"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49" name="Line 113">
              <a:extLst>
                <a:ext uri="{FF2B5EF4-FFF2-40B4-BE49-F238E27FC236}">
                  <a16:creationId xmlns:a16="http://schemas.microsoft.com/office/drawing/2014/main" id="{B8B612EE-29B6-ADA8-7551-D7A0A40DC7A9}"/>
                </a:ext>
              </a:extLst>
            </p:cNvPr>
            <p:cNvSpPr>
              <a:spLocks noChangeAspect="1" noChangeShapeType="1"/>
            </p:cNvSpPr>
            <p:nvPr/>
          </p:nvSpPr>
          <p:spPr bwMode="auto">
            <a:xfrm rot="16200000" flipV="1">
              <a:off x="1511"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0" name="Line 114">
              <a:extLst>
                <a:ext uri="{FF2B5EF4-FFF2-40B4-BE49-F238E27FC236}">
                  <a16:creationId xmlns:a16="http://schemas.microsoft.com/office/drawing/2014/main" id="{AC1AB1B6-33F7-E459-3D1F-C13339DD865E}"/>
                </a:ext>
              </a:extLst>
            </p:cNvPr>
            <p:cNvSpPr>
              <a:spLocks noChangeAspect="1" noChangeShapeType="1"/>
            </p:cNvSpPr>
            <p:nvPr/>
          </p:nvSpPr>
          <p:spPr bwMode="auto">
            <a:xfrm rot="-5400000">
              <a:off x="1485"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1" name="Line 115">
              <a:extLst>
                <a:ext uri="{FF2B5EF4-FFF2-40B4-BE49-F238E27FC236}">
                  <a16:creationId xmlns:a16="http://schemas.microsoft.com/office/drawing/2014/main" id="{2028E535-33B3-14C7-07D5-DFE8AE4DAF7A}"/>
                </a:ext>
              </a:extLst>
            </p:cNvPr>
            <p:cNvSpPr>
              <a:spLocks noChangeAspect="1" noChangeShapeType="1"/>
            </p:cNvSpPr>
            <p:nvPr/>
          </p:nvSpPr>
          <p:spPr bwMode="auto">
            <a:xfrm rot="16200000" flipV="1">
              <a:off x="1460"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2" name="Line 116">
              <a:extLst>
                <a:ext uri="{FF2B5EF4-FFF2-40B4-BE49-F238E27FC236}">
                  <a16:creationId xmlns:a16="http://schemas.microsoft.com/office/drawing/2014/main" id="{24B778D2-0FAC-7C13-709C-2146A5349B45}"/>
                </a:ext>
              </a:extLst>
            </p:cNvPr>
            <p:cNvSpPr>
              <a:spLocks noChangeAspect="1" noChangeShapeType="1"/>
            </p:cNvSpPr>
            <p:nvPr/>
          </p:nvSpPr>
          <p:spPr bwMode="auto">
            <a:xfrm rot="-5400000">
              <a:off x="1435"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3" name="Line 117">
              <a:extLst>
                <a:ext uri="{FF2B5EF4-FFF2-40B4-BE49-F238E27FC236}">
                  <a16:creationId xmlns:a16="http://schemas.microsoft.com/office/drawing/2014/main" id="{A9683895-B295-FD34-CD76-F3800D54A371}"/>
                </a:ext>
              </a:extLst>
            </p:cNvPr>
            <p:cNvSpPr>
              <a:spLocks noChangeAspect="1" noChangeShapeType="1"/>
            </p:cNvSpPr>
            <p:nvPr/>
          </p:nvSpPr>
          <p:spPr bwMode="auto">
            <a:xfrm rot="16200000" flipV="1">
              <a:off x="1409"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4" name="Line 118">
              <a:extLst>
                <a:ext uri="{FF2B5EF4-FFF2-40B4-BE49-F238E27FC236}">
                  <a16:creationId xmlns:a16="http://schemas.microsoft.com/office/drawing/2014/main" id="{5EEA823C-8A01-5750-C05E-82BE5DD095BF}"/>
                </a:ext>
              </a:extLst>
            </p:cNvPr>
            <p:cNvSpPr>
              <a:spLocks noChangeAspect="1" noChangeShapeType="1"/>
            </p:cNvSpPr>
            <p:nvPr/>
          </p:nvSpPr>
          <p:spPr bwMode="auto">
            <a:xfrm rot="-5400000">
              <a:off x="1384"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5" name="Line 119">
              <a:extLst>
                <a:ext uri="{FF2B5EF4-FFF2-40B4-BE49-F238E27FC236}">
                  <a16:creationId xmlns:a16="http://schemas.microsoft.com/office/drawing/2014/main" id="{C36E33FC-7BB4-FA53-386A-5EF647B9A0CF}"/>
                </a:ext>
              </a:extLst>
            </p:cNvPr>
            <p:cNvSpPr>
              <a:spLocks noChangeAspect="1" noChangeShapeType="1"/>
            </p:cNvSpPr>
            <p:nvPr/>
          </p:nvSpPr>
          <p:spPr bwMode="auto">
            <a:xfrm rot="16200000" flipV="1">
              <a:off x="1359"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6" name="Line 120">
              <a:extLst>
                <a:ext uri="{FF2B5EF4-FFF2-40B4-BE49-F238E27FC236}">
                  <a16:creationId xmlns:a16="http://schemas.microsoft.com/office/drawing/2014/main" id="{51BF232E-C48A-78A3-8355-9D5CF4736C87}"/>
                </a:ext>
              </a:extLst>
            </p:cNvPr>
            <p:cNvSpPr>
              <a:spLocks noChangeAspect="1" noChangeShapeType="1"/>
            </p:cNvSpPr>
            <p:nvPr/>
          </p:nvSpPr>
          <p:spPr bwMode="auto">
            <a:xfrm rot="-5400000">
              <a:off x="1333"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7" name="Line 121">
              <a:extLst>
                <a:ext uri="{FF2B5EF4-FFF2-40B4-BE49-F238E27FC236}">
                  <a16:creationId xmlns:a16="http://schemas.microsoft.com/office/drawing/2014/main" id="{F071EBD9-368B-DCB4-4F80-13705D9F724C}"/>
                </a:ext>
              </a:extLst>
            </p:cNvPr>
            <p:cNvSpPr>
              <a:spLocks noChangeAspect="1" noChangeShapeType="1"/>
            </p:cNvSpPr>
            <p:nvPr/>
          </p:nvSpPr>
          <p:spPr bwMode="auto">
            <a:xfrm rot="16200000" flipV="1">
              <a:off x="1308"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8" name="Line 122">
              <a:extLst>
                <a:ext uri="{FF2B5EF4-FFF2-40B4-BE49-F238E27FC236}">
                  <a16:creationId xmlns:a16="http://schemas.microsoft.com/office/drawing/2014/main" id="{E015AD18-0604-1FC1-0131-A831D5D0485E}"/>
                </a:ext>
              </a:extLst>
            </p:cNvPr>
            <p:cNvSpPr>
              <a:spLocks noChangeAspect="1" noChangeShapeType="1"/>
            </p:cNvSpPr>
            <p:nvPr/>
          </p:nvSpPr>
          <p:spPr bwMode="auto">
            <a:xfrm rot="-5400000">
              <a:off x="1283"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59" name="Line 123">
              <a:extLst>
                <a:ext uri="{FF2B5EF4-FFF2-40B4-BE49-F238E27FC236}">
                  <a16:creationId xmlns:a16="http://schemas.microsoft.com/office/drawing/2014/main" id="{044EB4B7-D1FC-1547-FAED-423CA76A1A49}"/>
                </a:ext>
              </a:extLst>
            </p:cNvPr>
            <p:cNvSpPr>
              <a:spLocks noChangeAspect="1" noChangeShapeType="1"/>
            </p:cNvSpPr>
            <p:nvPr/>
          </p:nvSpPr>
          <p:spPr bwMode="auto">
            <a:xfrm rot="16200000" flipV="1">
              <a:off x="1257"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0" name="Line 124">
              <a:extLst>
                <a:ext uri="{FF2B5EF4-FFF2-40B4-BE49-F238E27FC236}">
                  <a16:creationId xmlns:a16="http://schemas.microsoft.com/office/drawing/2014/main" id="{60996D07-4917-DAB6-007E-68B41F1C6B15}"/>
                </a:ext>
              </a:extLst>
            </p:cNvPr>
            <p:cNvSpPr>
              <a:spLocks noChangeAspect="1" noChangeShapeType="1"/>
            </p:cNvSpPr>
            <p:nvPr/>
          </p:nvSpPr>
          <p:spPr bwMode="auto">
            <a:xfrm rot="-5400000">
              <a:off x="1232"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1" name="Line 125">
              <a:extLst>
                <a:ext uri="{FF2B5EF4-FFF2-40B4-BE49-F238E27FC236}">
                  <a16:creationId xmlns:a16="http://schemas.microsoft.com/office/drawing/2014/main" id="{9A0E2EF7-2DBE-A1FD-B0D9-5CD8E96D8982}"/>
                </a:ext>
              </a:extLst>
            </p:cNvPr>
            <p:cNvSpPr>
              <a:spLocks noChangeAspect="1" noChangeShapeType="1"/>
            </p:cNvSpPr>
            <p:nvPr/>
          </p:nvSpPr>
          <p:spPr bwMode="auto">
            <a:xfrm rot="16200000" flipV="1">
              <a:off x="1207"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2" name="Line 126">
              <a:extLst>
                <a:ext uri="{FF2B5EF4-FFF2-40B4-BE49-F238E27FC236}">
                  <a16:creationId xmlns:a16="http://schemas.microsoft.com/office/drawing/2014/main" id="{07F4B907-B600-0AA8-B3D3-48BEBE592B65}"/>
                </a:ext>
              </a:extLst>
            </p:cNvPr>
            <p:cNvSpPr>
              <a:spLocks noChangeAspect="1" noChangeShapeType="1"/>
            </p:cNvSpPr>
            <p:nvPr/>
          </p:nvSpPr>
          <p:spPr bwMode="auto">
            <a:xfrm rot="-5400000">
              <a:off x="1181"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3" name="Line 127">
              <a:extLst>
                <a:ext uri="{FF2B5EF4-FFF2-40B4-BE49-F238E27FC236}">
                  <a16:creationId xmlns:a16="http://schemas.microsoft.com/office/drawing/2014/main" id="{44B5E2D1-9019-1BC9-777A-930F2572B9BB}"/>
                </a:ext>
              </a:extLst>
            </p:cNvPr>
            <p:cNvSpPr>
              <a:spLocks noChangeAspect="1" noChangeShapeType="1"/>
            </p:cNvSpPr>
            <p:nvPr/>
          </p:nvSpPr>
          <p:spPr bwMode="auto">
            <a:xfrm rot="16200000" flipV="1">
              <a:off x="1156"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4" name="Line 128">
              <a:extLst>
                <a:ext uri="{FF2B5EF4-FFF2-40B4-BE49-F238E27FC236}">
                  <a16:creationId xmlns:a16="http://schemas.microsoft.com/office/drawing/2014/main" id="{C2D83F58-E784-63EC-4C33-8ACCBF7CF38B}"/>
                </a:ext>
              </a:extLst>
            </p:cNvPr>
            <p:cNvSpPr>
              <a:spLocks noChangeAspect="1" noChangeShapeType="1"/>
            </p:cNvSpPr>
            <p:nvPr/>
          </p:nvSpPr>
          <p:spPr bwMode="auto">
            <a:xfrm rot="-5400000">
              <a:off x="1131"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5" name="Line 129">
              <a:extLst>
                <a:ext uri="{FF2B5EF4-FFF2-40B4-BE49-F238E27FC236}">
                  <a16:creationId xmlns:a16="http://schemas.microsoft.com/office/drawing/2014/main" id="{BACC6727-0F84-9323-BF1B-E2AE55E140E4}"/>
                </a:ext>
              </a:extLst>
            </p:cNvPr>
            <p:cNvSpPr>
              <a:spLocks noChangeAspect="1" noChangeShapeType="1"/>
            </p:cNvSpPr>
            <p:nvPr/>
          </p:nvSpPr>
          <p:spPr bwMode="auto">
            <a:xfrm rot="16200000" flipV="1">
              <a:off x="1105"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6" name="Line 130">
              <a:extLst>
                <a:ext uri="{FF2B5EF4-FFF2-40B4-BE49-F238E27FC236}">
                  <a16:creationId xmlns:a16="http://schemas.microsoft.com/office/drawing/2014/main" id="{7EB15567-BAA3-EE10-2915-A9E4EC69210A}"/>
                </a:ext>
              </a:extLst>
            </p:cNvPr>
            <p:cNvSpPr>
              <a:spLocks noChangeAspect="1" noChangeShapeType="1"/>
            </p:cNvSpPr>
            <p:nvPr/>
          </p:nvSpPr>
          <p:spPr bwMode="auto">
            <a:xfrm rot="-5400000">
              <a:off x="1089" y="2337"/>
              <a:ext cx="11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67" name="Line 131">
              <a:extLst>
                <a:ext uri="{FF2B5EF4-FFF2-40B4-BE49-F238E27FC236}">
                  <a16:creationId xmlns:a16="http://schemas.microsoft.com/office/drawing/2014/main" id="{2013BEDF-22AA-AA22-74B6-E7580188A732}"/>
                </a:ext>
              </a:extLst>
            </p:cNvPr>
            <p:cNvSpPr>
              <a:spLocks noChangeAspect="1" noChangeShapeType="1"/>
            </p:cNvSpPr>
            <p:nvPr/>
          </p:nvSpPr>
          <p:spPr bwMode="auto">
            <a:xfrm>
              <a:off x="1318" y="2393"/>
              <a:ext cx="13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70768" name="Group 132">
              <a:extLst>
                <a:ext uri="{FF2B5EF4-FFF2-40B4-BE49-F238E27FC236}">
                  <a16:creationId xmlns:a16="http://schemas.microsoft.com/office/drawing/2014/main" id="{0E2DD9FE-7AFF-612F-78D6-58C68B322782}"/>
                </a:ext>
              </a:extLst>
            </p:cNvPr>
            <p:cNvGrpSpPr>
              <a:grpSpLocks noChangeAspect="1"/>
            </p:cNvGrpSpPr>
            <p:nvPr/>
          </p:nvGrpSpPr>
          <p:grpSpPr bwMode="auto">
            <a:xfrm rot="-5400000">
              <a:off x="4542" y="2595"/>
              <a:ext cx="270" cy="473"/>
              <a:chOff x="2688" y="3264"/>
              <a:chExt cx="288" cy="384"/>
            </a:xfrm>
          </p:grpSpPr>
          <p:sp>
            <p:nvSpPr>
              <p:cNvPr id="70781" name="Line 133">
                <a:extLst>
                  <a:ext uri="{FF2B5EF4-FFF2-40B4-BE49-F238E27FC236}">
                    <a16:creationId xmlns:a16="http://schemas.microsoft.com/office/drawing/2014/main" id="{B6CB044D-2248-30D5-E3D2-D08753AB03AD}"/>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2" name="Line 134">
                <a:extLst>
                  <a:ext uri="{FF2B5EF4-FFF2-40B4-BE49-F238E27FC236}">
                    <a16:creationId xmlns:a16="http://schemas.microsoft.com/office/drawing/2014/main" id="{5FD0C8A3-CA17-875D-7324-C483FC77F542}"/>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3" name="Line 135">
                <a:extLst>
                  <a:ext uri="{FF2B5EF4-FFF2-40B4-BE49-F238E27FC236}">
                    <a16:creationId xmlns:a16="http://schemas.microsoft.com/office/drawing/2014/main" id="{0C7B0095-D589-005C-2282-294F2ED9B2B6}"/>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4" name="Line 136">
                <a:extLst>
                  <a:ext uri="{FF2B5EF4-FFF2-40B4-BE49-F238E27FC236}">
                    <a16:creationId xmlns:a16="http://schemas.microsoft.com/office/drawing/2014/main" id="{91B7DA74-1FDA-E3A2-AAE2-88841EA06EC0}"/>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5" name="Line 137">
                <a:extLst>
                  <a:ext uri="{FF2B5EF4-FFF2-40B4-BE49-F238E27FC236}">
                    <a16:creationId xmlns:a16="http://schemas.microsoft.com/office/drawing/2014/main" id="{7BBF0434-6667-1962-2E19-4168D758CF3C}"/>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6" name="Line 138">
                <a:extLst>
                  <a:ext uri="{FF2B5EF4-FFF2-40B4-BE49-F238E27FC236}">
                    <a16:creationId xmlns:a16="http://schemas.microsoft.com/office/drawing/2014/main" id="{06CE22ED-0647-5B59-C30D-CC90036A0C1F}"/>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7" name="Line 139">
                <a:extLst>
                  <a:ext uri="{FF2B5EF4-FFF2-40B4-BE49-F238E27FC236}">
                    <a16:creationId xmlns:a16="http://schemas.microsoft.com/office/drawing/2014/main" id="{EBAD13DC-E80B-A193-35DF-5A899DBEA7EF}"/>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8" name="Line 140">
                <a:extLst>
                  <a:ext uri="{FF2B5EF4-FFF2-40B4-BE49-F238E27FC236}">
                    <a16:creationId xmlns:a16="http://schemas.microsoft.com/office/drawing/2014/main" id="{E0895929-9955-9050-0071-D894E5CE0F90}"/>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89" name="Line 141">
                <a:extLst>
                  <a:ext uri="{FF2B5EF4-FFF2-40B4-BE49-F238E27FC236}">
                    <a16:creationId xmlns:a16="http://schemas.microsoft.com/office/drawing/2014/main" id="{F4DDE0D9-54B1-D884-31F9-03C6B36975C9}"/>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90" name="Line 142">
                <a:extLst>
                  <a:ext uri="{FF2B5EF4-FFF2-40B4-BE49-F238E27FC236}">
                    <a16:creationId xmlns:a16="http://schemas.microsoft.com/office/drawing/2014/main" id="{5E3D08F3-A79A-0EA1-5B33-B956433942CC}"/>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769" name="Text Box 143">
              <a:extLst>
                <a:ext uri="{FF2B5EF4-FFF2-40B4-BE49-F238E27FC236}">
                  <a16:creationId xmlns:a16="http://schemas.microsoft.com/office/drawing/2014/main" id="{64BB32E9-E693-23ED-B1B7-D5706D9F67F5}"/>
                </a:ext>
              </a:extLst>
            </p:cNvPr>
            <p:cNvSpPr txBox="1">
              <a:spLocks noChangeArrowheads="1"/>
            </p:cNvSpPr>
            <p:nvPr/>
          </p:nvSpPr>
          <p:spPr bwMode="auto">
            <a:xfrm>
              <a:off x="3732" y="3454"/>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0770" name="Text Box 144">
              <a:extLst>
                <a:ext uri="{FF2B5EF4-FFF2-40B4-BE49-F238E27FC236}">
                  <a16:creationId xmlns:a16="http://schemas.microsoft.com/office/drawing/2014/main" id="{8D4C2468-D369-75DC-61FA-CD50ECC544B8}"/>
                </a:ext>
              </a:extLst>
            </p:cNvPr>
            <p:cNvSpPr txBox="1">
              <a:spLocks noChangeArrowheads="1"/>
            </p:cNvSpPr>
            <p:nvPr/>
          </p:nvSpPr>
          <p:spPr bwMode="auto">
            <a:xfrm>
              <a:off x="4020" y="3454"/>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0771" name="Text Box 145">
              <a:extLst>
                <a:ext uri="{FF2B5EF4-FFF2-40B4-BE49-F238E27FC236}">
                  <a16:creationId xmlns:a16="http://schemas.microsoft.com/office/drawing/2014/main" id="{8081422F-1C3A-E648-C36B-3EB8011A42DB}"/>
                </a:ext>
              </a:extLst>
            </p:cNvPr>
            <p:cNvSpPr txBox="1">
              <a:spLocks noChangeArrowheads="1"/>
            </p:cNvSpPr>
            <p:nvPr/>
          </p:nvSpPr>
          <p:spPr bwMode="auto">
            <a:xfrm>
              <a:off x="3392" y="3464"/>
              <a:ext cx="2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0772" name="Freeform 146">
              <a:extLst>
                <a:ext uri="{FF2B5EF4-FFF2-40B4-BE49-F238E27FC236}">
                  <a16:creationId xmlns:a16="http://schemas.microsoft.com/office/drawing/2014/main" id="{3273BF2B-A9D7-B819-F960-13290F5F4B81}"/>
                </a:ext>
              </a:extLst>
            </p:cNvPr>
            <p:cNvSpPr>
              <a:spLocks noChangeAspect="1"/>
            </p:cNvSpPr>
            <p:nvPr/>
          </p:nvSpPr>
          <p:spPr bwMode="auto">
            <a:xfrm>
              <a:off x="2403" y="3233"/>
              <a:ext cx="2205" cy="1"/>
            </a:xfrm>
            <a:custGeom>
              <a:avLst/>
              <a:gdLst>
                <a:gd name="T0" fmla="*/ 0 w 2205"/>
                <a:gd name="T1" fmla="*/ 1 h 1"/>
                <a:gd name="T2" fmla="*/ 2205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73" name="Text Box 147">
              <a:extLst>
                <a:ext uri="{FF2B5EF4-FFF2-40B4-BE49-F238E27FC236}">
                  <a16:creationId xmlns:a16="http://schemas.microsoft.com/office/drawing/2014/main" id="{9F64E840-981F-8B12-FE6F-96C71BED0B40}"/>
                </a:ext>
              </a:extLst>
            </p:cNvPr>
            <p:cNvSpPr txBox="1">
              <a:spLocks noChangeArrowheads="1"/>
            </p:cNvSpPr>
            <p:nvPr/>
          </p:nvSpPr>
          <p:spPr bwMode="auto">
            <a:xfrm>
              <a:off x="2785" y="3454"/>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0774" name="Text Box 148">
              <a:extLst>
                <a:ext uri="{FF2B5EF4-FFF2-40B4-BE49-F238E27FC236}">
                  <a16:creationId xmlns:a16="http://schemas.microsoft.com/office/drawing/2014/main" id="{4B1127F7-95C1-1ABB-1197-E46E31BD6CD3}"/>
                </a:ext>
              </a:extLst>
            </p:cNvPr>
            <p:cNvSpPr txBox="1">
              <a:spLocks noChangeArrowheads="1"/>
            </p:cNvSpPr>
            <p:nvPr/>
          </p:nvSpPr>
          <p:spPr bwMode="auto">
            <a:xfrm>
              <a:off x="3077" y="3454"/>
              <a:ext cx="2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0775" name="AutoShape 149">
              <a:extLst>
                <a:ext uri="{FF2B5EF4-FFF2-40B4-BE49-F238E27FC236}">
                  <a16:creationId xmlns:a16="http://schemas.microsoft.com/office/drawing/2014/main" id="{A1C6AC82-7790-1B24-A4DC-EA8A72622263}"/>
                </a:ext>
              </a:extLst>
            </p:cNvPr>
            <p:cNvSpPr>
              <a:spLocks noChangeArrowheads="1"/>
            </p:cNvSpPr>
            <p:nvPr/>
          </p:nvSpPr>
          <p:spPr bwMode="auto">
            <a:xfrm>
              <a:off x="2862" y="3264"/>
              <a:ext cx="144" cy="144"/>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76" name="AutoShape 150">
              <a:extLst>
                <a:ext uri="{FF2B5EF4-FFF2-40B4-BE49-F238E27FC236}">
                  <a16:creationId xmlns:a16="http://schemas.microsoft.com/office/drawing/2014/main" id="{5FC1DBD5-456B-B1D2-B438-EAFDE5B8BD69}"/>
                </a:ext>
              </a:extLst>
            </p:cNvPr>
            <p:cNvSpPr>
              <a:spLocks noChangeArrowheads="1"/>
            </p:cNvSpPr>
            <p:nvPr/>
          </p:nvSpPr>
          <p:spPr bwMode="auto">
            <a:xfrm>
              <a:off x="3792" y="3264"/>
              <a:ext cx="144" cy="144"/>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77" name="AutoShape 151">
              <a:extLst>
                <a:ext uri="{FF2B5EF4-FFF2-40B4-BE49-F238E27FC236}">
                  <a16:creationId xmlns:a16="http://schemas.microsoft.com/office/drawing/2014/main" id="{B37DC442-BDF2-AF81-2B34-A5EE44B4D72D}"/>
                </a:ext>
              </a:extLst>
            </p:cNvPr>
            <p:cNvSpPr>
              <a:spLocks noChangeArrowheads="1"/>
            </p:cNvSpPr>
            <p:nvPr/>
          </p:nvSpPr>
          <p:spPr bwMode="auto">
            <a:xfrm flipV="1">
              <a:off x="3132" y="3264"/>
              <a:ext cx="144" cy="144"/>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78" name="AutoShape 152">
              <a:extLst>
                <a:ext uri="{FF2B5EF4-FFF2-40B4-BE49-F238E27FC236}">
                  <a16:creationId xmlns:a16="http://schemas.microsoft.com/office/drawing/2014/main" id="{0080B053-C1EB-B36A-BB5F-44E4D1D9778F}"/>
                </a:ext>
              </a:extLst>
            </p:cNvPr>
            <p:cNvSpPr>
              <a:spLocks noChangeArrowheads="1"/>
            </p:cNvSpPr>
            <p:nvPr/>
          </p:nvSpPr>
          <p:spPr bwMode="auto">
            <a:xfrm flipV="1">
              <a:off x="3468" y="3264"/>
              <a:ext cx="144" cy="144"/>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79" name="Rectangle 153">
              <a:extLst>
                <a:ext uri="{FF2B5EF4-FFF2-40B4-BE49-F238E27FC236}">
                  <a16:creationId xmlns:a16="http://schemas.microsoft.com/office/drawing/2014/main" id="{4EE0B8EC-0B88-54C1-1C37-8A8E83A7E67A}"/>
                </a:ext>
              </a:extLst>
            </p:cNvPr>
            <p:cNvSpPr>
              <a:spLocks noChangeArrowheads="1"/>
            </p:cNvSpPr>
            <p:nvPr/>
          </p:nvSpPr>
          <p:spPr bwMode="auto">
            <a:xfrm>
              <a:off x="720" y="2034"/>
              <a:ext cx="864" cy="144"/>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780" name="Rectangle 154">
              <a:extLst>
                <a:ext uri="{FF2B5EF4-FFF2-40B4-BE49-F238E27FC236}">
                  <a16:creationId xmlns:a16="http://schemas.microsoft.com/office/drawing/2014/main" id="{97088DAF-6F80-BAB8-0BCD-6CA0360D6BF3}"/>
                </a:ext>
              </a:extLst>
            </p:cNvPr>
            <p:cNvSpPr>
              <a:spLocks noChangeArrowheads="1"/>
            </p:cNvSpPr>
            <p:nvPr/>
          </p:nvSpPr>
          <p:spPr bwMode="auto">
            <a:xfrm>
              <a:off x="720" y="2502"/>
              <a:ext cx="864" cy="144"/>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8793C66-84A9-1263-FABD-51DF91FCF2E8}"/>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2</a:t>
            </a:r>
            <a:endParaRPr lang="en-US" altLang="en-US" dirty="0">
              <a:solidFill>
                <a:schemeClr val="tx2"/>
              </a:solidFill>
            </a:endParaRPr>
          </a:p>
        </p:txBody>
      </p:sp>
      <p:sp>
        <p:nvSpPr>
          <p:cNvPr id="71683" name="Rectangle 3">
            <a:extLst>
              <a:ext uri="{FF2B5EF4-FFF2-40B4-BE49-F238E27FC236}">
                <a16:creationId xmlns:a16="http://schemas.microsoft.com/office/drawing/2014/main" id="{7AF9072F-EB7F-9E80-2550-B24671449B86}"/>
              </a:ext>
            </a:extLst>
          </p:cNvPr>
          <p:cNvSpPr>
            <a:spLocks noGrp="1" noChangeArrowheads="1"/>
          </p:cNvSpPr>
          <p:nvPr>
            <p:ph type="body" idx="1"/>
          </p:nvPr>
        </p:nvSpPr>
        <p:spPr/>
        <p:txBody>
          <a:bodyPr/>
          <a:lstStyle/>
          <a:p>
            <a:pPr eaLnBrk="1" hangingPunct="1"/>
            <a:endParaRPr lang="en-US" altLang="en-US"/>
          </a:p>
        </p:txBody>
      </p:sp>
      <p:sp>
        <p:nvSpPr>
          <p:cNvPr id="71684" name="Rectangle 4">
            <a:extLst>
              <a:ext uri="{FF2B5EF4-FFF2-40B4-BE49-F238E27FC236}">
                <a16:creationId xmlns:a16="http://schemas.microsoft.com/office/drawing/2014/main" id="{51176967-C9F0-2EC6-6BED-33A78ACC7B75}"/>
              </a:ext>
              <a:ext uri="{C183D7F6-B498-43B3-948B-1728B52AA6E4}">
                <adec:decorative xmlns:adec="http://schemas.microsoft.com/office/drawing/2017/decorative" val="1"/>
              </a:ext>
            </a:extLst>
          </p:cNvPr>
          <p:cNvSpPr>
            <a:spLocks noChangeArrowheads="1"/>
          </p:cNvSpPr>
          <p:nvPr/>
        </p:nvSpPr>
        <p:spPr bwMode="auto">
          <a:xfrm>
            <a:off x="2743200" y="3400425"/>
            <a:ext cx="4572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85" name="Rectangle 5">
            <a:extLst>
              <a:ext uri="{FF2B5EF4-FFF2-40B4-BE49-F238E27FC236}">
                <a16:creationId xmlns:a16="http://schemas.microsoft.com/office/drawing/2014/main" id="{3B5AE9D1-664F-CCAD-4C9E-9BF7A48E885E}"/>
              </a:ext>
              <a:ext uri="{C183D7F6-B498-43B3-948B-1728B52AA6E4}">
                <adec:decorative xmlns:adec="http://schemas.microsoft.com/office/drawing/2017/decorative" val="1"/>
              </a:ext>
            </a:extLst>
          </p:cNvPr>
          <p:cNvSpPr>
            <a:spLocks noChangeArrowheads="1"/>
          </p:cNvSpPr>
          <p:nvPr/>
        </p:nvSpPr>
        <p:spPr bwMode="auto">
          <a:xfrm>
            <a:off x="885825" y="3476625"/>
            <a:ext cx="2619375"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40" name="Freeform 60">
            <a:extLst>
              <a:ext uri="{FF2B5EF4-FFF2-40B4-BE49-F238E27FC236}">
                <a16:creationId xmlns:a16="http://schemas.microsoft.com/office/drawing/2014/main" id="{9DAE28B6-920A-CA92-2B26-1FD88D02BAAC}"/>
              </a:ext>
              <a:ext uri="{C183D7F6-B498-43B3-948B-1728B52AA6E4}">
                <adec:decorative xmlns:adec="http://schemas.microsoft.com/office/drawing/2017/decorative" val="1"/>
              </a:ext>
            </a:extLst>
          </p:cNvPr>
          <p:cNvSpPr>
            <a:spLocks noChangeAspect="1"/>
          </p:cNvSpPr>
          <p:nvPr/>
        </p:nvSpPr>
        <p:spPr bwMode="auto">
          <a:xfrm>
            <a:off x="809625" y="3165475"/>
            <a:ext cx="214313" cy="1660525"/>
          </a:xfrm>
          <a:custGeom>
            <a:avLst/>
            <a:gdLst>
              <a:gd name="T0" fmla="*/ 209550 w 135"/>
              <a:gd name="T1" fmla="*/ 1660525 h 1046"/>
              <a:gd name="T2" fmla="*/ 60325 w 135"/>
              <a:gd name="T3" fmla="*/ 1657350 h 1046"/>
              <a:gd name="T4" fmla="*/ 0 w 135"/>
              <a:gd name="T5" fmla="*/ 1558925 h 1046"/>
              <a:gd name="T6" fmla="*/ 0 w 135"/>
              <a:gd name="T7" fmla="*/ 111125 h 1046"/>
              <a:gd name="T8" fmla="*/ 71438 w 135"/>
              <a:gd name="T9" fmla="*/ 0 h 1046"/>
              <a:gd name="T10" fmla="*/ 214313 w 135"/>
              <a:gd name="T11" fmla="*/ 0 h 1046"/>
              <a:gd name="T12" fmla="*/ 214313 w 135"/>
              <a:gd name="T13" fmla="*/ 668338 h 1046"/>
              <a:gd name="T14" fmla="*/ 71438 w 135"/>
              <a:gd name="T15" fmla="*/ 668338 h 1046"/>
              <a:gd name="T16" fmla="*/ 71438 w 135"/>
              <a:gd name="T17" fmla="*/ 1447800 h 1046"/>
              <a:gd name="T18" fmla="*/ 214313 w 135"/>
              <a:gd name="T19" fmla="*/ 1447800 h 1046"/>
              <a:gd name="T20" fmla="*/ 209550 w 135"/>
              <a:gd name="T21" fmla="*/ 1660525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42" name="Freeform 62">
            <a:extLst>
              <a:ext uri="{FF2B5EF4-FFF2-40B4-BE49-F238E27FC236}">
                <a16:creationId xmlns:a16="http://schemas.microsoft.com/office/drawing/2014/main" id="{5D89A42F-6A6F-CC7C-BEA9-E50F3D58ECBF}"/>
              </a:ext>
              <a:ext uri="{C183D7F6-B498-43B3-948B-1728B52AA6E4}">
                <adec:decorative xmlns:adec="http://schemas.microsoft.com/office/drawing/2017/decorative" val="1"/>
              </a:ext>
            </a:extLst>
          </p:cNvPr>
          <p:cNvSpPr>
            <a:spLocks noChangeAspect="1"/>
          </p:cNvSpPr>
          <p:nvPr/>
        </p:nvSpPr>
        <p:spPr bwMode="auto">
          <a:xfrm>
            <a:off x="1023938" y="3013075"/>
            <a:ext cx="1609725" cy="873125"/>
          </a:xfrm>
          <a:custGeom>
            <a:avLst/>
            <a:gdLst>
              <a:gd name="T0" fmla="*/ 0 w 1014"/>
              <a:gd name="T1" fmla="*/ 280988 h 550"/>
              <a:gd name="T2" fmla="*/ 0 w 1014"/>
              <a:gd name="T3" fmla="*/ 0 h 550"/>
              <a:gd name="T4" fmla="*/ 1131888 w 1014"/>
              <a:gd name="T5" fmla="*/ 0 h 550"/>
              <a:gd name="T6" fmla="*/ 1131888 w 1014"/>
              <a:gd name="T7" fmla="*/ 230188 h 550"/>
              <a:gd name="T8" fmla="*/ 1609725 w 1014"/>
              <a:gd name="T9" fmla="*/ 234950 h 550"/>
              <a:gd name="T10" fmla="*/ 1604963 w 1014"/>
              <a:gd name="T11" fmla="*/ 695325 h 550"/>
              <a:gd name="T12" fmla="*/ 509588 w 1014"/>
              <a:gd name="T13" fmla="*/ 695325 h 550"/>
              <a:gd name="T14" fmla="*/ 514350 w 1014"/>
              <a:gd name="T15" fmla="*/ 771525 h 550"/>
              <a:gd name="T16" fmla="*/ 531813 w 1014"/>
              <a:gd name="T17" fmla="*/ 844550 h 550"/>
              <a:gd name="T18" fmla="*/ 544513 w 1014"/>
              <a:gd name="T19" fmla="*/ 873125 h 550"/>
              <a:gd name="T20" fmla="*/ 446088 w 1014"/>
              <a:gd name="T21" fmla="*/ 869950 h 550"/>
              <a:gd name="T22" fmla="*/ 442913 w 1014"/>
              <a:gd name="T23" fmla="*/ 820738 h 550"/>
              <a:gd name="T24" fmla="*/ 0 w 1014"/>
              <a:gd name="T25" fmla="*/ 820738 h 550"/>
              <a:gd name="T26" fmla="*/ 0 w 1014"/>
              <a:gd name="T27" fmla="*/ 280988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803" name="Rectangle 153">
            <a:extLst>
              <a:ext uri="{FF2B5EF4-FFF2-40B4-BE49-F238E27FC236}">
                <a16:creationId xmlns:a16="http://schemas.microsoft.com/office/drawing/2014/main" id="{880FA223-8849-7E6E-8B61-6E7C1263C078}"/>
              </a:ext>
              <a:ext uri="{C183D7F6-B498-43B3-948B-1728B52AA6E4}">
                <adec:decorative xmlns:adec="http://schemas.microsoft.com/office/drawing/2017/decorative" val="1"/>
              </a:ext>
            </a:extLst>
          </p:cNvPr>
          <p:cNvSpPr>
            <a:spLocks noChangeArrowheads="1"/>
          </p:cNvSpPr>
          <p:nvPr/>
        </p:nvSpPr>
        <p:spPr bwMode="auto">
          <a:xfrm>
            <a:off x="1143000" y="3429000"/>
            <a:ext cx="1371600" cy="228600"/>
          </a:xfrm>
          <a:prstGeom prst="rect">
            <a:avLst/>
          </a:prstGeom>
          <a:solidFill>
            <a:srgbClr val="FF00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65" name="Freeform 95">
            <a:extLst>
              <a:ext uri="{FF2B5EF4-FFF2-40B4-BE49-F238E27FC236}">
                <a16:creationId xmlns:a16="http://schemas.microsoft.com/office/drawing/2014/main" id="{64C81CAD-6807-FF4B-39F8-4DB9177230FE}"/>
              </a:ext>
              <a:ext uri="{C183D7F6-B498-43B3-948B-1728B52AA6E4}">
                <adec:decorative xmlns:adec="http://schemas.microsoft.com/office/drawing/2017/decorative" val="1"/>
              </a:ext>
            </a:extLst>
          </p:cNvPr>
          <p:cNvSpPr>
            <a:spLocks noChangeAspect="1"/>
          </p:cNvSpPr>
          <p:nvPr/>
        </p:nvSpPr>
        <p:spPr bwMode="auto">
          <a:xfrm>
            <a:off x="1616075" y="3705225"/>
            <a:ext cx="1203325" cy="158750"/>
          </a:xfrm>
          <a:custGeom>
            <a:avLst/>
            <a:gdLst>
              <a:gd name="T0" fmla="*/ 0 w 780"/>
              <a:gd name="T1" fmla="*/ 50800 h 100"/>
              <a:gd name="T2" fmla="*/ 916378 w 780"/>
              <a:gd name="T3" fmla="*/ 50800 h 100"/>
              <a:gd name="T4" fmla="*/ 1133902 w 780"/>
              <a:gd name="T5" fmla="*/ 79375 h 100"/>
              <a:gd name="T6" fmla="*/ 1135445 w 780"/>
              <a:gd name="T7" fmla="*/ 0 h 100"/>
              <a:gd name="T8" fmla="*/ 1200240 w 780"/>
              <a:gd name="T9" fmla="*/ 0 h 100"/>
              <a:gd name="T10" fmla="*/ 1203325 w 780"/>
              <a:gd name="T11" fmla="*/ 114300 h 100"/>
              <a:gd name="T12" fmla="*/ 104905 w 780"/>
              <a:gd name="T13" fmla="*/ 117475 h 100"/>
              <a:gd name="T14" fmla="*/ 100277 w 780"/>
              <a:gd name="T15" fmla="*/ 158750 h 100"/>
              <a:gd name="T16" fmla="*/ 0 w 780"/>
              <a:gd name="T17" fmla="*/ 158750 h 100"/>
              <a:gd name="T18" fmla="*/ 0 w 780"/>
              <a:gd name="T19" fmla="*/ 508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45" name="Freeform 65">
            <a:extLst>
              <a:ext uri="{FF2B5EF4-FFF2-40B4-BE49-F238E27FC236}">
                <a16:creationId xmlns:a16="http://schemas.microsoft.com/office/drawing/2014/main" id="{1FE45B71-B1F3-817E-90B9-F8D2B923A6F4}"/>
              </a:ext>
              <a:ext uri="{C183D7F6-B498-43B3-948B-1728B52AA6E4}">
                <adec:decorative xmlns:adec="http://schemas.microsoft.com/office/drawing/2017/decorative" val="1"/>
              </a:ext>
            </a:extLst>
          </p:cNvPr>
          <p:cNvSpPr>
            <a:spLocks noChangeAspect="1"/>
          </p:cNvSpPr>
          <p:nvPr/>
        </p:nvSpPr>
        <p:spPr bwMode="auto">
          <a:xfrm>
            <a:off x="2635250" y="3246438"/>
            <a:ext cx="407988" cy="366712"/>
          </a:xfrm>
          <a:custGeom>
            <a:avLst/>
            <a:gdLst>
              <a:gd name="T0" fmla="*/ 0 w 172"/>
              <a:gd name="T1" fmla="*/ 0 h 164"/>
              <a:gd name="T2" fmla="*/ 403244 w 172"/>
              <a:gd name="T3" fmla="*/ 0 h 164"/>
              <a:gd name="T4" fmla="*/ 407988 w 172"/>
              <a:gd name="T5" fmla="*/ 366712 h 164"/>
              <a:gd name="T6" fmla="*/ 313107 w 172"/>
              <a:gd name="T7" fmla="*/ 362240 h 164"/>
              <a:gd name="T8" fmla="*/ 313107 w 172"/>
              <a:gd name="T9" fmla="*/ 326463 h 164"/>
              <a:gd name="T10" fmla="*/ 0 w 172"/>
              <a:gd name="T11" fmla="*/ 326463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686" name="Rectangle 6">
            <a:extLst>
              <a:ext uri="{FF2B5EF4-FFF2-40B4-BE49-F238E27FC236}">
                <a16:creationId xmlns:a16="http://schemas.microsoft.com/office/drawing/2014/main" id="{5217B04B-112D-4D0C-6ED1-59377E240FB8}"/>
              </a:ext>
              <a:ext uri="{C183D7F6-B498-43B3-948B-1728B52AA6E4}">
                <adec:decorative xmlns:adec="http://schemas.microsoft.com/office/drawing/2017/decorative" val="1"/>
              </a:ext>
            </a:extLst>
          </p:cNvPr>
          <p:cNvSpPr>
            <a:spLocks noChangeArrowheads="1"/>
          </p:cNvSpPr>
          <p:nvPr/>
        </p:nvSpPr>
        <p:spPr bwMode="auto">
          <a:xfrm>
            <a:off x="2819400" y="4038600"/>
            <a:ext cx="25908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41" name="Freeform 61">
            <a:extLst>
              <a:ext uri="{FF2B5EF4-FFF2-40B4-BE49-F238E27FC236}">
                <a16:creationId xmlns:a16="http://schemas.microsoft.com/office/drawing/2014/main" id="{D2B64778-4245-DE59-7722-00167860D811}"/>
              </a:ext>
              <a:ext uri="{C183D7F6-B498-43B3-948B-1728B52AA6E4}">
                <adec:decorative xmlns:adec="http://schemas.microsoft.com/office/drawing/2017/decorative" val="1"/>
              </a:ext>
            </a:extLst>
          </p:cNvPr>
          <p:cNvSpPr>
            <a:spLocks noChangeAspect="1"/>
          </p:cNvSpPr>
          <p:nvPr/>
        </p:nvSpPr>
        <p:spPr bwMode="auto">
          <a:xfrm>
            <a:off x="1028700" y="3941763"/>
            <a:ext cx="1609725" cy="509587"/>
          </a:xfrm>
          <a:custGeom>
            <a:avLst/>
            <a:gdLst>
              <a:gd name="T0" fmla="*/ 0 w 1014"/>
              <a:gd name="T1" fmla="*/ 509587 h 321"/>
              <a:gd name="T2" fmla="*/ 1609725 w 1014"/>
              <a:gd name="T3" fmla="*/ 509587 h 321"/>
              <a:gd name="T4" fmla="*/ 1600200 w 1014"/>
              <a:gd name="T5" fmla="*/ 182562 h 321"/>
              <a:gd name="T6" fmla="*/ 500063 w 1014"/>
              <a:gd name="T7" fmla="*/ 182562 h 321"/>
              <a:gd name="T8" fmla="*/ 500063 w 1014"/>
              <a:gd name="T9" fmla="*/ 120650 h 321"/>
              <a:gd name="T10" fmla="*/ 520700 w 1014"/>
              <a:gd name="T11" fmla="*/ 33337 h 321"/>
              <a:gd name="T12" fmla="*/ 536575 w 1014"/>
              <a:gd name="T13" fmla="*/ 1587 h 321"/>
              <a:gd name="T14" fmla="*/ 438150 w 1014"/>
              <a:gd name="T15" fmla="*/ 0 h 321"/>
              <a:gd name="T16" fmla="*/ 442913 w 1014"/>
              <a:gd name="T17" fmla="*/ 53975 h 321"/>
              <a:gd name="T18" fmla="*/ 0 w 1014"/>
              <a:gd name="T19" fmla="*/ 53975 h 321"/>
              <a:gd name="T20" fmla="*/ 0 w 1014"/>
              <a:gd name="T21" fmla="*/ 50958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66" name="Freeform 96">
            <a:extLst>
              <a:ext uri="{FF2B5EF4-FFF2-40B4-BE49-F238E27FC236}">
                <a16:creationId xmlns:a16="http://schemas.microsoft.com/office/drawing/2014/main" id="{60564F04-72CC-47F8-1D6D-F631DDF028E2}"/>
              </a:ext>
              <a:ext uri="{C183D7F6-B498-43B3-948B-1728B52AA6E4}">
                <adec:decorative xmlns:adec="http://schemas.microsoft.com/office/drawing/2017/decorative" val="1"/>
              </a:ext>
            </a:extLst>
          </p:cNvPr>
          <p:cNvSpPr>
            <a:spLocks noChangeAspect="1"/>
          </p:cNvSpPr>
          <p:nvPr/>
        </p:nvSpPr>
        <p:spPr bwMode="auto">
          <a:xfrm>
            <a:off x="1616075" y="3933825"/>
            <a:ext cx="1200150" cy="193675"/>
          </a:xfrm>
          <a:custGeom>
            <a:avLst/>
            <a:gdLst>
              <a:gd name="T0" fmla="*/ 549275 w 756"/>
              <a:gd name="T1" fmla="*/ 149225 h 122"/>
              <a:gd name="T2" fmla="*/ 546100 w 756"/>
              <a:gd name="T3" fmla="*/ 66675 h 122"/>
              <a:gd name="T4" fmla="*/ 104775 w 756"/>
              <a:gd name="T5" fmla="*/ 66675 h 122"/>
              <a:gd name="T6" fmla="*/ 100013 w 756"/>
              <a:gd name="T7" fmla="*/ 0 h 122"/>
              <a:gd name="T8" fmla="*/ 0 w 756"/>
              <a:gd name="T9" fmla="*/ 0 h 122"/>
              <a:gd name="T10" fmla="*/ 0 w 756"/>
              <a:gd name="T11" fmla="*/ 152400 h 122"/>
              <a:gd name="T12" fmla="*/ 915988 w 756"/>
              <a:gd name="T13" fmla="*/ 149225 h 122"/>
              <a:gd name="T14" fmla="*/ 1133475 w 756"/>
              <a:gd name="T15" fmla="*/ 109538 h 122"/>
              <a:gd name="T16" fmla="*/ 1135063 w 756"/>
              <a:gd name="T17" fmla="*/ 190500 h 122"/>
              <a:gd name="T18" fmla="*/ 1200150 w 756"/>
              <a:gd name="T19" fmla="*/ 193675 h 122"/>
              <a:gd name="T20" fmla="*/ 1200150 w 756"/>
              <a:gd name="T21" fmla="*/ 66675 h 122"/>
              <a:gd name="T22" fmla="*/ 623888 w 756"/>
              <a:gd name="T23" fmla="*/ 63500 h 122"/>
              <a:gd name="T24" fmla="*/ 625475 w 756"/>
              <a:gd name="T25" fmla="*/ 149225 h 122"/>
              <a:gd name="T26" fmla="*/ 549275 w 756"/>
              <a:gd name="T27" fmla="*/ 14922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67" name="Freeform 97">
            <a:extLst>
              <a:ext uri="{FF2B5EF4-FFF2-40B4-BE49-F238E27FC236}">
                <a16:creationId xmlns:a16="http://schemas.microsoft.com/office/drawing/2014/main" id="{488E3ADF-20CC-4E4C-73E2-5D26F8EC76D6}"/>
              </a:ext>
              <a:ext uri="{C183D7F6-B498-43B3-948B-1728B52AA6E4}">
                <adec:decorative xmlns:adec="http://schemas.microsoft.com/office/drawing/2017/decorative" val="1"/>
              </a:ext>
            </a:extLst>
          </p:cNvPr>
          <p:cNvSpPr>
            <a:spLocks noChangeAspect="1"/>
          </p:cNvSpPr>
          <p:nvPr/>
        </p:nvSpPr>
        <p:spPr bwMode="auto">
          <a:xfrm>
            <a:off x="1611313" y="3835400"/>
            <a:ext cx="230187" cy="152400"/>
          </a:xfrm>
          <a:custGeom>
            <a:avLst/>
            <a:gdLst>
              <a:gd name="T0" fmla="*/ 0 w 145"/>
              <a:gd name="T1" fmla="*/ 26194 h 128"/>
              <a:gd name="T2" fmla="*/ 112712 w 145"/>
              <a:gd name="T3" fmla="*/ 26194 h 128"/>
              <a:gd name="T4" fmla="*/ 115887 w 145"/>
              <a:gd name="T5" fmla="*/ 0 h 128"/>
              <a:gd name="T6" fmla="*/ 230187 w 145"/>
              <a:gd name="T7" fmla="*/ 0 h 128"/>
              <a:gd name="T8" fmla="*/ 230187 w 145"/>
              <a:gd name="T9" fmla="*/ 152400 h 128"/>
              <a:gd name="T10" fmla="*/ 119062 w 145"/>
              <a:gd name="T11" fmla="*/ 152400 h 128"/>
              <a:gd name="T12" fmla="*/ 122237 w 145"/>
              <a:gd name="T13" fmla="*/ 128588 h 128"/>
              <a:gd name="T14" fmla="*/ 4762 w 145"/>
              <a:gd name="T15" fmla="*/ 128588 h 128"/>
              <a:gd name="T16" fmla="*/ 4762 w 145"/>
              <a:gd name="T17" fmla="*/ 26194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88" name="Line 128">
            <a:extLst>
              <a:ext uri="{FF2B5EF4-FFF2-40B4-BE49-F238E27FC236}">
                <a16:creationId xmlns:a16="http://schemas.microsoft.com/office/drawing/2014/main" id="{81351915-A935-186F-0769-B79A350D99FB}"/>
              </a:ext>
              <a:ext uri="{C183D7F6-B498-43B3-948B-1728B52AA6E4}">
                <adec:decorative xmlns:adec="http://schemas.microsoft.com/office/drawing/2017/decorative" val="1"/>
              </a:ext>
            </a:extLst>
          </p:cNvPr>
          <p:cNvSpPr>
            <a:spLocks noChangeAspect="1" noChangeShapeType="1"/>
          </p:cNvSpPr>
          <p:nvPr/>
        </p:nvSpPr>
        <p:spPr bwMode="auto">
          <a:xfrm rot="16200000" flipV="1">
            <a:off x="17549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9" name="Line 129">
            <a:extLst>
              <a:ext uri="{FF2B5EF4-FFF2-40B4-BE49-F238E27FC236}">
                <a16:creationId xmlns:a16="http://schemas.microsoft.com/office/drawing/2014/main" id="{73BAFBD2-B44B-7A04-735B-C69F4FC37A02}"/>
              </a:ext>
              <a:ext uri="{C183D7F6-B498-43B3-948B-1728B52AA6E4}">
                <adec:decorative xmlns:adec="http://schemas.microsoft.com/office/drawing/2017/decorative" val="1"/>
              </a:ext>
            </a:extLst>
          </p:cNvPr>
          <p:cNvSpPr>
            <a:spLocks noChangeAspect="1" noChangeShapeType="1"/>
          </p:cNvSpPr>
          <p:nvPr/>
        </p:nvSpPr>
        <p:spPr bwMode="auto">
          <a:xfrm rot="-5400000">
            <a:off x="1729582" y="3909219"/>
            <a:ext cx="1825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7" name="Line 127">
            <a:extLst>
              <a:ext uri="{FF2B5EF4-FFF2-40B4-BE49-F238E27FC236}">
                <a16:creationId xmlns:a16="http://schemas.microsoft.com/office/drawing/2014/main" id="{49F8A4FD-C0FC-3FD5-2DE2-1D0C513538A6}"/>
              </a:ext>
              <a:ext uri="{C183D7F6-B498-43B3-948B-1728B52AA6E4}">
                <adec:decorative xmlns:adec="http://schemas.microsoft.com/office/drawing/2017/decorative" val="1"/>
              </a:ext>
            </a:extLst>
          </p:cNvPr>
          <p:cNvSpPr>
            <a:spLocks noChangeAspect="1" noChangeShapeType="1"/>
          </p:cNvSpPr>
          <p:nvPr/>
        </p:nvSpPr>
        <p:spPr bwMode="auto">
          <a:xfrm rot="-5400000">
            <a:off x="17954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4" name="Line 124">
            <a:extLst>
              <a:ext uri="{FF2B5EF4-FFF2-40B4-BE49-F238E27FC236}">
                <a16:creationId xmlns:a16="http://schemas.microsoft.com/office/drawing/2014/main" id="{A2D13812-57F7-54A1-0B20-567D6446BA34}"/>
              </a:ext>
              <a:ext uri="{C183D7F6-B498-43B3-948B-1728B52AA6E4}">
                <adec:decorative xmlns:adec="http://schemas.microsoft.com/office/drawing/2017/decorative" val="1"/>
              </a:ext>
            </a:extLst>
          </p:cNvPr>
          <p:cNvSpPr>
            <a:spLocks noChangeAspect="1" noChangeShapeType="1"/>
          </p:cNvSpPr>
          <p:nvPr/>
        </p:nvSpPr>
        <p:spPr bwMode="auto">
          <a:xfrm rot="16200000" flipV="1">
            <a:off x="19161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5" name="Line 125">
            <a:extLst>
              <a:ext uri="{FF2B5EF4-FFF2-40B4-BE49-F238E27FC236}">
                <a16:creationId xmlns:a16="http://schemas.microsoft.com/office/drawing/2014/main" id="{B2A6632A-F0C7-7357-17FE-FD41792FF18A}"/>
              </a:ext>
              <a:ext uri="{C183D7F6-B498-43B3-948B-1728B52AA6E4}">
                <adec:decorative xmlns:adec="http://schemas.microsoft.com/office/drawing/2017/decorative" val="1"/>
              </a:ext>
            </a:extLst>
          </p:cNvPr>
          <p:cNvSpPr>
            <a:spLocks noChangeAspect="1" noChangeShapeType="1"/>
          </p:cNvSpPr>
          <p:nvPr/>
        </p:nvSpPr>
        <p:spPr bwMode="auto">
          <a:xfrm rot="-5400000">
            <a:off x="18756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6" name="Line 126">
            <a:extLst>
              <a:ext uri="{FF2B5EF4-FFF2-40B4-BE49-F238E27FC236}">
                <a16:creationId xmlns:a16="http://schemas.microsoft.com/office/drawing/2014/main" id="{D68B99E8-9A21-85CB-2803-BA113E786300}"/>
              </a:ext>
              <a:ext uri="{C183D7F6-B498-43B3-948B-1728B52AA6E4}">
                <adec:decorative xmlns:adec="http://schemas.microsoft.com/office/drawing/2017/decorative" val="1"/>
              </a:ext>
            </a:extLst>
          </p:cNvPr>
          <p:cNvSpPr>
            <a:spLocks noChangeAspect="1" noChangeShapeType="1"/>
          </p:cNvSpPr>
          <p:nvPr/>
        </p:nvSpPr>
        <p:spPr bwMode="auto">
          <a:xfrm rot="16200000" flipV="1">
            <a:off x="18351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1" name="Line 121">
            <a:extLst>
              <a:ext uri="{FF2B5EF4-FFF2-40B4-BE49-F238E27FC236}">
                <a16:creationId xmlns:a16="http://schemas.microsoft.com/office/drawing/2014/main" id="{871D355E-DC41-4B74-0FE1-0649A0BF9EA1}"/>
              </a:ext>
              <a:ext uri="{C183D7F6-B498-43B3-948B-1728B52AA6E4}">
                <adec:decorative xmlns:adec="http://schemas.microsoft.com/office/drawing/2017/decorative" val="1"/>
              </a:ext>
            </a:extLst>
          </p:cNvPr>
          <p:cNvSpPr>
            <a:spLocks noChangeAspect="1" noChangeShapeType="1"/>
          </p:cNvSpPr>
          <p:nvPr/>
        </p:nvSpPr>
        <p:spPr bwMode="auto">
          <a:xfrm rot="-5400000">
            <a:off x="20367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2" name="Line 122">
            <a:extLst>
              <a:ext uri="{FF2B5EF4-FFF2-40B4-BE49-F238E27FC236}">
                <a16:creationId xmlns:a16="http://schemas.microsoft.com/office/drawing/2014/main" id="{3EFF7935-8B8A-5F07-DF71-063A4622D26A}"/>
              </a:ext>
              <a:ext uri="{C183D7F6-B498-43B3-948B-1728B52AA6E4}">
                <adec:decorative xmlns:adec="http://schemas.microsoft.com/office/drawing/2017/decorative" val="1"/>
              </a:ext>
            </a:extLst>
          </p:cNvPr>
          <p:cNvSpPr>
            <a:spLocks noChangeAspect="1" noChangeShapeType="1"/>
          </p:cNvSpPr>
          <p:nvPr/>
        </p:nvSpPr>
        <p:spPr bwMode="auto">
          <a:xfrm rot="16200000" flipV="1">
            <a:off x="19962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 name="Line 123">
            <a:extLst>
              <a:ext uri="{FF2B5EF4-FFF2-40B4-BE49-F238E27FC236}">
                <a16:creationId xmlns:a16="http://schemas.microsoft.com/office/drawing/2014/main" id="{4D9330BF-6C8D-7EC8-B6FF-420F00A73077}"/>
              </a:ext>
              <a:ext uri="{C183D7F6-B498-43B3-948B-1728B52AA6E4}">
                <adec:decorative xmlns:adec="http://schemas.microsoft.com/office/drawing/2017/decorative" val="1"/>
              </a:ext>
            </a:extLst>
          </p:cNvPr>
          <p:cNvSpPr>
            <a:spLocks noChangeAspect="1" noChangeShapeType="1"/>
          </p:cNvSpPr>
          <p:nvPr/>
        </p:nvSpPr>
        <p:spPr bwMode="auto">
          <a:xfrm rot="-5400000">
            <a:off x="19558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8" name="Line 118">
            <a:extLst>
              <a:ext uri="{FF2B5EF4-FFF2-40B4-BE49-F238E27FC236}">
                <a16:creationId xmlns:a16="http://schemas.microsoft.com/office/drawing/2014/main" id="{18478485-6989-20F0-3CB7-5E4435C1ED58}"/>
              </a:ext>
              <a:ext uri="{C183D7F6-B498-43B3-948B-1728B52AA6E4}">
                <adec:decorative xmlns:adec="http://schemas.microsoft.com/office/drawing/2017/decorative" val="1"/>
              </a:ext>
            </a:extLst>
          </p:cNvPr>
          <p:cNvSpPr>
            <a:spLocks noChangeAspect="1" noChangeShapeType="1"/>
          </p:cNvSpPr>
          <p:nvPr/>
        </p:nvSpPr>
        <p:spPr bwMode="auto">
          <a:xfrm rot="16200000" flipV="1">
            <a:off x="21574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9" name="Line 119">
            <a:extLst>
              <a:ext uri="{FF2B5EF4-FFF2-40B4-BE49-F238E27FC236}">
                <a16:creationId xmlns:a16="http://schemas.microsoft.com/office/drawing/2014/main" id="{CCB6217D-A952-45C0-F888-D68F3514088E}"/>
              </a:ext>
              <a:ext uri="{C183D7F6-B498-43B3-948B-1728B52AA6E4}">
                <adec:decorative xmlns:adec="http://schemas.microsoft.com/office/drawing/2017/decorative" val="1"/>
              </a:ext>
            </a:extLst>
          </p:cNvPr>
          <p:cNvSpPr>
            <a:spLocks noChangeAspect="1" noChangeShapeType="1"/>
          </p:cNvSpPr>
          <p:nvPr/>
        </p:nvSpPr>
        <p:spPr bwMode="auto">
          <a:xfrm rot="-5400000">
            <a:off x="21169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0" name="Line 120">
            <a:extLst>
              <a:ext uri="{FF2B5EF4-FFF2-40B4-BE49-F238E27FC236}">
                <a16:creationId xmlns:a16="http://schemas.microsoft.com/office/drawing/2014/main" id="{2BCB01C8-5189-C718-F527-D9D5BA9B34BA}"/>
              </a:ext>
              <a:ext uri="{C183D7F6-B498-43B3-948B-1728B52AA6E4}">
                <adec:decorative xmlns:adec="http://schemas.microsoft.com/office/drawing/2017/decorative" val="1"/>
              </a:ext>
            </a:extLst>
          </p:cNvPr>
          <p:cNvSpPr>
            <a:spLocks noChangeAspect="1" noChangeShapeType="1"/>
          </p:cNvSpPr>
          <p:nvPr/>
        </p:nvSpPr>
        <p:spPr bwMode="auto">
          <a:xfrm rot="16200000" flipV="1">
            <a:off x="20764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5" name="Line 115">
            <a:extLst>
              <a:ext uri="{FF2B5EF4-FFF2-40B4-BE49-F238E27FC236}">
                <a16:creationId xmlns:a16="http://schemas.microsoft.com/office/drawing/2014/main" id="{F8CEE0CC-62AF-A022-8B37-D0A82535F882}"/>
              </a:ext>
              <a:ext uri="{C183D7F6-B498-43B3-948B-1728B52AA6E4}">
                <adec:decorative xmlns:adec="http://schemas.microsoft.com/office/drawing/2017/decorative" val="1"/>
              </a:ext>
            </a:extLst>
          </p:cNvPr>
          <p:cNvSpPr>
            <a:spLocks noChangeAspect="1" noChangeShapeType="1"/>
          </p:cNvSpPr>
          <p:nvPr/>
        </p:nvSpPr>
        <p:spPr bwMode="auto">
          <a:xfrm rot="-5400000">
            <a:off x="22780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6" name="Line 116">
            <a:extLst>
              <a:ext uri="{FF2B5EF4-FFF2-40B4-BE49-F238E27FC236}">
                <a16:creationId xmlns:a16="http://schemas.microsoft.com/office/drawing/2014/main" id="{65BD9350-96B8-2CBC-4FED-2DBC32735641}"/>
              </a:ext>
              <a:ext uri="{C183D7F6-B498-43B3-948B-1728B52AA6E4}">
                <adec:decorative xmlns:adec="http://schemas.microsoft.com/office/drawing/2017/decorative" val="1"/>
              </a:ext>
            </a:extLst>
          </p:cNvPr>
          <p:cNvSpPr>
            <a:spLocks noChangeAspect="1" noChangeShapeType="1"/>
          </p:cNvSpPr>
          <p:nvPr/>
        </p:nvSpPr>
        <p:spPr bwMode="auto">
          <a:xfrm rot="16200000" flipV="1">
            <a:off x="22375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7" name="Line 117">
            <a:extLst>
              <a:ext uri="{FF2B5EF4-FFF2-40B4-BE49-F238E27FC236}">
                <a16:creationId xmlns:a16="http://schemas.microsoft.com/office/drawing/2014/main" id="{73E071CF-5B3B-62D6-B3C0-11A91BDB1A48}"/>
              </a:ext>
              <a:ext uri="{C183D7F6-B498-43B3-948B-1728B52AA6E4}">
                <adec:decorative xmlns:adec="http://schemas.microsoft.com/office/drawing/2017/decorative" val="1"/>
              </a:ext>
            </a:extLst>
          </p:cNvPr>
          <p:cNvSpPr>
            <a:spLocks noChangeAspect="1" noChangeShapeType="1"/>
          </p:cNvSpPr>
          <p:nvPr/>
        </p:nvSpPr>
        <p:spPr bwMode="auto">
          <a:xfrm rot="-5400000">
            <a:off x="21971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0" name="Line 130">
            <a:extLst>
              <a:ext uri="{FF2B5EF4-FFF2-40B4-BE49-F238E27FC236}">
                <a16:creationId xmlns:a16="http://schemas.microsoft.com/office/drawing/2014/main" id="{8ACC73D9-B6F1-036E-5CE1-568DEAA39831}"/>
              </a:ext>
              <a:ext uri="{C183D7F6-B498-43B3-948B-1728B52AA6E4}">
                <adec:decorative xmlns:adec="http://schemas.microsoft.com/office/drawing/2017/decorative" val="1"/>
              </a:ext>
            </a:extLst>
          </p:cNvPr>
          <p:cNvSpPr>
            <a:spLocks noChangeAspect="1" noChangeShapeType="1"/>
          </p:cNvSpPr>
          <p:nvPr/>
        </p:nvSpPr>
        <p:spPr bwMode="auto">
          <a:xfrm>
            <a:off x="2092325" y="3998913"/>
            <a:ext cx="214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772" name="Line 112">
            <a:extLst>
              <a:ext uri="{FF2B5EF4-FFF2-40B4-BE49-F238E27FC236}">
                <a16:creationId xmlns:a16="http://schemas.microsoft.com/office/drawing/2014/main" id="{B43BD618-E89D-8172-AD8F-D18405B21BBF}"/>
              </a:ext>
              <a:ext uri="{C183D7F6-B498-43B3-948B-1728B52AA6E4}">
                <adec:decorative xmlns:adec="http://schemas.microsoft.com/office/drawing/2017/decorative" val="1"/>
              </a:ext>
            </a:extLst>
          </p:cNvPr>
          <p:cNvSpPr>
            <a:spLocks noChangeAspect="1" noChangeShapeType="1"/>
          </p:cNvSpPr>
          <p:nvPr/>
        </p:nvSpPr>
        <p:spPr bwMode="auto">
          <a:xfrm rot="16200000" flipV="1">
            <a:off x="23987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3" name="Line 113">
            <a:extLst>
              <a:ext uri="{FF2B5EF4-FFF2-40B4-BE49-F238E27FC236}">
                <a16:creationId xmlns:a16="http://schemas.microsoft.com/office/drawing/2014/main" id="{38883937-B9E0-2B3E-5A95-E5C873C0AF72}"/>
              </a:ext>
              <a:ext uri="{C183D7F6-B498-43B3-948B-1728B52AA6E4}">
                <adec:decorative xmlns:adec="http://schemas.microsoft.com/office/drawing/2017/decorative" val="1"/>
              </a:ext>
            </a:extLst>
          </p:cNvPr>
          <p:cNvSpPr>
            <a:spLocks noChangeAspect="1" noChangeShapeType="1"/>
          </p:cNvSpPr>
          <p:nvPr/>
        </p:nvSpPr>
        <p:spPr bwMode="auto">
          <a:xfrm rot="-5400000">
            <a:off x="23582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4" name="Line 114">
            <a:extLst>
              <a:ext uri="{FF2B5EF4-FFF2-40B4-BE49-F238E27FC236}">
                <a16:creationId xmlns:a16="http://schemas.microsoft.com/office/drawing/2014/main" id="{C63AFB49-810A-7B0C-9A21-6BF2D8A3C75D}"/>
              </a:ext>
              <a:ext uri="{C183D7F6-B498-43B3-948B-1728B52AA6E4}">
                <adec:decorative xmlns:adec="http://schemas.microsoft.com/office/drawing/2017/decorative" val="1"/>
              </a:ext>
            </a:extLst>
          </p:cNvPr>
          <p:cNvSpPr>
            <a:spLocks noChangeAspect="1" noChangeShapeType="1"/>
          </p:cNvSpPr>
          <p:nvPr/>
        </p:nvSpPr>
        <p:spPr bwMode="auto">
          <a:xfrm rot="16200000" flipV="1">
            <a:off x="23177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8" name="Freeform 98">
            <a:extLst>
              <a:ext uri="{FF2B5EF4-FFF2-40B4-BE49-F238E27FC236}">
                <a16:creationId xmlns:a16="http://schemas.microsoft.com/office/drawing/2014/main" id="{7B3E0C78-62F9-33D0-69C0-265FE32C769D}"/>
              </a:ext>
              <a:ext uri="{C183D7F6-B498-43B3-948B-1728B52AA6E4}">
                <adec:decorative xmlns:adec="http://schemas.microsoft.com/office/drawing/2017/decorative" val="1"/>
              </a:ext>
            </a:extLst>
          </p:cNvPr>
          <p:cNvSpPr>
            <a:spLocks noChangeAspect="1"/>
          </p:cNvSpPr>
          <p:nvPr/>
        </p:nvSpPr>
        <p:spPr bwMode="auto">
          <a:xfrm>
            <a:off x="2595563" y="3822700"/>
            <a:ext cx="223837" cy="180975"/>
          </a:xfrm>
          <a:custGeom>
            <a:avLst/>
            <a:gdLst>
              <a:gd name="T0" fmla="*/ 0 w 100"/>
              <a:gd name="T1" fmla="*/ 180975 h 100"/>
              <a:gd name="T2" fmla="*/ 223837 w 100"/>
              <a:gd name="T3" fmla="*/ 180975 h 100"/>
              <a:gd name="T4" fmla="*/ 219360 w 100"/>
              <a:gd name="T5" fmla="*/ 0 h 100"/>
              <a:gd name="T6" fmla="*/ 4477 w 100"/>
              <a:gd name="T7" fmla="*/ 0 h 100"/>
              <a:gd name="T8" fmla="*/ 0 w 100"/>
              <a:gd name="T9" fmla="*/ 18097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70" name="Line 110">
            <a:extLst>
              <a:ext uri="{FF2B5EF4-FFF2-40B4-BE49-F238E27FC236}">
                <a16:creationId xmlns:a16="http://schemas.microsoft.com/office/drawing/2014/main" id="{A662E18E-1AA8-A202-1CB0-91E40FB7DA95}"/>
              </a:ext>
              <a:ext uri="{C183D7F6-B498-43B3-948B-1728B52AA6E4}">
                <adec:decorative xmlns:adec="http://schemas.microsoft.com/office/drawing/2017/decorative" val="1"/>
              </a:ext>
            </a:extLst>
          </p:cNvPr>
          <p:cNvSpPr>
            <a:spLocks noChangeAspect="1" noChangeShapeType="1"/>
          </p:cNvSpPr>
          <p:nvPr/>
        </p:nvSpPr>
        <p:spPr bwMode="auto">
          <a:xfrm rot="16200000" flipV="1">
            <a:off x="2479676"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1" name="Line 111">
            <a:extLst>
              <a:ext uri="{FF2B5EF4-FFF2-40B4-BE49-F238E27FC236}">
                <a16:creationId xmlns:a16="http://schemas.microsoft.com/office/drawing/2014/main" id="{A9A684F1-92D4-61E9-055E-C6F017E82DDB}"/>
              </a:ext>
              <a:ext uri="{C183D7F6-B498-43B3-948B-1728B52AA6E4}">
                <adec:decorative xmlns:adec="http://schemas.microsoft.com/office/drawing/2017/decorative" val="1"/>
              </a:ext>
            </a:extLst>
          </p:cNvPr>
          <p:cNvSpPr>
            <a:spLocks noChangeAspect="1" noChangeShapeType="1"/>
          </p:cNvSpPr>
          <p:nvPr/>
        </p:nvSpPr>
        <p:spPr bwMode="auto">
          <a:xfrm rot="-5400000">
            <a:off x="2439195"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69" name="Group 99">
            <a:extLst>
              <a:ext uri="{FF2B5EF4-FFF2-40B4-BE49-F238E27FC236}">
                <a16:creationId xmlns:a16="http://schemas.microsoft.com/office/drawing/2014/main" id="{53B2964A-97FA-A207-B3E5-B0BED7DAE0E0}"/>
              </a:ext>
              <a:ext uri="{C183D7F6-B498-43B3-948B-1728B52AA6E4}">
                <adec:decorative xmlns:adec="http://schemas.microsoft.com/office/drawing/2017/decorative" val="1"/>
              </a:ext>
            </a:extLst>
          </p:cNvPr>
          <p:cNvGrpSpPr>
            <a:grpSpLocks noChangeAspect="1"/>
          </p:cNvGrpSpPr>
          <p:nvPr/>
        </p:nvGrpSpPr>
        <p:grpSpPr bwMode="auto">
          <a:xfrm rot="-5400000">
            <a:off x="2482850" y="3857625"/>
            <a:ext cx="431800" cy="114300"/>
            <a:chOff x="2688" y="3264"/>
            <a:chExt cx="288" cy="384"/>
          </a:xfrm>
        </p:grpSpPr>
        <p:sp>
          <p:nvSpPr>
            <p:cNvPr id="71815" name="Line 100">
              <a:extLst>
                <a:ext uri="{FF2B5EF4-FFF2-40B4-BE49-F238E27FC236}">
                  <a16:creationId xmlns:a16="http://schemas.microsoft.com/office/drawing/2014/main" id="{A6A5EDE3-DE15-6C50-14FA-2AF420CB7ACD}"/>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6" name="Line 101">
              <a:extLst>
                <a:ext uri="{FF2B5EF4-FFF2-40B4-BE49-F238E27FC236}">
                  <a16:creationId xmlns:a16="http://schemas.microsoft.com/office/drawing/2014/main" id="{CFD770A9-BA9E-BDF2-2400-23935CECC729}"/>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7" name="Line 102">
              <a:extLst>
                <a:ext uri="{FF2B5EF4-FFF2-40B4-BE49-F238E27FC236}">
                  <a16:creationId xmlns:a16="http://schemas.microsoft.com/office/drawing/2014/main" id="{311D2D38-5AD6-4C73-3785-EBD03A22F562}"/>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8" name="Line 103">
              <a:extLst>
                <a:ext uri="{FF2B5EF4-FFF2-40B4-BE49-F238E27FC236}">
                  <a16:creationId xmlns:a16="http://schemas.microsoft.com/office/drawing/2014/main" id="{BCCC3CFC-D550-EADF-E2D8-1AD9832B81C2}"/>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9" name="Line 104">
              <a:extLst>
                <a:ext uri="{FF2B5EF4-FFF2-40B4-BE49-F238E27FC236}">
                  <a16:creationId xmlns:a16="http://schemas.microsoft.com/office/drawing/2014/main" id="{302892B1-B24D-E5CC-BF97-EA500C015A1C}"/>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0" name="Line 105">
              <a:extLst>
                <a:ext uri="{FF2B5EF4-FFF2-40B4-BE49-F238E27FC236}">
                  <a16:creationId xmlns:a16="http://schemas.microsoft.com/office/drawing/2014/main" id="{CBC7A27E-C7DF-BF51-F7F8-DD07A71783D1}"/>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1" name="Line 106">
              <a:extLst>
                <a:ext uri="{FF2B5EF4-FFF2-40B4-BE49-F238E27FC236}">
                  <a16:creationId xmlns:a16="http://schemas.microsoft.com/office/drawing/2014/main" id="{439D8824-FED5-1378-D5DA-27F0CB917C60}"/>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2" name="Line 107">
              <a:extLst>
                <a:ext uri="{FF2B5EF4-FFF2-40B4-BE49-F238E27FC236}">
                  <a16:creationId xmlns:a16="http://schemas.microsoft.com/office/drawing/2014/main" id="{1C4ADB85-8FBF-B622-16F9-D591DE133C00}"/>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3" name="Line 108">
              <a:extLst>
                <a:ext uri="{FF2B5EF4-FFF2-40B4-BE49-F238E27FC236}">
                  <a16:creationId xmlns:a16="http://schemas.microsoft.com/office/drawing/2014/main" id="{1F67111A-3637-D298-40CA-91A745807256}"/>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4" name="Line 109">
              <a:extLst>
                <a:ext uri="{FF2B5EF4-FFF2-40B4-BE49-F238E27FC236}">
                  <a16:creationId xmlns:a16="http://schemas.microsoft.com/office/drawing/2014/main" id="{7F0B3A1A-58E8-233D-57B5-039214739867}"/>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04" name="Rectangle 154">
            <a:extLst>
              <a:ext uri="{FF2B5EF4-FFF2-40B4-BE49-F238E27FC236}">
                <a16:creationId xmlns:a16="http://schemas.microsoft.com/office/drawing/2014/main" id="{D92E7F5D-1536-E010-99CD-029ED960A2F6}"/>
              </a:ext>
              <a:ext uri="{C183D7F6-B498-43B3-948B-1728B52AA6E4}">
                <adec:decorative xmlns:adec="http://schemas.microsoft.com/office/drawing/2017/decorative" val="1"/>
              </a:ext>
            </a:extLst>
          </p:cNvPr>
          <p:cNvSpPr>
            <a:spLocks noChangeArrowheads="1"/>
          </p:cNvSpPr>
          <p:nvPr/>
        </p:nvSpPr>
        <p:spPr bwMode="auto">
          <a:xfrm>
            <a:off x="1143000" y="4171950"/>
            <a:ext cx="1371600" cy="228600"/>
          </a:xfrm>
          <a:prstGeom prst="rect">
            <a:avLst/>
          </a:prstGeom>
          <a:solidFill>
            <a:srgbClr val="FF00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46" name="Freeform 66">
            <a:extLst>
              <a:ext uri="{FF2B5EF4-FFF2-40B4-BE49-F238E27FC236}">
                <a16:creationId xmlns:a16="http://schemas.microsoft.com/office/drawing/2014/main" id="{3420618C-0BEE-4550-8E50-F5124341FF9C}"/>
              </a:ext>
              <a:ext uri="{C183D7F6-B498-43B3-948B-1728B52AA6E4}">
                <adec:decorative xmlns:adec="http://schemas.microsoft.com/office/drawing/2017/decorative" val="1"/>
              </a:ext>
            </a:extLst>
          </p:cNvPr>
          <p:cNvSpPr>
            <a:spLocks noChangeAspect="1"/>
          </p:cNvSpPr>
          <p:nvPr/>
        </p:nvSpPr>
        <p:spPr bwMode="auto">
          <a:xfrm>
            <a:off x="2630488" y="4238625"/>
            <a:ext cx="414337" cy="215900"/>
          </a:xfrm>
          <a:custGeom>
            <a:avLst/>
            <a:gdLst>
              <a:gd name="T0" fmla="*/ 0 w 261"/>
              <a:gd name="T1" fmla="*/ 4763 h 136"/>
              <a:gd name="T2" fmla="*/ 57150 w 261"/>
              <a:gd name="T3" fmla="*/ 0 h 136"/>
              <a:gd name="T4" fmla="*/ 234950 w 261"/>
              <a:gd name="T5" fmla="*/ 0 h 136"/>
              <a:gd name="T6" fmla="*/ 234950 w 261"/>
              <a:gd name="T7" fmla="*/ 107950 h 136"/>
              <a:gd name="T8" fmla="*/ 411162 w 261"/>
              <a:gd name="T9" fmla="*/ 107950 h 136"/>
              <a:gd name="T10" fmla="*/ 414337 w 261"/>
              <a:gd name="T11" fmla="*/ 215900 h 136"/>
              <a:gd name="T12" fmla="*/ 4762 w 261"/>
              <a:gd name="T13" fmla="*/ 214313 h 136"/>
              <a:gd name="T14" fmla="*/ 0 w 261"/>
              <a:gd name="T15" fmla="*/ 476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699" name="Freeform 19">
            <a:extLst>
              <a:ext uri="{FF2B5EF4-FFF2-40B4-BE49-F238E27FC236}">
                <a16:creationId xmlns:a16="http://schemas.microsoft.com/office/drawing/2014/main" id="{23E1671B-5233-D01F-1E09-76E86A105577}"/>
              </a:ext>
              <a:ext uri="{C183D7F6-B498-43B3-948B-1728B52AA6E4}">
                <adec:decorative xmlns:adec="http://schemas.microsoft.com/office/drawing/2017/decorative" val="1"/>
              </a:ext>
            </a:extLst>
          </p:cNvPr>
          <p:cNvSpPr>
            <a:spLocks noChangeAspect="1"/>
          </p:cNvSpPr>
          <p:nvPr/>
        </p:nvSpPr>
        <p:spPr bwMode="auto">
          <a:xfrm>
            <a:off x="2438400" y="4610100"/>
            <a:ext cx="1371600" cy="727075"/>
          </a:xfrm>
          <a:custGeom>
            <a:avLst/>
            <a:gdLst>
              <a:gd name="T0" fmla="*/ 1371600 w 480"/>
              <a:gd name="T1" fmla="*/ 623207 h 336"/>
              <a:gd name="T2" fmla="*/ 411480 w 480"/>
              <a:gd name="T3" fmla="*/ 623207 h 336"/>
              <a:gd name="T4" fmla="*/ 411480 w 480"/>
              <a:gd name="T5" fmla="*/ 0 h 336"/>
              <a:gd name="T6" fmla="*/ 0 w 480"/>
              <a:gd name="T7" fmla="*/ 0 h 336"/>
              <a:gd name="T8" fmla="*/ 0 w 480"/>
              <a:gd name="T9" fmla="*/ 727075 h 336"/>
              <a:gd name="T10" fmla="*/ 1371600 w 480"/>
              <a:gd name="T11" fmla="*/ 727075 h 336"/>
              <a:gd name="T12" fmla="*/ 1371600 w 480"/>
              <a:gd name="T13" fmla="*/ 62320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39" name="Rectangle 59">
            <a:extLst>
              <a:ext uri="{FF2B5EF4-FFF2-40B4-BE49-F238E27FC236}">
                <a16:creationId xmlns:a16="http://schemas.microsoft.com/office/drawing/2014/main" id="{BB01A144-62EE-4F8D-C592-C77A5799D3DA}"/>
              </a:ext>
              <a:ext uri="{C183D7F6-B498-43B3-948B-1728B52AA6E4}">
                <adec:decorative xmlns:adec="http://schemas.microsoft.com/office/drawing/2017/decorative" val="1"/>
              </a:ext>
            </a:extLst>
          </p:cNvPr>
          <p:cNvSpPr>
            <a:spLocks noChangeAspect="1" noChangeArrowheads="1"/>
          </p:cNvSpPr>
          <p:nvPr/>
        </p:nvSpPr>
        <p:spPr bwMode="auto">
          <a:xfrm>
            <a:off x="1023938" y="4613275"/>
            <a:ext cx="1414462" cy="207963"/>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1" name="Rectangle 21">
            <a:extLst>
              <a:ext uri="{FF2B5EF4-FFF2-40B4-BE49-F238E27FC236}">
                <a16:creationId xmlns:a16="http://schemas.microsoft.com/office/drawing/2014/main" id="{C824105F-235D-0715-131F-6CAF469FB9AB}"/>
              </a:ext>
              <a:ext uri="{C183D7F6-B498-43B3-948B-1728B52AA6E4}">
                <adec:decorative xmlns:adec="http://schemas.microsoft.com/office/drawing/2017/decorative" val="1"/>
              </a:ext>
            </a:extLst>
          </p:cNvPr>
          <p:cNvSpPr>
            <a:spLocks noChangeAspect="1" noChangeArrowheads="1"/>
          </p:cNvSpPr>
          <p:nvPr/>
        </p:nvSpPr>
        <p:spPr bwMode="auto">
          <a:xfrm>
            <a:off x="3362325" y="4479925"/>
            <a:ext cx="550863"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4" name="Rectangle 54">
            <a:extLst>
              <a:ext uri="{FF2B5EF4-FFF2-40B4-BE49-F238E27FC236}">
                <a16:creationId xmlns:a16="http://schemas.microsoft.com/office/drawing/2014/main" id="{878E8AEE-02B1-D72C-0EDD-A11FAC7C6632}"/>
              </a:ext>
              <a:ext uri="{C183D7F6-B498-43B3-948B-1728B52AA6E4}">
                <adec:decorative xmlns:adec="http://schemas.microsoft.com/office/drawing/2017/decorative" val="1"/>
              </a:ext>
            </a:extLst>
          </p:cNvPr>
          <p:cNvSpPr>
            <a:spLocks noChangeAspect="1" noChangeArrowheads="1"/>
          </p:cNvSpPr>
          <p:nvPr/>
        </p:nvSpPr>
        <p:spPr bwMode="auto">
          <a:xfrm>
            <a:off x="3271838" y="4284663"/>
            <a:ext cx="107950" cy="85725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5" name="Rectangle 55">
            <a:extLst>
              <a:ext uri="{FF2B5EF4-FFF2-40B4-BE49-F238E27FC236}">
                <a16:creationId xmlns:a16="http://schemas.microsoft.com/office/drawing/2014/main" id="{FF69F398-F963-2261-7A30-E76B67A9F089}"/>
              </a:ext>
              <a:ext uri="{C183D7F6-B498-43B3-948B-1728B52AA6E4}">
                <adec:decorative xmlns:adec="http://schemas.microsoft.com/office/drawing/2017/decorative" val="1"/>
              </a:ext>
            </a:extLst>
          </p:cNvPr>
          <p:cNvSpPr>
            <a:spLocks noChangeAspect="1" noChangeArrowheads="1"/>
          </p:cNvSpPr>
          <p:nvPr/>
        </p:nvSpPr>
        <p:spPr bwMode="auto">
          <a:xfrm>
            <a:off x="3057525" y="4391025"/>
            <a:ext cx="214313" cy="642938"/>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8" name="Freeform 58">
            <a:extLst>
              <a:ext uri="{FF2B5EF4-FFF2-40B4-BE49-F238E27FC236}">
                <a16:creationId xmlns:a16="http://schemas.microsoft.com/office/drawing/2014/main" id="{18EDA65B-51DF-C802-D7D2-05E77ED263C9}"/>
              </a:ext>
              <a:ext uri="{C183D7F6-B498-43B3-948B-1728B52AA6E4}">
                <adec:decorative xmlns:adec="http://schemas.microsoft.com/office/drawing/2017/decorative" val="1"/>
              </a:ext>
            </a:extLst>
          </p:cNvPr>
          <p:cNvSpPr>
            <a:spLocks noChangeAspect="1"/>
          </p:cNvSpPr>
          <p:nvPr/>
        </p:nvSpPr>
        <p:spPr bwMode="auto">
          <a:xfrm>
            <a:off x="2928938" y="4443413"/>
            <a:ext cx="785812" cy="758825"/>
          </a:xfrm>
          <a:custGeom>
            <a:avLst/>
            <a:gdLst>
              <a:gd name="T0" fmla="*/ 785812 w 495"/>
              <a:gd name="T1" fmla="*/ 727075 h 478"/>
              <a:gd name="T2" fmla="*/ 112712 w 495"/>
              <a:gd name="T3" fmla="*/ 728663 h 478"/>
              <a:gd name="T4" fmla="*/ 112712 w 495"/>
              <a:gd name="T5" fmla="*/ 7938 h 478"/>
              <a:gd name="T6" fmla="*/ 0 w 495"/>
              <a:gd name="T7" fmla="*/ 0 h 478"/>
              <a:gd name="T8" fmla="*/ 0 w 495"/>
              <a:gd name="T9" fmla="*/ 504825 h 478"/>
              <a:gd name="T10" fmla="*/ 0 w 495"/>
              <a:gd name="T11" fmla="*/ 758825 h 478"/>
              <a:gd name="T12" fmla="*/ 785812 w 495"/>
              <a:gd name="T13" fmla="*/ 758825 h 478"/>
              <a:gd name="T14" fmla="*/ 785812 w 495"/>
              <a:gd name="T15" fmla="*/ 727075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36" name="Freeform 56">
            <a:extLst>
              <a:ext uri="{FF2B5EF4-FFF2-40B4-BE49-F238E27FC236}">
                <a16:creationId xmlns:a16="http://schemas.microsoft.com/office/drawing/2014/main" id="{4102E756-76A7-551B-A5D1-6F063407534F}"/>
              </a:ext>
              <a:ext uri="{C183D7F6-B498-43B3-948B-1728B52AA6E4}">
                <adec:decorative xmlns:adec="http://schemas.microsoft.com/office/drawing/2017/decorative" val="1"/>
              </a:ext>
            </a:extLst>
          </p:cNvPr>
          <p:cNvSpPr>
            <a:spLocks noChangeAspect="1"/>
          </p:cNvSpPr>
          <p:nvPr/>
        </p:nvSpPr>
        <p:spPr bwMode="auto">
          <a:xfrm>
            <a:off x="3097213" y="4257675"/>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753" name="Freeform 73">
            <a:extLst>
              <a:ext uri="{FF2B5EF4-FFF2-40B4-BE49-F238E27FC236}">
                <a16:creationId xmlns:a16="http://schemas.microsoft.com/office/drawing/2014/main" id="{EC129B81-9396-2143-8C3E-33ABAF8AB72D}"/>
              </a:ext>
              <a:ext uri="{C183D7F6-B498-43B3-948B-1728B52AA6E4}">
                <adec:decorative xmlns:adec="http://schemas.microsoft.com/office/drawing/2017/decorative" val="1"/>
              </a:ext>
            </a:extLst>
          </p:cNvPr>
          <p:cNvSpPr>
            <a:spLocks noChangeAspect="1"/>
          </p:cNvSpPr>
          <p:nvPr/>
        </p:nvSpPr>
        <p:spPr bwMode="auto">
          <a:xfrm>
            <a:off x="2968625" y="3983038"/>
            <a:ext cx="822325" cy="284162"/>
          </a:xfrm>
          <a:custGeom>
            <a:avLst/>
            <a:gdLst>
              <a:gd name="T0" fmla="*/ 3175 w 518"/>
              <a:gd name="T1" fmla="*/ 0 h 179"/>
              <a:gd name="T2" fmla="*/ 822325 w 518"/>
              <a:gd name="T3" fmla="*/ 0 h 179"/>
              <a:gd name="T4" fmla="*/ 822325 w 518"/>
              <a:gd name="T5" fmla="*/ 265112 h 179"/>
              <a:gd name="T6" fmla="*/ 73025 w 518"/>
              <a:gd name="T7" fmla="*/ 265112 h 179"/>
              <a:gd name="T8" fmla="*/ 76200 w 518"/>
              <a:gd name="T9" fmla="*/ 284162 h 179"/>
              <a:gd name="T10" fmla="*/ 0 w 518"/>
              <a:gd name="T11" fmla="*/ 284162 h 179"/>
              <a:gd name="T12" fmla="*/ 3175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56" name="Freeform 86">
            <a:extLst>
              <a:ext uri="{FF2B5EF4-FFF2-40B4-BE49-F238E27FC236}">
                <a16:creationId xmlns:a16="http://schemas.microsoft.com/office/drawing/2014/main" id="{877C6E03-2BB7-EFE3-2DCE-E47ED496EDEF}"/>
              </a:ext>
              <a:ext uri="{C183D7F6-B498-43B3-948B-1728B52AA6E4}">
                <adec:decorative xmlns:adec="http://schemas.microsoft.com/office/drawing/2017/decorative" val="1"/>
              </a:ext>
            </a:extLst>
          </p:cNvPr>
          <p:cNvSpPr>
            <a:spLocks noChangeAspect="1"/>
          </p:cNvSpPr>
          <p:nvPr/>
        </p:nvSpPr>
        <p:spPr bwMode="auto">
          <a:xfrm>
            <a:off x="2819400" y="3952875"/>
            <a:ext cx="147638" cy="280988"/>
          </a:xfrm>
          <a:custGeom>
            <a:avLst/>
            <a:gdLst>
              <a:gd name="T0" fmla="*/ 0 w 93"/>
              <a:gd name="T1" fmla="*/ 0 h 177"/>
              <a:gd name="T2" fmla="*/ 147638 w 93"/>
              <a:gd name="T3" fmla="*/ 0 h 177"/>
              <a:gd name="T4" fmla="*/ 147638 w 93"/>
              <a:gd name="T5" fmla="*/ 280988 h 177"/>
              <a:gd name="T6" fmla="*/ 76200 w 93"/>
              <a:gd name="T7" fmla="*/ 280988 h 177"/>
              <a:gd name="T8" fmla="*/ 76200 w 93"/>
              <a:gd name="T9" fmla="*/ 76200 h 177"/>
              <a:gd name="T10" fmla="*/ 19050 w 93"/>
              <a:gd name="T11" fmla="*/ 66675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689" name="Rectangle 9">
            <a:extLst>
              <a:ext uri="{FF2B5EF4-FFF2-40B4-BE49-F238E27FC236}">
                <a16:creationId xmlns:a16="http://schemas.microsoft.com/office/drawing/2014/main" id="{306B3674-E825-C174-F621-EDDCA677556B}"/>
              </a:ext>
              <a:ext uri="{C183D7F6-B498-43B3-948B-1728B52AA6E4}">
                <adec:decorative xmlns:adec="http://schemas.microsoft.com/office/drawing/2017/decorative" val="1"/>
              </a:ext>
            </a:extLst>
          </p:cNvPr>
          <p:cNvSpPr>
            <a:spLocks noChangeArrowheads="1"/>
          </p:cNvSpPr>
          <p:nvPr/>
        </p:nvSpPr>
        <p:spPr bwMode="auto">
          <a:xfrm>
            <a:off x="2819400" y="3857625"/>
            <a:ext cx="47244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52" name="Freeform 72">
            <a:extLst>
              <a:ext uri="{FF2B5EF4-FFF2-40B4-BE49-F238E27FC236}">
                <a16:creationId xmlns:a16="http://schemas.microsoft.com/office/drawing/2014/main" id="{9B0A6AE4-5E6C-3EBE-CFE1-6A6BC3DE38D1}"/>
              </a:ext>
              <a:ext uri="{C183D7F6-B498-43B3-948B-1728B52AA6E4}">
                <adec:decorative xmlns:adec="http://schemas.microsoft.com/office/drawing/2017/decorative" val="1"/>
              </a:ext>
            </a:extLst>
          </p:cNvPr>
          <p:cNvSpPr>
            <a:spLocks noChangeAspect="1"/>
          </p:cNvSpPr>
          <p:nvPr/>
        </p:nvSpPr>
        <p:spPr bwMode="auto">
          <a:xfrm>
            <a:off x="2971800" y="3248025"/>
            <a:ext cx="815975" cy="622300"/>
          </a:xfrm>
          <a:custGeom>
            <a:avLst/>
            <a:gdLst>
              <a:gd name="T0" fmla="*/ 409575 w 514"/>
              <a:gd name="T1" fmla="*/ 0 h 392"/>
              <a:gd name="T2" fmla="*/ 681038 w 514"/>
              <a:gd name="T3" fmla="*/ 371475 h 392"/>
              <a:gd name="T4" fmla="*/ 138113 w 514"/>
              <a:gd name="T5" fmla="*/ 371475 h 392"/>
              <a:gd name="T6" fmla="*/ 136525 w 514"/>
              <a:gd name="T7" fmla="*/ 563563 h 392"/>
              <a:gd name="T8" fmla="*/ 815975 w 514"/>
              <a:gd name="T9" fmla="*/ 565150 h 392"/>
              <a:gd name="T10" fmla="*/ 815975 w 514"/>
              <a:gd name="T11" fmla="*/ 622300 h 392"/>
              <a:gd name="T12" fmla="*/ 15875 w 514"/>
              <a:gd name="T13" fmla="*/ 622300 h 392"/>
              <a:gd name="T14" fmla="*/ 0 w 514"/>
              <a:gd name="T15" fmla="*/ 0 h 392"/>
              <a:gd name="T16" fmla="*/ 40957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54" name="Freeform 74">
            <a:extLst>
              <a:ext uri="{FF2B5EF4-FFF2-40B4-BE49-F238E27FC236}">
                <a16:creationId xmlns:a16="http://schemas.microsoft.com/office/drawing/2014/main" id="{0D6C1BF5-79FD-10FE-6A05-7124FF5A57A7}"/>
              </a:ext>
              <a:ext uri="{C183D7F6-B498-43B3-948B-1728B52AA6E4}">
                <adec:decorative xmlns:adec="http://schemas.microsoft.com/office/drawing/2017/decorative" val="1"/>
              </a:ext>
            </a:extLst>
          </p:cNvPr>
          <p:cNvSpPr>
            <a:spLocks noChangeAspect="1"/>
          </p:cNvSpPr>
          <p:nvPr/>
        </p:nvSpPr>
        <p:spPr bwMode="auto">
          <a:xfrm>
            <a:off x="2892425" y="3665538"/>
            <a:ext cx="557213" cy="107950"/>
          </a:xfrm>
          <a:custGeom>
            <a:avLst/>
            <a:gdLst>
              <a:gd name="T0" fmla="*/ 0 w 144"/>
              <a:gd name="T1" fmla="*/ 107950 h 144"/>
              <a:gd name="T2" fmla="*/ 557213 w 144"/>
              <a:gd name="T3" fmla="*/ 107950 h 144"/>
              <a:gd name="T4" fmla="*/ 557213 w 144"/>
              <a:gd name="T5" fmla="*/ 0 h 144"/>
              <a:gd name="T6" fmla="*/ 0 w 144"/>
              <a:gd name="T7" fmla="*/ 0 h 144"/>
              <a:gd name="T8" fmla="*/ 0 w 144"/>
              <a:gd name="T9" fmla="*/ 10795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57" name="Freeform 87">
            <a:extLst>
              <a:ext uri="{FF2B5EF4-FFF2-40B4-BE49-F238E27FC236}">
                <a16:creationId xmlns:a16="http://schemas.microsoft.com/office/drawing/2014/main" id="{422E3F52-1A97-E3A6-424F-7384506658FB}"/>
              </a:ext>
              <a:ext uri="{C183D7F6-B498-43B3-948B-1728B52AA6E4}">
                <adec:decorative xmlns:adec="http://schemas.microsoft.com/office/drawing/2017/decorative" val="1"/>
              </a:ext>
            </a:extLst>
          </p:cNvPr>
          <p:cNvSpPr>
            <a:spLocks noChangeAspect="1"/>
          </p:cNvSpPr>
          <p:nvPr/>
        </p:nvSpPr>
        <p:spPr bwMode="auto">
          <a:xfrm>
            <a:off x="2816225" y="3784600"/>
            <a:ext cx="168275" cy="90488"/>
          </a:xfrm>
          <a:custGeom>
            <a:avLst/>
            <a:gdLst>
              <a:gd name="T0" fmla="*/ 0 w 106"/>
              <a:gd name="T1" fmla="*/ 90488 h 57"/>
              <a:gd name="T2" fmla="*/ 168275 w 106"/>
              <a:gd name="T3" fmla="*/ 90488 h 57"/>
              <a:gd name="T4" fmla="*/ 168275 w 106"/>
              <a:gd name="T5" fmla="*/ 0 h 57"/>
              <a:gd name="T6" fmla="*/ 80963 w 106"/>
              <a:gd name="T7" fmla="*/ 0 h 57"/>
              <a:gd name="T8" fmla="*/ 80963 w 106"/>
              <a:gd name="T9" fmla="*/ 17463 h 57"/>
              <a:gd name="T10" fmla="*/ 25400 w 106"/>
              <a:gd name="T11" fmla="*/ 28575 h 57"/>
              <a:gd name="T12" fmla="*/ 0 w 106"/>
              <a:gd name="T13" fmla="*/ 9048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1755" name="Group 75">
            <a:extLst>
              <a:ext uri="{FF2B5EF4-FFF2-40B4-BE49-F238E27FC236}">
                <a16:creationId xmlns:a16="http://schemas.microsoft.com/office/drawing/2014/main" id="{2FD1524D-B745-22BD-3313-3800C0815A8B}"/>
              </a:ext>
              <a:ext uri="{C183D7F6-B498-43B3-948B-1728B52AA6E4}">
                <adec:decorative xmlns:adec="http://schemas.microsoft.com/office/drawing/2017/decorative" val="1"/>
              </a:ext>
            </a:extLst>
          </p:cNvPr>
          <p:cNvGrpSpPr>
            <a:grpSpLocks noChangeAspect="1"/>
          </p:cNvGrpSpPr>
          <p:nvPr/>
        </p:nvGrpSpPr>
        <p:grpSpPr bwMode="auto">
          <a:xfrm rot="-5400000">
            <a:off x="3209132" y="3591719"/>
            <a:ext cx="182562" cy="247650"/>
            <a:chOff x="2688" y="3264"/>
            <a:chExt cx="288" cy="384"/>
          </a:xfrm>
        </p:grpSpPr>
        <p:sp>
          <p:nvSpPr>
            <p:cNvPr id="71825" name="Line 76">
              <a:extLst>
                <a:ext uri="{FF2B5EF4-FFF2-40B4-BE49-F238E27FC236}">
                  <a16:creationId xmlns:a16="http://schemas.microsoft.com/office/drawing/2014/main" id="{A588B9F1-EE36-05E6-D6B9-8F3FD1F42221}"/>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6" name="Line 77">
              <a:extLst>
                <a:ext uri="{FF2B5EF4-FFF2-40B4-BE49-F238E27FC236}">
                  <a16:creationId xmlns:a16="http://schemas.microsoft.com/office/drawing/2014/main" id="{372FBF39-CADE-E267-6B13-FDAD6D0F30E6}"/>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7" name="Line 78">
              <a:extLst>
                <a:ext uri="{FF2B5EF4-FFF2-40B4-BE49-F238E27FC236}">
                  <a16:creationId xmlns:a16="http://schemas.microsoft.com/office/drawing/2014/main" id="{54A94477-60D0-0843-4D5B-9990BC95006E}"/>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8" name="Line 79">
              <a:extLst>
                <a:ext uri="{FF2B5EF4-FFF2-40B4-BE49-F238E27FC236}">
                  <a16:creationId xmlns:a16="http://schemas.microsoft.com/office/drawing/2014/main" id="{7DD1A587-E08B-18BE-5648-BC2493CDA31A}"/>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9" name="Line 80">
              <a:extLst>
                <a:ext uri="{FF2B5EF4-FFF2-40B4-BE49-F238E27FC236}">
                  <a16:creationId xmlns:a16="http://schemas.microsoft.com/office/drawing/2014/main" id="{0DAD4170-EC0D-FEB7-0E73-CF9E045A4DE8}"/>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0" name="Line 81">
              <a:extLst>
                <a:ext uri="{FF2B5EF4-FFF2-40B4-BE49-F238E27FC236}">
                  <a16:creationId xmlns:a16="http://schemas.microsoft.com/office/drawing/2014/main" id="{63564079-EC82-A747-E576-55DC09C5C78A}"/>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1" name="Line 82">
              <a:extLst>
                <a:ext uri="{FF2B5EF4-FFF2-40B4-BE49-F238E27FC236}">
                  <a16:creationId xmlns:a16="http://schemas.microsoft.com/office/drawing/2014/main" id="{F7C029B5-65C0-4DA8-3A0E-035CA061FD0D}"/>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2" name="Line 83">
              <a:extLst>
                <a:ext uri="{FF2B5EF4-FFF2-40B4-BE49-F238E27FC236}">
                  <a16:creationId xmlns:a16="http://schemas.microsoft.com/office/drawing/2014/main" id="{10C0435A-AB00-4D0F-E298-1632D69C9377}"/>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3" name="Line 84">
              <a:extLst>
                <a:ext uri="{FF2B5EF4-FFF2-40B4-BE49-F238E27FC236}">
                  <a16:creationId xmlns:a16="http://schemas.microsoft.com/office/drawing/2014/main" id="{8E157BAD-EC58-65B1-17FD-F3F588A8355C}"/>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4" name="Line 85">
              <a:extLst>
                <a:ext uri="{FF2B5EF4-FFF2-40B4-BE49-F238E27FC236}">
                  <a16:creationId xmlns:a16="http://schemas.microsoft.com/office/drawing/2014/main" id="{907AC9C2-6810-1370-E81A-96FFE5EAD0D3}"/>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47" name="Freeform 67">
            <a:extLst>
              <a:ext uri="{FF2B5EF4-FFF2-40B4-BE49-F238E27FC236}">
                <a16:creationId xmlns:a16="http://schemas.microsoft.com/office/drawing/2014/main" id="{8265672D-084E-3AF8-D1F5-A106D664A65F}"/>
              </a:ext>
              <a:ext uri="{C183D7F6-B498-43B3-948B-1728B52AA6E4}">
                <adec:decorative xmlns:adec="http://schemas.microsoft.com/office/drawing/2017/decorative" val="1"/>
              </a:ext>
            </a:extLst>
          </p:cNvPr>
          <p:cNvSpPr>
            <a:spLocks noChangeAspect="1"/>
          </p:cNvSpPr>
          <p:nvPr/>
        </p:nvSpPr>
        <p:spPr bwMode="auto">
          <a:xfrm>
            <a:off x="3403600" y="3627438"/>
            <a:ext cx="82550" cy="174625"/>
          </a:xfrm>
          <a:custGeom>
            <a:avLst/>
            <a:gdLst>
              <a:gd name="T0" fmla="*/ 0 w 24"/>
              <a:gd name="T1" fmla="*/ 170147 h 78"/>
              <a:gd name="T2" fmla="*/ 82550 w 24"/>
              <a:gd name="T3" fmla="*/ 174625 h 78"/>
              <a:gd name="T4" fmla="*/ 75671 w 24"/>
              <a:gd name="T5" fmla="*/ 0 h 78"/>
              <a:gd name="T6" fmla="*/ 0 w 24"/>
              <a:gd name="T7" fmla="*/ 0 h 78"/>
              <a:gd name="T8" fmla="*/ 0 w 24"/>
              <a:gd name="T9" fmla="*/ 1701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49" name="Freeform 69">
            <a:extLst>
              <a:ext uri="{FF2B5EF4-FFF2-40B4-BE49-F238E27FC236}">
                <a16:creationId xmlns:a16="http://schemas.microsoft.com/office/drawing/2014/main" id="{AAAABD27-52B7-B1FD-25A0-D00EF5CBB785}"/>
              </a:ext>
              <a:ext uri="{C183D7F6-B498-43B3-948B-1728B52AA6E4}">
                <adec:decorative xmlns:adec="http://schemas.microsoft.com/office/drawing/2017/decorative" val="1"/>
              </a:ext>
            </a:extLst>
          </p:cNvPr>
          <p:cNvSpPr>
            <a:spLocks noChangeAspect="1"/>
          </p:cNvSpPr>
          <p:nvPr/>
        </p:nvSpPr>
        <p:spPr bwMode="auto">
          <a:xfrm>
            <a:off x="3457575" y="3668713"/>
            <a:ext cx="82550" cy="98425"/>
          </a:xfrm>
          <a:custGeom>
            <a:avLst/>
            <a:gdLst>
              <a:gd name="T0" fmla="*/ 0 w 24"/>
              <a:gd name="T1" fmla="*/ 98425 h 44"/>
              <a:gd name="T2" fmla="*/ 82550 w 24"/>
              <a:gd name="T3" fmla="*/ 98425 h 44"/>
              <a:gd name="T4" fmla="*/ 75671 w 24"/>
              <a:gd name="T5" fmla="*/ 0 h 44"/>
              <a:gd name="T6" fmla="*/ 6879 w 24"/>
              <a:gd name="T7" fmla="*/ 4474 h 44"/>
              <a:gd name="T8" fmla="*/ 0 w 24"/>
              <a:gd name="T9" fmla="*/ 98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50" name="Freeform 70">
            <a:extLst>
              <a:ext uri="{FF2B5EF4-FFF2-40B4-BE49-F238E27FC236}">
                <a16:creationId xmlns:a16="http://schemas.microsoft.com/office/drawing/2014/main" id="{21B1CFAE-2374-4B89-FAEB-B0C8A74C5C56}"/>
              </a:ext>
              <a:ext uri="{C183D7F6-B498-43B3-948B-1728B52AA6E4}">
                <adec:decorative xmlns:adec="http://schemas.microsoft.com/office/drawing/2017/decorative" val="1"/>
              </a:ext>
            </a:extLst>
          </p:cNvPr>
          <p:cNvSpPr>
            <a:spLocks noChangeAspect="1"/>
          </p:cNvSpPr>
          <p:nvPr/>
        </p:nvSpPr>
        <p:spPr bwMode="auto">
          <a:xfrm>
            <a:off x="3462338" y="3624263"/>
            <a:ext cx="82550" cy="52387"/>
          </a:xfrm>
          <a:custGeom>
            <a:avLst/>
            <a:gdLst>
              <a:gd name="T0" fmla="*/ 0 w 24"/>
              <a:gd name="T1" fmla="*/ 52387 h 24"/>
              <a:gd name="T2" fmla="*/ 82550 w 24"/>
              <a:gd name="T3" fmla="*/ 52387 h 24"/>
              <a:gd name="T4" fmla="*/ 82550 w 24"/>
              <a:gd name="T5" fmla="*/ 0 h 24"/>
              <a:gd name="T6" fmla="*/ 0 w 24"/>
              <a:gd name="T7" fmla="*/ 4366 h 24"/>
              <a:gd name="T8" fmla="*/ 0 w 24"/>
              <a:gd name="T9" fmla="*/ 5238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51" name="Freeform 71">
            <a:extLst>
              <a:ext uri="{FF2B5EF4-FFF2-40B4-BE49-F238E27FC236}">
                <a16:creationId xmlns:a16="http://schemas.microsoft.com/office/drawing/2014/main" id="{549D65E0-B4A7-8A00-D5AF-052EF774EF3D}"/>
              </a:ext>
              <a:ext uri="{C183D7F6-B498-43B3-948B-1728B52AA6E4}">
                <adec:decorative xmlns:adec="http://schemas.microsoft.com/office/drawing/2017/decorative" val="1"/>
              </a:ext>
            </a:extLst>
          </p:cNvPr>
          <p:cNvSpPr>
            <a:spLocks noChangeAspect="1"/>
          </p:cNvSpPr>
          <p:nvPr/>
        </p:nvSpPr>
        <p:spPr bwMode="auto">
          <a:xfrm>
            <a:off x="3462338" y="3748088"/>
            <a:ext cx="82550" cy="53975"/>
          </a:xfrm>
          <a:custGeom>
            <a:avLst/>
            <a:gdLst>
              <a:gd name="T0" fmla="*/ 0 w 24"/>
              <a:gd name="T1" fmla="*/ 53975 h 24"/>
              <a:gd name="T2" fmla="*/ 82550 w 24"/>
              <a:gd name="T3" fmla="*/ 53975 h 24"/>
              <a:gd name="T4" fmla="*/ 82550 w 24"/>
              <a:gd name="T5" fmla="*/ 0 h 24"/>
              <a:gd name="T6" fmla="*/ 0 w 24"/>
              <a:gd name="T7" fmla="*/ 4498 h 24"/>
              <a:gd name="T8" fmla="*/ 0 w 24"/>
              <a:gd name="T9" fmla="*/ 539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48" name="Freeform 68">
            <a:extLst>
              <a:ext uri="{FF2B5EF4-FFF2-40B4-BE49-F238E27FC236}">
                <a16:creationId xmlns:a16="http://schemas.microsoft.com/office/drawing/2014/main" id="{172952AA-B4E3-7A05-8439-66691E4FCD7A}"/>
              </a:ext>
              <a:ext uri="{C183D7F6-B498-43B3-948B-1728B52AA6E4}">
                <adec:decorative xmlns:adec="http://schemas.microsoft.com/office/drawing/2017/decorative" val="1"/>
              </a:ext>
            </a:extLst>
          </p:cNvPr>
          <p:cNvSpPr>
            <a:spLocks noChangeAspect="1"/>
          </p:cNvSpPr>
          <p:nvPr/>
        </p:nvSpPr>
        <p:spPr bwMode="auto">
          <a:xfrm>
            <a:off x="3506788" y="3629025"/>
            <a:ext cx="277812" cy="173038"/>
          </a:xfrm>
          <a:custGeom>
            <a:avLst/>
            <a:gdLst>
              <a:gd name="T0" fmla="*/ 0 w 175"/>
              <a:gd name="T1" fmla="*/ 173038 h 109"/>
              <a:gd name="T2" fmla="*/ 274637 w 175"/>
              <a:gd name="T3" fmla="*/ 173038 h 109"/>
              <a:gd name="T4" fmla="*/ 277812 w 175"/>
              <a:gd name="T5" fmla="*/ 0 h 109"/>
              <a:gd name="T6" fmla="*/ 0 w 175"/>
              <a:gd name="T7" fmla="*/ 3175 h 109"/>
              <a:gd name="T8" fmla="*/ 0 w 175"/>
              <a:gd name="T9" fmla="*/ 17303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43" name="Rectangle 63">
            <a:extLst>
              <a:ext uri="{FF2B5EF4-FFF2-40B4-BE49-F238E27FC236}">
                <a16:creationId xmlns:a16="http://schemas.microsoft.com/office/drawing/2014/main" id="{6DFAB579-6528-46B1-ECEB-6CE4D35785BD}"/>
              </a:ext>
              <a:ext uri="{C183D7F6-B498-43B3-948B-1728B52AA6E4}">
                <adec:decorative xmlns:adec="http://schemas.microsoft.com/office/drawing/2017/decorative" val="1"/>
              </a:ext>
            </a:extLst>
          </p:cNvPr>
          <p:cNvSpPr>
            <a:spLocks noChangeAspect="1" noChangeArrowheads="1"/>
          </p:cNvSpPr>
          <p:nvPr/>
        </p:nvSpPr>
        <p:spPr bwMode="auto">
          <a:xfrm>
            <a:off x="1454150" y="2670175"/>
            <a:ext cx="214313" cy="36195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44" name="Freeform 64">
            <a:extLst>
              <a:ext uri="{FF2B5EF4-FFF2-40B4-BE49-F238E27FC236}">
                <a16:creationId xmlns:a16="http://schemas.microsoft.com/office/drawing/2014/main" id="{881CD394-C7FA-0408-5919-E01EEFB182EB}"/>
              </a:ext>
              <a:ext uri="{C183D7F6-B498-43B3-948B-1728B52AA6E4}">
                <adec:decorative xmlns:adec="http://schemas.microsoft.com/office/drawing/2017/decorative" val="1"/>
              </a:ext>
            </a:extLst>
          </p:cNvPr>
          <p:cNvSpPr>
            <a:spLocks noChangeAspect="1"/>
          </p:cNvSpPr>
          <p:nvPr/>
        </p:nvSpPr>
        <p:spPr bwMode="auto">
          <a:xfrm>
            <a:off x="1454150" y="2562225"/>
            <a:ext cx="214313" cy="107950"/>
          </a:xfrm>
          <a:custGeom>
            <a:avLst/>
            <a:gdLst>
              <a:gd name="T0" fmla="*/ 0 w 144"/>
              <a:gd name="T1" fmla="*/ 107950 h 48"/>
              <a:gd name="T2" fmla="*/ 71438 w 144"/>
              <a:gd name="T3" fmla="*/ 0 h 48"/>
              <a:gd name="T4" fmla="*/ 142875 w 144"/>
              <a:gd name="T5" fmla="*/ 0 h 48"/>
              <a:gd name="T6" fmla="*/ 214313 w 144"/>
              <a:gd name="T7" fmla="*/ 107950 h 48"/>
              <a:gd name="T8" fmla="*/ 0 w 144"/>
              <a:gd name="T9" fmla="*/ 10795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792" name="AutoShape 142">
            <a:extLst>
              <a:ext uri="{FF2B5EF4-FFF2-40B4-BE49-F238E27FC236}">
                <a16:creationId xmlns:a16="http://schemas.microsoft.com/office/drawing/2014/main" id="{BBE0F88B-29DB-9290-7916-0FAFDCEADBC9}"/>
              </a:ext>
              <a:ext uri="{C183D7F6-B498-43B3-948B-1728B52AA6E4}">
                <adec:decorative xmlns:adec="http://schemas.microsoft.com/office/drawing/2017/decorative" val="1"/>
              </a:ext>
            </a:extLst>
          </p:cNvPr>
          <p:cNvSpPr>
            <a:spLocks noChangeArrowheads="1"/>
          </p:cNvSpPr>
          <p:nvPr/>
        </p:nvSpPr>
        <p:spPr bwMode="auto">
          <a:xfrm>
            <a:off x="1038225" y="2105025"/>
            <a:ext cx="457200" cy="457200"/>
          </a:xfrm>
          <a:prstGeom prst="lightningBol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7" name="Freeform 57">
            <a:extLst>
              <a:ext uri="{FF2B5EF4-FFF2-40B4-BE49-F238E27FC236}">
                <a16:creationId xmlns:a16="http://schemas.microsoft.com/office/drawing/2014/main" id="{A0DD324F-51F3-54A9-B41F-A220758B47D9}"/>
              </a:ext>
              <a:ext uri="{C183D7F6-B498-43B3-948B-1728B52AA6E4}">
                <adec:decorative xmlns:adec="http://schemas.microsoft.com/office/drawing/2017/decorative" val="1"/>
              </a:ext>
            </a:extLst>
          </p:cNvPr>
          <p:cNvSpPr>
            <a:spLocks noChangeAspect="1"/>
          </p:cNvSpPr>
          <p:nvPr/>
        </p:nvSpPr>
        <p:spPr bwMode="auto">
          <a:xfrm flipV="1">
            <a:off x="3097213" y="5033963"/>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691" name="Rectangle 11">
            <a:extLst>
              <a:ext uri="{FF2B5EF4-FFF2-40B4-BE49-F238E27FC236}">
                <a16:creationId xmlns:a16="http://schemas.microsoft.com/office/drawing/2014/main" id="{E5E2C3F1-841E-7FE2-D214-FB552F6F7CA0}"/>
              </a:ext>
              <a:ext uri="{C183D7F6-B498-43B3-948B-1728B52AA6E4}">
                <adec:decorative xmlns:adec="http://schemas.microsoft.com/office/drawing/2017/decorative" val="1"/>
              </a:ext>
            </a:extLst>
          </p:cNvPr>
          <p:cNvSpPr>
            <a:spLocks noChangeArrowheads="1"/>
          </p:cNvSpPr>
          <p:nvPr/>
        </p:nvSpPr>
        <p:spPr bwMode="auto">
          <a:xfrm>
            <a:off x="5448300" y="3814763"/>
            <a:ext cx="876300" cy="1524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93" name="Freeform 13">
            <a:extLst>
              <a:ext uri="{FF2B5EF4-FFF2-40B4-BE49-F238E27FC236}">
                <a16:creationId xmlns:a16="http://schemas.microsoft.com/office/drawing/2014/main" id="{CB3C342C-D237-3BF5-8D0A-F30092AB0C67}"/>
              </a:ext>
              <a:ext uri="{C183D7F6-B498-43B3-948B-1728B52AA6E4}">
                <adec:decorative xmlns:adec="http://schemas.microsoft.com/office/drawing/2017/decorative" val="1"/>
              </a:ext>
            </a:extLst>
          </p:cNvPr>
          <p:cNvSpPr>
            <a:spLocks noChangeAspect="1"/>
          </p:cNvSpPr>
          <p:nvPr/>
        </p:nvSpPr>
        <p:spPr bwMode="auto">
          <a:xfrm>
            <a:off x="3790950" y="3981450"/>
            <a:ext cx="1738313" cy="492125"/>
          </a:xfrm>
          <a:custGeom>
            <a:avLst/>
            <a:gdLst>
              <a:gd name="T0" fmla="*/ 1704975 w 1095"/>
              <a:gd name="T1" fmla="*/ 376238 h 310"/>
              <a:gd name="T2" fmla="*/ 1704975 w 1095"/>
              <a:gd name="T3" fmla="*/ 490538 h 310"/>
              <a:gd name="T4" fmla="*/ 1403350 w 1095"/>
              <a:gd name="T5" fmla="*/ 492125 h 310"/>
              <a:gd name="T6" fmla="*/ 1403350 w 1095"/>
              <a:gd name="T7" fmla="*/ 368300 h 310"/>
              <a:gd name="T8" fmla="*/ 1165225 w 1095"/>
              <a:gd name="T9" fmla="*/ 368300 h 310"/>
              <a:gd name="T10" fmla="*/ 1165225 w 1095"/>
              <a:gd name="T11" fmla="*/ 490538 h 310"/>
              <a:gd name="T12" fmla="*/ 889000 w 1095"/>
              <a:gd name="T13" fmla="*/ 490538 h 310"/>
              <a:gd name="T14" fmla="*/ 890588 w 1095"/>
              <a:gd name="T15" fmla="*/ 361950 h 310"/>
              <a:gd name="T16" fmla="*/ 669925 w 1095"/>
              <a:gd name="T17" fmla="*/ 361950 h 310"/>
              <a:gd name="T18" fmla="*/ 673100 w 1095"/>
              <a:gd name="T19" fmla="*/ 492125 h 310"/>
              <a:gd name="T20" fmla="*/ 3175 w 1095"/>
              <a:gd name="T21" fmla="*/ 492125 h 310"/>
              <a:gd name="T22" fmla="*/ 0 w 1095"/>
              <a:gd name="T23" fmla="*/ 0 h 310"/>
              <a:gd name="T24" fmla="*/ 1738313 w 1095"/>
              <a:gd name="T25" fmla="*/ 0 h 310"/>
              <a:gd name="T26" fmla="*/ 1736725 w 1095"/>
              <a:gd name="T27" fmla="*/ 357188 h 310"/>
              <a:gd name="T28" fmla="*/ 1704975 w 1095"/>
              <a:gd name="T29" fmla="*/ 376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3" name="Rectangle 23">
            <a:extLst>
              <a:ext uri="{FF2B5EF4-FFF2-40B4-BE49-F238E27FC236}">
                <a16:creationId xmlns:a16="http://schemas.microsoft.com/office/drawing/2014/main" id="{7280170E-2E3F-FDF6-B448-34DB7BFD7A9F}"/>
              </a:ext>
              <a:ext uri="{C183D7F6-B498-43B3-948B-1728B52AA6E4}">
                <adec:decorative xmlns:adec="http://schemas.microsoft.com/office/drawing/2017/decorative" val="1"/>
              </a:ext>
            </a:extLst>
          </p:cNvPr>
          <p:cNvSpPr>
            <a:spLocks noChangeAspect="1" noChangeArrowheads="1"/>
          </p:cNvSpPr>
          <p:nvPr/>
        </p:nvSpPr>
        <p:spPr bwMode="auto">
          <a:xfrm>
            <a:off x="3913188" y="4479925"/>
            <a:ext cx="106362"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5" name="Rectangle 25">
            <a:extLst>
              <a:ext uri="{FF2B5EF4-FFF2-40B4-BE49-F238E27FC236}">
                <a16:creationId xmlns:a16="http://schemas.microsoft.com/office/drawing/2014/main" id="{9E185FD1-4E8E-0F5D-A751-88C0267A555A}"/>
              </a:ext>
              <a:ext uri="{C183D7F6-B498-43B3-948B-1728B52AA6E4}">
                <adec:decorative xmlns:adec="http://schemas.microsoft.com/office/drawing/2017/decorative" val="1"/>
              </a:ext>
            </a:extLst>
          </p:cNvPr>
          <p:cNvSpPr>
            <a:spLocks noChangeAspect="1" noChangeArrowheads="1"/>
          </p:cNvSpPr>
          <p:nvPr/>
        </p:nvSpPr>
        <p:spPr bwMode="auto">
          <a:xfrm>
            <a:off x="3913188" y="4586288"/>
            <a:ext cx="10636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6" name="Freeform 26">
            <a:extLst>
              <a:ext uri="{FF2B5EF4-FFF2-40B4-BE49-F238E27FC236}">
                <a16:creationId xmlns:a16="http://schemas.microsoft.com/office/drawing/2014/main" id="{37135855-1257-F0AE-E936-7165937BD917}"/>
              </a:ext>
              <a:ext uri="{C183D7F6-B498-43B3-948B-1728B52AA6E4}">
                <adec:decorative xmlns:adec="http://schemas.microsoft.com/office/drawing/2017/decorative" val="1"/>
              </a:ext>
            </a:extLst>
          </p:cNvPr>
          <p:cNvSpPr>
            <a:spLocks noChangeAspect="1"/>
          </p:cNvSpPr>
          <p:nvPr/>
        </p:nvSpPr>
        <p:spPr bwMode="auto">
          <a:xfrm>
            <a:off x="401955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7" name="Rectangle 27">
            <a:extLst>
              <a:ext uri="{FF2B5EF4-FFF2-40B4-BE49-F238E27FC236}">
                <a16:creationId xmlns:a16="http://schemas.microsoft.com/office/drawing/2014/main" id="{C6C23D40-8223-24E2-0D6F-16DA5AE3E7E6}"/>
              </a:ext>
              <a:ext uri="{C183D7F6-B498-43B3-948B-1728B52AA6E4}">
                <adec:decorative xmlns:adec="http://schemas.microsoft.com/office/drawing/2017/decorative" val="1"/>
              </a:ext>
            </a:extLst>
          </p:cNvPr>
          <p:cNvSpPr>
            <a:spLocks noChangeAspect="1" noChangeArrowheads="1"/>
          </p:cNvSpPr>
          <p:nvPr/>
        </p:nvSpPr>
        <p:spPr bwMode="auto">
          <a:xfrm>
            <a:off x="4448175"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9" name="Rectangle 29">
            <a:extLst>
              <a:ext uri="{FF2B5EF4-FFF2-40B4-BE49-F238E27FC236}">
                <a16:creationId xmlns:a16="http://schemas.microsoft.com/office/drawing/2014/main" id="{04CEF156-BC7B-F6B5-D03D-14BE813C3A87}"/>
              </a:ext>
              <a:ext uri="{C183D7F6-B498-43B3-948B-1728B52AA6E4}">
                <adec:decorative xmlns:adec="http://schemas.microsoft.com/office/drawing/2017/decorative" val="1"/>
              </a:ext>
            </a:extLst>
          </p:cNvPr>
          <p:cNvSpPr>
            <a:spLocks noChangeAspect="1" noChangeArrowheads="1"/>
          </p:cNvSpPr>
          <p:nvPr/>
        </p:nvSpPr>
        <p:spPr bwMode="auto">
          <a:xfrm>
            <a:off x="4448175"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1" name="Freeform 31">
            <a:extLst>
              <a:ext uri="{FF2B5EF4-FFF2-40B4-BE49-F238E27FC236}">
                <a16:creationId xmlns:a16="http://schemas.microsoft.com/office/drawing/2014/main" id="{B06C9901-29E8-8159-1F59-C05F97C650DD}"/>
              </a:ext>
              <a:ext uri="{C183D7F6-B498-43B3-948B-1728B52AA6E4}">
                <adec:decorative xmlns:adec="http://schemas.microsoft.com/office/drawing/2017/decorative" val="1"/>
              </a:ext>
            </a:extLst>
          </p:cNvPr>
          <p:cNvSpPr>
            <a:spLocks noChangeAspect="1"/>
          </p:cNvSpPr>
          <p:nvPr/>
        </p:nvSpPr>
        <p:spPr bwMode="auto">
          <a:xfrm flipH="1">
            <a:off x="4341813" y="4479925"/>
            <a:ext cx="106362" cy="428625"/>
          </a:xfrm>
          <a:custGeom>
            <a:avLst/>
            <a:gdLst>
              <a:gd name="T0" fmla="*/ 0 w 48"/>
              <a:gd name="T1" fmla="*/ 0 h 192"/>
              <a:gd name="T2" fmla="*/ 106362 w 48"/>
              <a:gd name="T3" fmla="*/ 107156 h 192"/>
              <a:gd name="T4" fmla="*/ 106362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0" name="Freeform 30">
            <a:extLst>
              <a:ext uri="{FF2B5EF4-FFF2-40B4-BE49-F238E27FC236}">
                <a16:creationId xmlns:a16="http://schemas.microsoft.com/office/drawing/2014/main" id="{98311A2D-0562-A42B-88E6-D5F3C9E1E4FC}"/>
              </a:ext>
              <a:ext uri="{C183D7F6-B498-43B3-948B-1728B52AA6E4}">
                <adec:decorative xmlns:adec="http://schemas.microsoft.com/office/drawing/2017/decorative" val="1"/>
              </a:ext>
            </a:extLst>
          </p:cNvPr>
          <p:cNvSpPr>
            <a:spLocks noChangeAspect="1"/>
          </p:cNvSpPr>
          <p:nvPr/>
        </p:nvSpPr>
        <p:spPr bwMode="auto">
          <a:xfrm>
            <a:off x="455612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6" name="Freeform 46">
            <a:extLst>
              <a:ext uri="{FF2B5EF4-FFF2-40B4-BE49-F238E27FC236}">
                <a16:creationId xmlns:a16="http://schemas.microsoft.com/office/drawing/2014/main" id="{490EA178-30BC-2FCD-F53E-637EA64A7D23}"/>
              </a:ext>
              <a:ext uri="{C183D7F6-B498-43B3-948B-1728B52AA6E4}">
                <adec:decorative xmlns:adec="http://schemas.microsoft.com/office/drawing/2017/decorative" val="1"/>
              </a:ext>
            </a:extLst>
          </p:cNvPr>
          <p:cNvSpPr>
            <a:spLocks noChangeAspect="1"/>
          </p:cNvSpPr>
          <p:nvPr/>
        </p:nvSpPr>
        <p:spPr bwMode="auto">
          <a:xfrm flipH="1">
            <a:off x="509270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1" name="Rectangle 51">
            <a:extLst>
              <a:ext uri="{FF2B5EF4-FFF2-40B4-BE49-F238E27FC236}">
                <a16:creationId xmlns:a16="http://schemas.microsoft.com/office/drawing/2014/main" id="{5A8DAB62-133A-8B3C-D252-361546B00880}"/>
              </a:ext>
              <a:ext uri="{C183D7F6-B498-43B3-948B-1728B52AA6E4}">
                <adec:decorative xmlns:adec="http://schemas.microsoft.com/office/drawing/2017/decorative" val="1"/>
              </a:ext>
            </a:extLst>
          </p:cNvPr>
          <p:cNvSpPr>
            <a:spLocks noChangeAspect="1" noChangeArrowheads="1"/>
          </p:cNvSpPr>
          <p:nvPr/>
        </p:nvSpPr>
        <p:spPr bwMode="auto">
          <a:xfrm>
            <a:off x="4664075" y="4586288"/>
            <a:ext cx="428625"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58" name="Freeform 88">
            <a:extLst>
              <a:ext uri="{FF2B5EF4-FFF2-40B4-BE49-F238E27FC236}">
                <a16:creationId xmlns:a16="http://schemas.microsoft.com/office/drawing/2014/main" id="{3A3798E2-6577-07EE-18A9-71BB90FFFDB3}"/>
              </a:ext>
              <a:ext uri="{C183D7F6-B498-43B3-948B-1728B52AA6E4}">
                <adec:decorative xmlns:adec="http://schemas.microsoft.com/office/drawing/2017/decorative" val="1"/>
              </a:ext>
            </a:extLst>
          </p:cNvPr>
          <p:cNvSpPr>
            <a:spLocks noChangeAspect="1"/>
          </p:cNvSpPr>
          <p:nvPr/>
        </p:nvSpPr>
        <p:spPr bwMode="auto">
          <a:xfrm>
            <a:off x="4743450" y="4911725"/>
            <a:ext cx="241300" cy="422275"/>
          </a:xfrm>
          <a:custGeom>
            <a:avLst/>
            <a:gdLst>
              <a:gd name="T0" fmla="*/ 241300 w 152"/>
              <a:gd name="T1" fmla="*/ 422275 h 266"/>
              <a:gd name="T2" fmla="*/ 241300 w 152"/>
              <a:gd name="T3" fmla="*/ 3175 h 266"/>
              <a:gd name="T4" fmla="*/ 0 w 152"/>
              <a:gd name="T5" fmla="*/ 0 h 266"/>
              <a:gd name="T6" fmla="*/ 0 w 152"/>
              <a:gd name="T7" fmla="*/ 422275 h 266"/>
              <a:gd name="T8" fmla="*/ 241300 w 152"/>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7" name="Rectangle 47">
            <a:extLst>
              <a:ext uri="{FF2B5EF4-FFF2-40B4-BE49-F238E27FC236}">
                <a16:creationId xmlns:a16="http://schemas.microsoft.com/office/drawing/2014/main" id="{B8D2F242-150D-CD22-6714-F7C602AF757C}"/>
              </a:ext>
              <a:ext uri="{C183D7F6-B498-43B3-948B-1728B52AA6E4}">
                <adec:decorative xmlns:adec="http://schemas.microsoft.com/office/drawing/2017/decorative" val="1"/>
              </a:ext>
            </a:extLst>
          </p:cNvPr>
          <p:cNvSpPr>
            <a:spLocks noChangeAspect="1" noChangeArrowheads="1"/>
          </p:cNvSpPr>
          <p:nvPr/>
        </p:nvSpPr>
        <p:spPr bwMode="auto">
          <a:xfrm>
            <a:off x="5200650" y="4479925"/>
            <a:ext cx="106363"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9" name="Rectangle 49">
            <a:extLst>
              <a:ext uri="{FF2B5EF4-FFF2-40B4-BE49-F238E27FC236}">
                <a16:creationId xmlns:a16="http://schemas.microsoft.com/office/drawing/2014/main" id="{4D092BC2-6153-4977-F4B1-47BCC7CF7912}"/>
              </a:ext>
              <a:ext uri="{C183D7F6-B498-43B3-948B-1728B52AA6E4}">
                <adec:decorative xmlns:adec="http://schemas.microsoft.com/office/drawing/2017/decorative" val="1"/>
              </a:ext>
            </a:extLst>
          </p:cNvPr>
          <p:cNvSpPr>
            <a:spLocks noChangeAspect="1" noChangeArrowheads="1"/>
          </p:cNvSpPr>
          <p:nvPr/>
        </p:nvSpPr>
        <p:spPr bwMode="auto">
          <a:xfrm>
            <a:off x="5200650" y="4586288"/>
            <a:ext cx="10636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8" name="Rectangle 48">
            <a:extLst>
              <a:ext uri="{FF2B5EF4-FFF2-40B4-BE49-F238E27FC236}">
                <a16:creationId xmlns:a16="http://schemas.microsoft.com/office/drawing/2014/main" id="{8A6A33E6-A955-3CE1-4CAA-7AC160D93B6C}"/>
              </a:ext>
              <a:ext uri="{C183D7F6-B498-43B3-948B-1728B52AA6E4}">
                <adec:decorative xmlns:adec="http://schemas.microsoft.com/office/drawing/2017/decorative" val="1"/>
              </a:ext>
            </a:extLst>
          </p:cNvPr>
          <p:cNvSpPr>
            <a:spLocks noChangeAspect="1" noChangeArrowheads="1"/>
          </p:cNvSpPr>
          <p:nvPr/>
        </p:nvSpPr>
        <p:spPr bwMode="auto">
          <a:xfrm>
            <a:off x="5200650" y="4800600"/>
            <a:ext cx="106363"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61" name="Freeform 91">
            <a:extLst>
              <a:ext uri="{FF2B5EF4-FFF2-40B4-BE49-F238E27FC236}">
                <a16:creationId xmlns:a16="http://schemas.microsoft.com/office/drawing/2014/main" id="{9335830D-AF15-3E80-897A-68EECF5ED5C2}"/>
              </a:ext>
              <a:ext uri="{C183D7F6-B498-43B3-948B-1728B52AA6E4}">
                <adec:decorative xmlns:adec="http://schemas.microsoft.com/office/drawing/2017/decorative" val="1"/>
              </a:ext>
            </a:extLst>
          </p:cNvPr>
          <p:cNvSpPr>
            <a:spLocks noChangeAspect="1"/>
          </p:cNvSpPr>
          <p:nvPr/>
        </p:nvSpPr>
        <p:spPr bwMode="auto">
          <a:xfrm>
            <a:off x="5197475" y="4914900"/>
            <a:ext cx="314325" cy="419100"/>
          </a:xfrm>
          <a:custGeom>
            <a:avLst/>
            <a:gdLst>
              <a:gd name="T0" fmla="*/ 314325 w 198"/>
              <a:gd name="T1" fmla="*/ 419100 h 264"/>
              <a:gd name="T2" fmla="*/ 314325 w 198"/>
              <a:gd name="T3" fmla="*/ 0 h 264"/>
              <a:gd name="T4" fmla="*/ 0 w 198"/>
              <a:gd name="T5" fmla="*/ 0 h 264"/>
              <a:gd name="T6" fmla="*/ 0 w 198"/>
              <a:gd name="T7" fmla="*/ 419100 h 264"/>
              <a:gd name="T8" fmla="*/ 314325 w 198"/>
              <a:gd name="T9" fmla="*/ 41910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2" name="Rectangle 42">
            <a:extLst>
              <a:ext uri="{FF2B5EF4-FFF2-40B4-BE49-F238E27FC236}">
                <a16:creationId xmlns:a16="http://schemas.microsoft.com/office/drawing/2014/main" id="{C582EB86-D8AB-937E-81F0-3DADCFE05494}"/>
              </a:ext>
              <a:ext uri="{C183D7F6-B498-43B3-948B-1728B52AA6E4}">
                <adec:decorative xmlns:adec="http://schemas.microsoft.com/office/drawing/2017/decorative" val="1"/>
              </a:ext>
            </a:extLst>
          </p:cNvPr>
          <p:cNvSpPr>
            <a:spLocks noChangeAspect="1" noChangeArrowheads="1"/>
          </p:cNvSpPr>
          <p:nvPr/>
        </p:nvSpPr>
        <p:spPr bwMode="auto">
          <a:xfrm>
            <a:off x="5521325"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4" name="Rectangle 44">
            <a:extLst>
              <a:ext uri="{FF2B5EF4-FFF2-40B4-BE49-F238E27FC236}">
                <a16:creationId xmlns:a16="http://schemas.microsoft.com/office/drawing/2014/main" id="{1D15B4F0-34CB-6725-9B15-4D2C617B786F}"/>
              </a:ext>
              <a:ext uri="{C183D7F6-B498-43B3-948B-1728B52AA6E4}">
                <adec:decorative xmlns:adec="http://schemas.microsoft.com/office/drawing/2017/decorative" val="1"/>
              </a:ext>
            </a:extLst>
          </p:cNvPr>
          <p:cNvSpPr>
            <a:spLocks noChangeAspect="1" noChangeArrowheads="1"/>
          </p:cNvSpPr>
          <p:nvPr/>
        </p:nvSpPr>
        <p:spPr bwMode="auto">
          <a:xfrm>
            <a:off x="5521325"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0" name="Rectangle 50">
            <a:extLst>
              <a:ext uri="{FF2B5EF4-FFF2-40B4-BE49-F238E27FC236}">
                <a16:creationId xmlns:a16="http://schemas.microsoft.com/office/drawing/2014/main" id="{C3AFF822-6831-39D1-D7EE-8195C22097FB}"/>
              </a:ext>
              <a:ext uri="{C183D7F6-B498-43B3-948B-1728B52AA6E4}">
                <adec:decorative xmlns:adec="http://schemas.microsoft.com/office/drawing/2017/decorative" val="1"/>
              </a:ext>
            </a:extLst>
          </p:cNvPr>
          <p:cNvSpPr>
            <a:spLocks noChangeAspect="1" noChangeArrowheads="1"/>
          </p:cNvSpPr>
          <p:nvPr/>
        </p:nvSpPr>
        <p:spPr bwMode="auto">
          <a:xfrm>
            <a:off x="5307013" y="4479925"/>
            <a:ext cx="21431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97" name="Freeform 17">
            <a:extLst>
              <a:ext uri="{FF2B5EF4-FFF2-40B4-BE49-F238E27FC236}">
                <a16:creationId xmlns:a16="http://schemas.microsoft.com/office/drawing/2014/main" id="{80C7AB09-45F7-2A35-1B05-2BD6C58234E0}"/>
              </a:ext>
              <a:ext uri="{C183D7F6-B498-43B3-948B-1728B52AA6E4}">
                <adec:decorative xmlns:adec="http://schemas.microsoft.com/office/drawing/2017/decorative" val="1"/>
              </a:ext>
            </a:extLst>
          </p:cNvPr>
          <p:cNvSpPr>
            <a:spLocks noChangeAspect="1"/>
          </p:cNvSpPr>
          <p:nvPr/>
        </p:nvSpPr>
        <p:spPr bwMode="auto">
          <a:xfrm>
            <a:off x="3790950" y="4914900"/>
            <a:ext cx="781050" cy="422275"/>
          </a:xfrm>
          <a:custGeom>
            <a:avLst/>
            <a:gdLst>
              <a:gd name="T0" fmla="*/ 3633 w 430"/>
              <a:gd name="T1" fmla="*/ 193675 h 266"/>
              <a:gd name="T2" fmla="*/ 3633 w 430"/>
              <a:gd name="T3" fmla="*/ 0 h 266"/>
              <a:gd name="T4" fmla="*/ 781050 w 430"/>
              <a:gd name="T5" fmla="*/ 0 h 266"/>
              <a:gd name="T6" fmla="*/ 781050 w 430"/>
              <a:gd name="T7" fmla="*/ 422275 h 266"/>
              <a:gd name="T8" fmla="*/ 312420 w 430"/>
              <a:gd name="T9" fmla="*/ 420688 h 266"/>
              <a:gd name="T10" fmla="*/ 317869 w 430"/>
              <a:gd name="T11" fmla="*/ 160338 h 266"/>
              <a:gd name="T12" fmla="*/ 243397 w 430"/>
              <a:gd name="T13" fmla="*/ 80963 h 266"/>
              <a:gd name="T14" fmla="*/ 181640 w 430"/>
              <a:gd name="T15" fmla="*/ 152400 h 266"/>
              <a:gd name="T16" fmla="*/ 181640 w 430"/>
              <a:gd name="T17" fmla="*/ 187325 h 266"/>
              <a:gd name="T18" fmla="*/ 0 w 430"/>
              <a:gd name="T19" fmla="*/ 18732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Rectangle 18">
            <a:extLst>
              <a:ext uri="{FF2B5EF4-FFF2-40B4-BE49-F238E27FC236}">
                <a16:creationId xmlns:a16="http://schemas.microsoft.com/office/drawing/2014/main" id="{BA6E0857-17A7-BE10-8535-DF7811C1600E}"/>
              </a:ext>
              <a:ext uri="{C183D7F6-B498-43B3-948B-1728B52AA6E4}">
                <adec:decorative xmlns:adec="http://schemas.microsoft.com/office/drawing/2017/decorative" val="1"/>
              </a:ext>
            </a:extLst>
          </p:cNvPr>
          <p:cNvSpPr>
            <a:spLocks noChangeAspect="1" noChangeArrowheads="1"/>
          </p:cNvSpPr>
          <p:nvPr/>
        </p:nvSpPr>
        <p:spPr bwMode="auto">
          <a:xfrm flipH="1">
            <a:off x="3810000" y="5232400"/>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4" name="Rectangle 24">
            <a:extLst>
              <a:ext uri="{FF2B5EF4-FFF2-40B4-BE49-F238E27FC236}">
                <a16:creationId xmlns:a16="http://schemas.microsoft.com/office/drawing/2014/main" id="{D0601331-363D-28A0-51E5-78789C59E9D3}"/>
              </a:ext>
              <a:ext uri="{C183D7F6-B498-43B3-948B-1728B52AA6E4}">
                <adec:decorative xmlns:adec="http://schemas.microsoft.com/office/drawing/2017/decorative" val="1"/>
              </a:ext>
            </a:extLst>
          </p:cNvPr>
          <p:cNvSpPr>
            <a:spLocks noChangeAspect="1" noChangeArrowheads="1"/>
          </p:cNvSpPr>
          <p:nvPr/>
        </p:nvSpPr>
        <p:spPr bwMode="auto">
          <a:xfrm>
            <a:off x="3913188" y="4800600"/>
            <a:ext cx="106362"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8" name="Rectangle 28">
            <a:extLst>
              <a:ext uri="{FF2B5EF4-FFF2-40B4-BE49-F238E27FC236}">
                <a16:creationId xmlns:a16="http://schemas.microsoft.com/office/drawing/2014/main" id="{6DD0172A-7585-851A-F854-087D35090182}"/>
              </a:ext>
              <a:ext uri="{C183D7F6-B498-43B3-948B-1728B52AA6E4}">
                <adec:decorative xmlns:adec="http://schemas.microsoft.com/office/drawing/2017/decorative" val="1"/>
              </a:ext>
            </a:extLst>
          </p:cNvPr>
          <p:cNvSpPr>
            <a:spLocks noChangeAspect="1" noChangeArrowheads="1"/>
          </p:cNvSpPr>
          <p:nvPr/>
        </p:nvSpPr>
        <p:spPr bwMode="auto">
          <a:xfrm>
            <a:off x="4448175"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2" name="Rectangle 22">
            <a:extLst>
              <a:ext uri="{FF2B5EF4-FFF2-40B4-BE49-F238E27FC236}">
                <a16:creationId xmlns:a16="http://schemas.microsoft.com/office/drawing/2014/main" id="{5009B15F-A74B-AEF9-DB32-2F72F0719D3A}"/>
              </a:ext>
              <a:ext uri="{C183D7F6-B498-43B3-948B-1728B52AA6E4}">
                <adec:decorative xmlns:adec="http://schemas.microsoft.com/office/drawing/2017/decorative" val="1"/>
              </a:ext>
            </a:extLst>
          </p:cNvPr>
          <p:cNvSpPr>
            <a:spLocks noChangeAspect="1" noChangeArrowheads="1"/>
          </p:cNvSpPr>
          <p:nvPr/>
        </p:nvSpPr>
        <p:spPr bwMode="auto">
          <a:xfrm>
            <a:off x="4127500" y="4586288"/>
            <a:ext cx="21431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3" name="Rectangle 43">
            <a:extLst>
              <a:ext uri="{FF2B5EF4-FFF2-40B4-BE49-F238E27FC236}">
                <a16:creationId xmlns:a16="http://schemas.microsoft.com/office/drawing/2014/main" id="{AB4C58C0-FE6A-D4A1-DC3C-5C6520CA3BD6}"/>
              </a:ext>
              <a:ext uri="{C183D7F6-B498-43B3-948B-1728B52AA6E4}">
                <adec:decorative xmlns:adec="http://schemas.microsoft.com/office/drawing/2017/decorative" val="1"/>
              </a:ext>
            </a:extLst>
          </p:cNvPr>
          <p:cNvSpPr>
            <a:spLocks noChangeAspect="1" noChangeArrowheads="1"/>
          </p:cNvSpPr>
          <p:nvPr/>
        </p:nvSpPr>
        <p:spPr bwMode="auto">
          <a:xfrm>
            <a:off x="5521325"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99" name="AutoShape 149">
            <a:extLst>
              <a:ext uri="{FF2B5EF4-FFF2-40B4-BE49-F238E27FC236}">
                <a16:creationId xmlns:a16="http://schemas.microsoft.com/office/drawing/2014/main" id="{30B1EE93-31E7-B3F4-B6FD-28C9EA761B07}"/>
              </a:ext>
              <a:ext uri="{C183D7F6-B498-43B3-948B-1728B52AA6E4}">
                <adec:decorative xmlns:adec="http://schemas.microsoft.com/office/drawing/2017/decorative" val="1"/>
              </a:ext>
            </a:extLst>
          </p:cNvPr>
          <p:cNvSpPr>
            <a:spLocks noChangeArrowheads="1"/>
          </p:cNvSpPr>
          <p:nvPr/>
        </p:nvSpPr>
        <p:spPr bwMode="auto">
          <a:xfrm>
            <a:off x="4543425"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97" name="Text Box 147">
            <a:extLst>
              <a:ext uri="{FF2B5EF4-FFF2-40B4-BE49-F238E27FC236}">
                <a16:creationId xmlns:a16="http://schemas.microsoft.com/office/drawing/2014/main" id="{07BEE262-F230-92C5-A6CA-EE3734D6F0F2}"/>
              </a:ext>
            </a:extLst>
          </p:cNvPr>
          <p:cNvSpPr txBox="1">
            <a:spLocks noChangeArrowheads="1"/>
          </p:cNvSpPr>
          <p:nvPr/>
        </p:nvSpPr>
        <p:spPr bwMode="auto">
          <a:xfrm>
            <a:off x="4421188"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1798" name="Text Box 148">
            <a:extLst>
              <a:ext uri="{FF2B5EF4-FFF2-40B4-BE49-F238E27FC236}">
                <a16:creationId xmlns:a16="http://schemas.microsoft.com/office/drawing/2014/main" id="{05EAD997-32B6-6B48-660A-22DBD40E94B3}"/>
              </a:ext>
            </a:extLst>
          </p:cNvPr>
          <p:cNvSpPr txBox="1">
            <a:spLocks noChangeArrowheads="1"/>
          </p:cNvSpPr>
          <p:nvPr/>
        </p:nvSpPr>
        <p:spPr bwMode="auto">
          <a:xfrm>
            <a:off x="4884738" y="5683250"/>
            <a:ext cx="4556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1801" name="AutoShape 151">
            <a:extLst>
              <a:ext uri="{FF2B5EF4-FFF2-40B4-BE49-F238E27FC236}">
                <a16:creationId xmlns:a16="http://schemas.microsoft.com/office/drawing/2014/main" id="{DC3C9F21-CE27-7705-8065-7164FE9C74ED}"/>
              </a:ext>
              <a:ext uri="{C183D7F6-B498-43B3-948B-1728B52AA6E4}">
                <adec:decorative xmlns:adec="http://schemas.microsoft.com/office/drawing/2017/decorative" val="1"/>
              </a:ext>
            </a:extLst>
          </p:cNvPr>
          <p:cNvSpPr>
            <a:spLocks noChangeArrowheads="1"/>
          </p:cNvSpPr>
          <p:nvPr/>
        </p:nvSpPr>
        <p:spPr bwMode="auto">
          <a:xfrm flipV="1">
            <a:off x="4972050"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802" name="AutoShape 152">
            <a:extLst>
              <a:ext uri="{FF2B5EF4-FFF2-40B4-BE49-F238E27FC236}">
                <a16:creationId xmlns:a16="http://schemas.microsoft.com/office/drawing/2014/main" id="{39F5C119-C153-2B04-6D71-1944D19CA8EC}"/>
              </a:ext>
              <a:ext uri="{C183D7F6-B498-43B3-948B-1728B52AA6E4}">
                <adec:decorative xmlns:adec="http://schemas.microsoft.com/office/drawing/2017/decorative" val="1"/>
              </a:ext>
            </a:extLst>
          </p:cNvPr>
          <p:cNvSpPr>
            <a:spLocks noChangeArrowheads="1"/>
          </p:cNvSpPr>
          <p:nvPr/>
        </p:nvSpPr>
        <p:spPr bwMode="auto">
          <a:xfrm flipV="1">
            <a:off x="55054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95" name="Text Box 145">
            <a:extLst>
              <a:ext uri="{FF2B5EF4-FFF2-40B4-BE49-F238E27FC236}">
                <a16:creationId xmlns:a16="http://schemas.microsoft.com/office/drawing/2014/main" id="{62B79A2D-B080-F4AF-E519-EB5C34A51BBA}"/>
              </a:ext>
            </a:extLst>
          </p:cNvPr>
          <p:cNvSpPr txBox="1">
            <a:spLocks noChangeArrowheads="1"/>
          </p:cNvSpPr>
          <p:nvPr/>
        </p:nvSpPr>
        <p:spPr bwMode="auto">
          <a:xfrm>
            <a:off x="5384800" y="5699125"/>
            <a:ext cx="4556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1687" name="Rectangle 7">
            <a:extLst>
              <a:ext uri="{FF2B5EF4-FFF2-40B4-BE49-F238E27FC236}">
                <a16:creationId xmlns:a16="http://schemas.microsoft.com/office/drawing/2014/main" id="{CDCBC714-68AA-FBE7-3798-76BAEA0FECEB}"/>
              </a:ext>
              <a:ext uri="{C183D7F6-B498-43B3-948B-1728B52AA6E4}">
                <adec:decorative xmlns:adec="http://schemas.microsoft.com/office/drawing/2017/decorative" val="1"/>
              </a:ext>
            </a:extLst>
          </p:cNvPr>
          <p:cNvSpPr>
            <a:spLocks noChangeArrowheads="1"/>
          </p:cNvSpPr>
          <p:nvPr/>
        </p:nvSpPr>
        <p:spPr bwMode="auto">
          <a:xfrm>
            <a:off x="6324600" y="4043363"/>
            <a:ext cx="5334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92" name="Freeform 12">
            <a:extLst>
              <a:ext uri="{FF2B5EF4-FFF2-40B4-BE49-F238E27FC236}">
                <a16:creationId xmlns:a16="http://schemas.microsoft.com/office/drawing/2014/main" id="{B1D2AF0D-058E-E81A-9BDE-DC744ACB1E8A}"/>
              </a:ext>
              <a:ext uri="{C183D7F6-B498-43B3-948B-1728B52AA6E4}">
                <adec:decorative xmlns:adec="http://schemas.microsoft.com/office/drawing/2017/decorative" val="1"/>
              </a:ext>
            </a:extLst>
          </p:cNvPr>
          <p:cNvSpPr>
            <a:spLocks noChangeAspect="1"/>
          </p:cNvSpPr>
          <p:nvPr/>
        </p:nvSpPr>
        <p:spPr bwMode="auto">
          <a:xfrm>
            <a:off x="5705475" y="3981450"/>
            <a:ext cx="1673225" cy="485775"/>
          </a:xfrm>
          <a:custGeom>
            <a:avLst/>
            <a:gdLst>
              <a:gd name="T0" fmla="*/ 28575 w 1054"/>
              <a:gd name="T1" fmla="*/ 374650 h 306"/>
              <a:gd name="T2" fmla="*/ 28575 w 1054"/>
              <a:gd name="T3" fmla="*/ 482600 h 306"/>
              <a:gd name="T4" fmla="*/ 331788 w 1054"/>
              <a:gd name="T5" fmla="*/ 482600 h 306"/>
              <a:gd name="T6" fmla="*/ 333375 w 1054"/>
              <a:gd name="T7" fmla="*/ 376238 h 306"/>
              <a:gd name="T8" fmla="*/ 565150 w 1054"/>
              <a:gd name="T9" fmla="*/ 374650 h 306"/>
              <a:gd name="T10" fmla="*/ 566738 w 1054"/>
              <a:gd name="T11" fmla="*/ 485775 h 306"/>
              <a:gd name="T12" fmla="*/ 833438 w 1054"/>
              <a:gd name="T13" fmla="*/ 485775 h 306"/>
              <a:gd name="T14" fmla="*/ 833438 w 1054"/>
              <a:gd name="T15" fmla="*/ 376238 h 306"/>
              <a:gd name="T16" fmla="*/ 1109663 w 1054"/>
              <a:gd name="T17" fmla="*/ 376238 h 306"/>
              <a:gd name="T18" fmla="*/ 1109663 w 1054"/>
              <a:gd name="T19" fmla="*/ 485775 h 306"/>
              <a:gd name="T20" fmla="*/ 1671638 w 1054"/>
              <a:gd name="T21" fmla="*/ 485775 h 306"/>
              <a:gd name="T22" fmla="*/ 1673225 w 1054"/>
              <a:gd name="T23" fmla="*/ 0 h 306"/>
              <a:gd name="T24" fmla="*/ 0 w 1054"/>
              <a:gd name="T25" fmla="*/ 0 h 306"/>
              <a:gd name="T26" fmla="*/ 1588 w 1054"/>
              <a:gd name="T27" fmla="*/ 357188 h 306"/>
              <a:gd name="T28" fmla="*/ 28575 w 1054"/>
              <a:gd name="T29" fmla="*/ 37465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6" name="Freeform 16">
            <a:extLst>
              <a:ext uri="{FF2B5EF4-FFF2-40B4-BE49-F238E27FC236}">
                <a16:creationId xmlns:a16="http://schemas.microsoft.com/office/drawing/2014/main" id="{E833D192-E8E6-85C0-9B9F-71DE4CAE63E3}"/>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2" name="Freeform 92">
            <a:extLst>
              <a:ext uri="{FF2B5EF4-FFF2-40B4-BE49-F238E27FC236}">
                <a16:creationId xmlns:a16="http://schemas.microsoft.com/office/drawing/2014/main" id="{0C31D7F9-25C8-6DA0-38BA-B8FA127A4421}"/>
              </a:ext>
              <a:ext uri="{C183D7F6-B498-43B3-948B-1728B52AA6E4}">
                <adec:decorative xmlns:adec="http://schemas.microsoft.com/office/drawing/2017/decorative" val="1"/>
              </a:ext>
            </a:extLst>
          </p:cNvPr>
          <p:cNvSpPr>
            <a:spLocks noChangeAspect="1"/>
          </p:cNvSpPr>
          <p:nvPr/>
        </p:nvSpPr>
        <p:spPr bwMode="auto">
          <a:xfrm>
            <a:off x="5724525" y="4911725"/>
            <a:ext cx="314325" cy="422275"/>
          </a:xfrm>
          <a:custGeom>
            <a:avLst/>
            <a:gdLst>
              <a:gd name="T0" fmla="*/ 314325 w 198"/>
              <a:gd name="T1" fmla="*/ 422275 h 266"/>
              <a:gd name="T2" fmla="*/ 314325 w 198"/>
              <a:gd name="T3" fmla="*/ 3175 h 266"/>
              <a:gd name="T4" fmla="*/ 0 w 198"/>
              <a:gd name="T5" fmla="*/ 0 h 266"/>
              <a:gd name="T6" fmla="*/ 0 w 198"/>
              <a:gd name="T7" fmla="*/ 422275 h 266"/>
              <a:gd name="T8" fmla="*/ 314325 w 19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3" name="Freeform 93">
            <a:extLst>
              <a:ext uri="{FF2B5EF4-FFF2-40B4-BE49-F238E27FC236}">
                <a16:creationId xmlns:a16="http://schemas.microsoft.com/office/drawing/2014/main" id="{E83DC218-50F3-9AA6-9E8C-3028814BEC84}"/>
              </a:ext>
              <a:ext uri="{C183D7F6-B498-43B3-948B-1728B52AA6E4}">
                <adec:decorative xmlns:adec="http://schemas.microsoft.com/office/drawing/2017/decorative" val="1"/>
              </a:ext>
            </a:extLst>
          </p:cNvPr>
          <p:cNvSpPr>
            <a:spLocks noChangeAspect="1"/>
          </p:cNvSpPr>
          <p:nvPr/>
        </p:nvSpPr>
        <p:spPr bwMode="auto">
          <a:xfrm>
            <a:off x="6251575" y="4911725"/>
            <a:ext cx="266700" cy="422275"/>
          </a:xfrm>
          <a:custGeom>
            <a:avLst/>
            <a:gdLst>
              <a:gd name="T0" fmla="*/ 266700 w 168"/>
              <a:gd name="T1" fmla="*/ 422275 h 266"/>
              <a:gd name="T2" fmla="*/ 266700 w 168"/>
              <a:gd name="T3" fmla="*/ 0 h 266"/>
              <a:gd name="T4" fmla="*/ 0 w 168"/>
              <a:gd name="T5" fmla="*/ 0 h 266"/>
              <a:gd name="T6" fmla="*/ 0 w 168"/>
              <a:gd name="T7" fmla="*/ 422275 h 266"/>
              <a:gd name="T8" fmla="*/ 266700 w 16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5" name="Freeform 45">
            <a:extLst>
              <a:ext uri="{FF2B5EF4-FFF2-40B4-BE49-F238E27FC236}">
                <a16:creationId xmlns:a16="http://schemas.microsoft.com/office/drawing/2014/main" id="{D24387F7-77BD-A948-E9A4-09099D375E9E}"/>
              </a:ext>
              <a:ext uri="{C183D7F6-B498-43B3-948B-1728B52AA6E4}">
                <adec:decorative xmlns:adec="http://schemas.microsoft.com/office/drawing/2017/decorative" val="1"/>
              </a:ext>
            </a:extLst>
          </p:cNvPr>
          <p:cNvSpPr>
            <a:spLocks noChangeAspect="1"/>
          </p:cNvSpPr>
          <p:nvPr/>
        </p:nvSpPr>
        <p:spPr bwMode="auto">
          <a:xfrm>
            <a:off x="562927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2" name="Rectangle 52">
            <a:extLst>
              <a:ext uri="{FF2B5EF4-FFF2-40B4-BE49-F238E27FC236}">
                <a16:creationId xmlns:a16="http://schemas.microsoft.com/office/drawing/2014/main" id="{79862AA7-DB0A-DA7D-F384-E22DB6DC6161}"/>
              </a:ext>
              <a:ext uri="{C183D7F6-B498-43B3-948B-1728B52AA6E4}">
                <adec:decorative xmlns:adec="http://schemas.microsoft.com/office/drawing/2017/decorative" val="1"/>
              </a:ext>
            </a:extLst>
          </p:cNvPr>
          <p:cNvSpPr>
            <a:spLocks noChangeAspect="1" noChangeArrowheads="1"/>
          </p:cNvSpPr>
          <p:nvPr/>
        </p:nvSpPr>
        <p:spPr bwMode="auto">
          <a:xfrm>
            <a:off x="5735638" y="4586288"/>
            <a:ext cx="4302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2" name="Rectangle 32">
            <a:extLst>
              <a:ext uri="{FF2B5EF4-FFF2-40B4-BE49-F238E27FC236}">
                <a16:creationId xmlns:a16="http://schemas.microsoft.com/office/drawing/2014/main" id="{EC3C1EC1-A454-408D-5AB7-B303A0F25959}"/>
              </a:ext>
              <a:ext uri="{C183D7F6-B498-43B3-948B-1728B52AA6E4}">
                <adec:decorative xmlns:adec="http://schemas.microsoft.com/office/drawing/2017/decorative" val="1"/>
              </a:ext>
            </a:extLst>
          </p:cNvPr>
          <p:cNvSpPr>
            <a:spLocks noChangeAspect="1" noChangeArrowheads="1"/>
          </p:cNvSpPr>
          <p:nvPr/>
        </p:nvSpPr>
        <p:spPr bwMode="auto">
          <a:xfrm>
            <a:off x="6272213"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4" name="Rectangle 34">
            <a:extLst>
              <a:ext uri="{FF2B5EF4-FFF2-40B4-BE49-F238E27FC236}">
                <a16:creationId xmlns:a16="http://schemas.microsoft.com/office/drawing/2014/main" id="{8BD72E79-7497-C493-03F8-280787AA296C}"/>
              </a:ext>
              <a:ext uri="{C183D7F6-B498-43B3-948B-1728B52AA6E4}">
                <adec:decorative xmlns:adec="http://schemas.microsoft.com/office/drawing/2017/decorative" val="1"/>
              </a:ext>
            </a:extLst>
          </p:cNvPr>
          <p:cNvSpPr>
            <a:spLocks noChangeAspect="1" noChangeArrowheads="1"/>
          </p:cNvSpPr>
          <p:nvPr/>
        </p:nvSpPr>
        <p:spPr bwMode="auto">
          <a:xfrm>
            <a:off x="6272213"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6" name="Freeform 36">
            <a:extLst>
              <a:ext uri="{FF2B5EF4-FFF2-40B4-BE49-F238E27FC236}">
                <a16:creationId xmlns:a16="http://schemas.microsoft.com/office/drawing/2014/main" id="{0785B652-58DD-AFC8-AC70-ADE1362991C4}"/>
              </a:ext>
              <a:ext uri="{C183D7F6-B498-43B3-948B-1728B52AA6E4}">
                <adec:decorative xmlns:adec="http://schemas.microsoft.com/office/drawing/2017/decorative" val="1"/>
              </a:ext>
            </a:extLst>
          </p:cNvPr>
          <p:cNvSpPr>
            <a:spLocks noChangeAspect="1"/>
          </p:cNvSpPr>
          <p:nvPr/>
        </p:nvSpPr>
        <p:spPr bwMode="auto">
          <a:xfrm flipH="1">
            <a:off x="616585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5" name="Freeform 35">
            <a:extLst>
              <a:ext uri="{FF2B5EF4-FFF2-40B4-BE49-F238E27FC236}">
                <a16:creationId xmlns:a16="http://schemas.microsoft.com/office/drawing/2014/main" id="{6AB92F62-E6A3-FC90-650C-511ABC6F6241}"/>
              </a:ext>
              <a:ext uri="{C183D7F6-B498-43B3-948B-1728B52AA6E4}">
                <adec:decorative xmlns:adec="http://schemas.microsoft.com/office/drawing/2017/decorative" val="1"/>
              </a:ext>
            </a:extLst>
          </p:cNvPr>
          <p:cNvSpPr>
            <a:spLocks noChangeAspect="1"/>
          </p:cNvSpPr>
          <p:nvPr/>
        </p:nvSpPr>
        <p:spPr bwMode="auto">
          <a:xfrm>
            <a:off x="6380163"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3" name="Rectangle 33">
            <a:extLst>
              <a:ext uri="{FF2B5EF4-FFF2-40B4-BE49-F238E27FC236}">
                <a16:creationId xmlns:a16="http://schemas.microsoft.com/office/drawing/2014/main" id="{28592EF9-D8ED-6D03-49C2-ABFDD8BDBA5C}"/>
              </a:ext>
              <a:ext uri="{C183D7F6-B498-43B3-948B-1728B52AA6E4}">
                <adec:decorative xmlns:adec="http://schemas.microsoft.com/office/drawing/2017/decorative" val="1"/>
              </a:ext>
            </a:extLst>
          </p:cNvPr>
          <p:cNvSpPr>
            <a:spLocks noChangeAspect="1" noChangeArrowheads="1"/>
          </p:cNvSpPr>
          <p:nvPr/>
        </p:nvSpPr>
        <p:spPr bwMode="auto">
          <a:xfrm>
            <a:off x="6272213"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33" name="Rectangle 53">
            <a:extLst>
              <a:ext uri="{FF2B5EF4-FFF2-40B4-BE49-F238E27FC236}">
                <a16:creationId xmlns:a16="http://schemas.microsoft.com/office/drawing/2014/main" id="{727FCF1A-B744-B3A1-EA6C-EB268AF8ADB4}"/>
              </a:ext>
              <a:ext uri="{C183D7F6-B498-43B3-948B-1728B52AA6E4}">
                <adec:decorative xmlns:adec="http://schemas.microsoft.com/office/drawing/2017/decorative" val="1"/>
              </a:ext>
            </a:extLst>
          </p:cNvPr>
          <p:cNvSpPr>
            <a:spLocks noChangeAspect="1" noChangeArrowheads="1"/>
          </p:cNvSpPr>
          <p:nvPr/>
        </p:nvSpPr>
        <p:spPr bwMode="auto">
          <a:xfrm>
            <a:off x="6488113" y="4586288"/>
            <a:ext cx="2143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94" name="Freeform 14">
            <a:extLst>
              <a:ext uri="{FF2B5EF4-FFF2-40B4-BE49-F238E27FC236}">
                <a16:creationId xmlns:a16="http://schemas.microsoft.com/office/drawing/2014/main" id="{93AF845C-0728-0F10-41D6-9D2F1B086BFD}"/>
              </a:ext>
              <a:ext uri="{C183D7F6-B498-43B3-948B-1728B52AA6E4}">
                <adec:decorative xmlns:adec="http://schemas.microsoft.com/office/drawing/2017/decorative" val="1"/>
              </a:ext>
            </a:extLst>
          </p:cNvPr>
          <p:cNvSpPr>
            <a:spLocks noChangeAspect="1"/>
          </p:cNvSpPr>
          <p:nvPr/>
        </p:nvSpPr>
        <p:spPr bwMode="auto">
          <a:xfrm>
            <a:off x="7369175" y="3762375"/>
            <a:ext cx="555625" cy="1573213"/>
          </a:xfrm>
          <a:custGeom>
            <a:avLst/>
            <a:gdLst>
              <a:gd name="T0" fmla="*/ 19050 w 350"/>
              <a:gd name="T1" fmla="*/ 1258888 h 991"/>
              <a:gd name="T2" fmla="*/ 447675 w 350"/>
              <a:gd name="T3" fmla="*/ 1258888 h 991"/>
              <a:gd name="T4" fmla="*/ 447675 w 350"/>
              <a:gd name="T5" fmla="*/ 104775 h 991"/>
              <a:gd name="T6" fmla="*/ 0 w 350"/>
              <a:gd name="T7" fmla="*/ 104775 h 991"/>
              <a:gd name="T8" fmla="*/ 0 w 350"/>
              <a:gd name="T9" fmla="*/ 0 h 991"/>
              <a:gd name="T10" fmla="*/ 555625 w 350"/>
              <a:gd name="T11" fmla="*/ 0 h 991"/>
              <a:gd name="T12" fmla="*/ 555625 w 350"/>
              <a:gd name="T13" fmla="*/ 1573213 h 991"/>
              <a:gd name="T14" fmla="*/ 19050 w 350"/>
              <a:gd name="T15" fmla="*/ 1573213 h 991"/>
              <a:gd name="T16" fmla="*/ 19050 w 350"/>
              <a:gd name="T17" fmla="*/ 1258888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9" name="Freeform 89">
            <a:extLst>
              <a:ext uri="{FF2B5EF4-FFF2-40B4-BE49-F238E27FC236}">
                <a16:creationId xmlns:a16="http://schemas.microsoft.com/office/drawing/2014/main" id="{63879E16-684F-DD5A-1D3F-C0DF2082C26D}"/>
              </a:ext>
              <a:ext uri="{C183D7F6-B498-43B3-948B-1728B52AA6E4}">
                <adec:decorative xmlns:adec="http://schemas.microsoft.com/office/drawing/2017/decorative" val="1"/>
              </a:ext>
            </a:extLst>
          </p:cNvPr>
          <p:cNvSpPr>
            <a:spLocks noChangeAspect="1"/>
          </p:cNvSpPr>
          <p:nvPr/>
        </p:nvSpPr>
        <p:spPr bwMode="auto">
          <a:xfrm>
            <a:off x="6683375" y="4914900"/>
            <a:ext cx="703263" cy="422275"/>
          </a:xfrm>
          <a:custGeom>
            <a:avLst/>
            <a:gdLst>
              <a:gd name="T0" fmla="*/ 703263 w 443"/>
              <a:gd name="T1" fmla="*/ 192088 h 266"/>
              <a:gd name="T2" fmla="*/ 703263 w 443"/>
              <a:gd name="T3" fmla="*/ 0 h 266"/>
              <a:gd name="T4" fmla="*/ 0 w 443"/>
              <a:gd name="T5" fmla="*/ 0 h 266"/>
              <a:gd name="T6" fmla="*/ 0 w 443"/>
              <a:gd name="T7" fmla="*/ 422275 h 266"/>
              <a:gd name="T8" fmla="*/ 452438 w 443"/>
              <a:gd name="T9" fmla="*/ 420688 h 266"/>
              <a:gd name="T10" fmla="*/ 447675 w 443"/>
              <a:gd name="T11" fmla="*/ 160338 h 266"/>
              <a:gd name="T12" fmla="*/ 511175 w 443"/>
              <a:gd name="T13" fmla="*/ 80963 h 266"/>
              <a:gd name="T14" fmla="*/ 565150 w 443"/>
              <a:gd name="T15" fmla="*/ 152400 h 266"/>
              <a:gd name="T16" fmla="*/ 565150 w 443"/>
              <a:gd name="T17" fmla="*/ 187325 h 266"/>
              <a:gd name="T18" fmla="*/ 703263 w 443"/>
              <a:gd name="T19" fmla="*/ 19208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0" name="Rectangle 90">
            <a:extLst>
              <a:ext uri="{FF2B5EF4-FFF2-40B4-BE49-F238E27FC236}">
                <a16:creationId xmlns:a16="http://schemas.microsoft.com/office/drawing/2014/main" id="{CE6EB898-7F44-2764-E368-A924605AF81B}"/>
              </a:ext>
              <a:ext uri="{C183D7F6-B498-43B3-948B-1728B52AA6E4}">
                <adec:decorative xmlns:adec="http://schemas.microsoft.com/office/drawing/2017/decorative" val="1"/>
              </a:ext>
            </a:extLst>
          </p:cNvPr>
          <p:cNvSpPr>
            <a:spLocks noChangeAspect="1" noChangeArrowheads="1"/>
          </p:cNvSpPr>
          <p:nvPr/>
        </p:nvSpPr>
        <p:spPr bwMode="auto">
          <a:xfrm>
            <a:off x="7277100" y="5229225"/>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96" name="Freeform 146">
            <a:extLst>
              <a:ext uri="{FF2B5EF4-FFF2-40B4-BE49-F238E27FC236}">
                <a16:creationId xmlns:a16="http://schemas.microsoft.com/office/drawing/2014/main" id="{AE9F3B3B-425E-AFB3-011C-BEB0B98299D4}"/>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91" name="Group 131">
            <a:extLst>
              <a:ext uri="{FF2B5EF4-FFF2-40B4-BE49-F238E27FC236}">
                <a16:creationId xmlns:a16="http://schemas.microsoft.com/office/drawing/2014/main" id="{04CF0927-35C7-32F4-D085-48532BA48E90}"/>
              </a:ext>
              <a:ext uri="{C183D7F6-B498-43B3-948B-1728B52AA6E4}">
                <adec:decorative xmlns:adec="http://schemas.microsoft.com/office/drawing/2017/decorative" val="1"/>
              </a:ext>
            </a:extLst>
          </p:cNvPr>
          <p:cNvGrpSpPr>
            <a:grpSpLocks noChangeAspect="1"/>
          </p:cNvGrpSpPr>
          <p:nvPr/>
        </p:nvGrpSpPr>
        <p:grpSpPr bwMode="auto">
          <a:xfrm rot="-5400000">
            <a:off x="7209631" y="4320382"/>
            <a:ext cx="428625" cy="750888"/>
            <a:chOff x="2688" y="3264"/>
            <a:chExt cx="288" cy="384"/>
          </a:xfrm>
        </p:grpSpPr>
        <p:sp>
          <p:nvSpPr>
            <p:cNvPr id="71805" name="Line 132">
              <a:extLst>
                <a:ext uri="{FF2B5EF4-FFF2-40B4-BE49-F238E27FC236}">
                  <a16:creationId xmlns:a16="http://schemas.microsoft.com/office/drawing/2014/main" id="{3A4036AA-2E87-BBEA-F3DB-63E431A6DDB3}"/>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6" name="Line 133">
              <a:extLst>
                <a:ext uri="{FF2B5EF4-FFF2-40B4-BE49-F238E27FC236}">
                  <a16:creationId xmlns:a16="http://schemas.microsoft.com/office/drawing/2014/main" id="{A92FB846-0D28-CAB9-C880-BA6335C4FA88}"/>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7" name="Line 134">
              <a:extLst>
                <a:ext uri="{FF2B5EF4-FFF2-40B4-BE49-F238E27FC236}">
                  <a16:creationId xmlns:a16="http://schemas.microsoft.com/office/drawing/2014/main" id="{5433C4B7-F94C-BED8-3CDA-9F5BE4D2E7CC}"/>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8" name="Line 135">
              <a:extLst>
                <a:ext uri="{FF2B5EF4-FFF2-40B4-BE49-F238E27FC236}">
                  <a16:creationId xmlns:a16="http://schemas.microsoft.com/office/drawing/2014/main" id="{EC3AF4CF-8917-2188-7BCE-66912795ECDE}"/>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9" name="Line 136">
              <a:extLst>
                <a:ext uri="{FF2B5EF4-FFF2-40B4-BE49-F238E27FC236}">
                  <a16:creationId xmlns:a16="http://schemas.microsoft.com/office/drawing/2014/main" id="{BC3A340E-D081-2A41-AABA-80D225E461B2}"/>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0" name="Line 137">
              <a:extLst>
                <a:ext uri="{FF2B5EF4-FFF2-40B4-BE49-F238E27FC236}">
                  <a16:creationId xmlns:a16="http://schemas.microsoft.com/office/drawing/2014/main" id="{C844916D-5EEF-E7B8-2948-DFC740166B87}"/>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1" name="Line 138">
              <a:extLst>
                <a:ext uri="{FF2B5EF4-FFF2-40B4-BE49-F238E27FC236}">
                  <a16:creationId xmlns:a16="http://schemas.microsoft.com/office/drawing/2014/main" id="{392B05D8-723E-F933-333C-2B38598DDB83}"/>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2" name="Line 139">
              <a:extLst>
                <a:ext uri="{FF2B5EF4-FFF2-40B4-BE49-F238E27FC236}">
                  <a16:creationId xmlns:a16="http://schemas.microsoft.com/office/drawing/2014/main" id="{8B5B7A5B-2880-FE2B-B5A4-B044E9F27D48}"/>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3" name="Line 140">
              <a:extLst>
                <a:ext uri="{FF2B5EF4-FFF2-40B4-BE49-F238E27FC236}">
                  <a16:creationId xmlns:a16="http://schemas.microsoft.com/office/drawing/2014/main" id="{3CD731E2-F775-7FC1-CCB1-920346458CBD}"/>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4" name="Line 141">
              <a:extLst>
                <a:ext uri="{FF2B5EF4-FFF2-40B4-BE49-F238E27FC236}">
                  <a16:creationId xmlns:a16="http://schemas.microsoft.com/office/drawing/2014/main" id="{129D1782-41E5-B18E-1B98-CFA12B7089EE}"/>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695" name="Rectangle 15">
            <a:extLst>
              <a:ext uri="{FF2B5EF4-FFF2-40B4-BE49-F238E27FC236}">
                <a16:creationId xmlns:a16="http://schemas.microsoft.com/office/drawing/2014/main" id="{1B650549-E8AB-BBD6-B5C7-0FA82699B495}"/>
              </a:ext>
              <a:ext uri="{C183D7F6-B498-43B3-948B-1728B52AA6E4}">
                <adec:decorative xmlns:adec="http://schemas.microsoft.com/office/drawing/2017/decorative" val="1"/>
              </a:ext>
            </a:extLst>
          </p:cNvPr>
          <p:cNvSpPr>
            <a:spLocks noChangeAspect="1" noChangeArrowheads="1"/>
          </p:cNvSpPr>
          <p:nvPr/>
        </p:nvSpPr>
        <p:spPr bwMode="auto">
          <a:xfrm>
            <a:off x="7378700" y="3981450"/>
            <a:ext cx="349250" cy="42862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7" name="Rectangle 37">
            <a:extLst>
              <a:ext uri="{FF2B5EF4-FFF2-40B4-BE49-F238E27FC236}">
                <a16:creationId xmlns:a16="http://schemas.microsoft.com/office/drawing/2014/main" id="{E000C403-0D7B-07D6-80DF-E07A717D3926}"/>
              </a:ext>
              <a:ext uri="{C183D7F6-B498-43B3-948B-1728B52AA6E4}">
                <adec:decorative xmlns:adec="http://schemas.microsoft.com/office/drawing/2017/decorative" val="1"/>
              </a:ext>
            </a:extLst>
          </p:cNvPr>
          <p:cNvSpPr>
            <a:spLocks noChangeAspect="1" noChangeArrowheads="1"/>
          </p:cNvSpPr>
          <p:nvPr/>
        </p:nvSpPr>
        <p:spPr bwMode="auto">
          <a:xfrm>
            <a:off x="6808788"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9" name="Rectangle 39">
            <a:extLst>
              <a:ext uri="{FF2B5EF4-FFF2-40B4-BE49-F238E27FC236}">
                <a16:creationId xmlns:a16="http://schemas.microsoft.com/office/drawing/2014/main" id="{1ADA30A6-D5A0-B799-83AB-D15AEB5E4D64}"/>
              </a:ext>
              <a:ext uri="{C183D7F6-B498-43B3-948B-1728B52AA6E4}">
                <adec:decorative xmlns:adec="http://schemas.microsoft.com/office/drawing/2017/decorative" val="1"/>
              </a:ext>
            </a:extLst>
          </p:cNvPr>
          <p:cNvSpPr>
            <a:spLocks noChangeAspect="1" noChangeArrowheads="1"/>
          </p:cNvSpPr>
          <p:nvPr/>
        </p:nvSpPr>
        <p:spPr bwMode="auto">
          <a:xfrm>
            <a:off x="6808788"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0" name="Freeform 40">
            <a:extLst>
              <a:ext uri="{FF2B5EF4-FFF2-40B4-BE49-F238E27FC236}">
                <a16:creationId xmlns:a16="http://schemas.microsoft.com/office/drawing/2014/main" id="{BB6DE216-0004-DDC7-F2C9-F8AA2E7A1A2E}"/>
              </a:ext>
              <a:ext uri="{C183D7F6-B498-43B3-948B-1728B52AA6E4}">
                <adec:decorative xmlns:adec="http://schemas.microsoft.com/office/drawing/2017/decorative" val="1"/>
              </a:ext>
            </a:extLst>
          </p:cNvPr>
          <p:cNvSpPr>
            <a:spLocks noChangeAspect="1"/>
          </p:cNvSpPr>
          <p:nvPr/>
        </p:nvSpPr>
        <p:spPr bwMode="auto">
          <a:xfrm flipH="1">
            <a:off x="670242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8" name="Rectangle 38">
            <a:extLst>
              <a:ext uri="{FF2B5EF4-FFF2-40B4-BE49-F238E27FC236}">
                <a16:creationId xmlns:a16="http://schemas.microsoft.com/office/drawing/2014/main" id="{95B8FC4D-F24A-97BE-6D4B-8664976EA7AC}"/>
              </a:ext>
              <a:ext uri="{C183D7F6-B498-43B3-948B-1728B52AA6E4}">
                <adec:decorative xmlns:adec="http://schemas.microsoft.com/office/drawing/2017/decorative" val="1"/>
              </a:ext>
            </a:extLst>
          </p:cNvPr>
          <p:cNvSpPr>
            <a:spLocks noChangeAspect="1" noChangeArrowheads="1"/>
          </p:cNvSpPr>
          <p:nvPr/>
        </p:nvSpPr>
        <p:spPr bwMode="auto">
          <a:xfrm>
            <a:off x="6808788"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00" name="Rectangle 20">
            <a:extLst>
              <a:ext uri="{FF2B5EF4-FFF2-40B4-BE49-F238E27FC236}">
                <a16:creationId xmlns:a16="http://schemas.microsoft.com/office/drawing/2014/main" id="{EE7AF0E8-ED4B-C5CF-2EF7-72B348298CDF}"/>
              </a:ext>
              <a:ext uri="{C183D7F6-B498-43B3-948B-1728B52AA6E4}">
                <adec:decorative xmlns:adec="http://schemas.microsoft.com/office/drawing/2017/decorative" val="1"/>
              </a:ext>
            </a:extLst>
          </p:cNvPr>
          <p:cNvSpPr>
            <a:spLocks noChangeAspect="1" noChangeArrowheads="1"/>
          </p:cNvSpPr>
          <p:nvPr/>
        </p:nvSpPr>
        <p:spPr bwMode="auto">
          <a:xfrm>
            <a:off x="7023100" y="4586288"/>
            <a:ext cx="107950" cy="214312"/>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1" name="Rectangle 41">
            <a:extLst>
              <a:ext uri="{FF2B5EF4-FFF2-40B4-BE49-F238E27FC236}">
                <a16:creationId xmlns:a16="http://schemas.microsoft.com/office/drawing/2014/main" id="{24E542D6-D6E2-8559-2300-404ED1F29B4F}"/>
              </a:ext>
              <a:ext uri="{C183D7F6-B498-43B3-948B-1728B52AA6E4}">
                <adec:decorative xmlns:adec="http://schemas.microsoft.com/office/drawing/2017/decorative" val="1"/>
              </a:ext>
            </a:extLst>
          </p:cNvPr>
          <p:cNvSpPr>
            <a:spLocks noChangeAspect="1" noChangeArrowheads="1"/>
          </p:cNvSpPr>
          <p:nvPr/>
        </p:nvSpPr>
        <p:spPr bwMode="auto">
          <a:xfrm>
            <a:off x="6916738" y="4479925"/>
            <a:ext cx="10636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800" name="AutoShape 150">
            <a:extLst>
              <a:ext uri="{FF2B5EF4-FFF2-40B4-BE49-F238E27FC236}">
                <a16:creationId xmlns:a16="http://schemas.microsoft.com/office/drawing/2014/main" id="{3F37D2CE-6707-9D6D-73E0-14B5F862BD46}"/>
              </a:ext>
              <a:ext uri="{C183D7F6-B498-43B3-948B-1728B52AA6E4}">
                <adec:decorative xmlns:adec="http://schemas.microsoft.com/office/drawing/2017/decorative" val="1"/>
              </a:ext>
            </a:extLst>
          </p:cNvPr>
          <p:cNvSpPr>
            <a:spLocks noChangeArrowheads="1"/>
          </p:cNvSpPr>
          <p:nvPr/>
        </p:nvSpPr>
        <p:spPr bwMode="auto">
          <a:xfrm>
            <a:off x="601980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93" name="Text Box 143">
            <a:extLst>
              <a:ext uri="{FF2B5EF4-FFF2-40B4-BE49-F238E27FC236}">
                <a16:creationId xmlns:a16="http://schemas.microsoft.com/office/drawing/2014/main" id="{9E9E2C77-FDCA-404C-8A1F-F45AB24FC095}"/>
              </a:ext>
            </a:extLst>
          </p:cNvPr>
          <p:cNvSpPr txBox="1">
            <a:spLocks noChangeArrowheads="1"/>
          </p:cNvSpPr>
          <p:nvPr/>
        </p:nvSpPr>
        <p:spPr bwMode="auto">
          <a:xfrm>
            <a:off x="59245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1794" name="Text Box 144">
            <a:extLst>
              <a:ext uri="{FF2B5EF4-FFF2-40B4-BE49-F238E27FC236}">
                <a16:creationId xmlns:a16="http://schemas.microsoft.com/office/drawing/2014/main" id="{11AA79DA-E72F-FA00-40A7-A47F76AB86A3}"/>
              </a:ext>
            </a:extLst>
          </p:cNvPr>
          <p:cNvSpPr txBox="1">
            <a:spLocks noChangeArrowheads="1"/>
          </p:cNvSpPr>
          <p:nvPr/>
        </p:nvSpPr>
        <p:spPr bwMode="auto">
          <a:xfrm>
            <a:off x="63817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1688" name="Rectangle 8">
            <a:extLst>
              <a:ext uri="{FF2B5EF4-FFF2-40B4-BE49-F238E27FC236}">
                <a16:creationId xmlns:a16="http://schemas.microsoft.com/office/drawing/2014/main" id="{826D9489-98F0-49AD-641B-5C210D4FBC39}"/>
              </a:ext>
              <a:ext uri="{C183D7F6-B498-43B3-948B-1728B52AA6E4}">
                <adec:decorative xmlns:adec="http://schemas.microsoft.com/office/drawing/2017/decorative" val="1"/>
              </a:ext>
            </a:extLst>
          </p:cNvPr>
          <p:cNvSpPr>
            <a:spLocks noChangeArrowheads="1"/>
          </p:cNvSpPr>
          <p:nvPr/>
        </p:nvSpPr>
        <p:spPr bwMode="auto">
          <a:xfrm>
            <a:off x="6972300" y="3781425"/>
            <a:ext cx="8763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90" name="Rectangle 10">
            <a:extLst>
              <a:ext uri="{FF2B5EF4-FFF2-40B4-BE49-F238E27FC236}">
                <a16:creationId xmlns:a16="http://schemas.microsoft.com/office/drawing/2014/main" id="{FCE0155C-F6C5-A783-FBC0-509BB34CE31D}"/>
              </a:ext>
              <a:ext uri="{C183D7F6-B498-43B3-948B-1728B52AA6E4}">
                <adec:decorative xmlns:adec="http://schemas.microsoft.com/office/drawing/2017/decorative" val="1"/>
              </a:ext>
            </a:extLst>
          </p:cNvPr>
          <p:cNvSpPr>
            <a:spLocks noChangeArrowheads="1"/>
          </p:cNvSpPr>
          <p:nvPr/>
        </p:nvSpPr>
        <p:spPr bwMode="auto">
          <a:xfrm>
            <a:off x="7010400" y="3800475"/>
            <a:ext cx="8763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64" name="Freeform 94">
            <a:extLst>
              <a:ext uri="{FF2B5EF4-FFF2-40B4-BE49-F238E27FC236}">
                <a16:creationId xmlns:a16="http://schemas.microsoft.com/office/drawing/2014/main" id="{88152413-FFDE-9D5B-8A48-B7C55B898135}"/>
              </a:ext>
              <a:ext uri="{C183D7F6-B498-43B3-948B-1728B52AA6E4}">
                <adec:decorative xmlns:adec="http://schemas.microsoft.com/office/drawing/2017/decorative" val="1"/>
              </a:ext>
            </a:extLst>
          </p:cNvPr>
          <p:cNvSpPr>
            <a:spLocks noChangeAspect="1"/>
          </p:cNvSpPr>
          <p:nvPr/>
        </p:nvSpPr>
        <p:spPr bwMode="auto">
          <a:xfrm>
            <a:off x="3794125" y="3762375"/>
            <a:ext cx="3578225" cy="104775"/>
          </a:xfrm>
          <a:custGeom>
            <a:avLst/>
            <a:gdLst>
              <a:gd name="T0" fmla="*/ 3578225 w 2254"/>
              <a:gd name="T1" fmla="*/ 104775 h 66"/>
              <a:gd name="T2" fmla="*/ 3578225 w 2254"/>
              <a:gd name="T3" fmla="*/ 0 h 66"/>
              <a:gd name="T4" fmla="*/ 0 w 2254"/>
              <a:gd name="T5" fmla="*/ 0 h 66"/>
              <a:gd name="T6" fmla="*/ 0 w 2254"/>
              <a:gd name="T7" fmla="*/ 104775 h 66"/>
              <a:gd name="T8" fmla="*/ 3578225 w 2254"/>
              <a:gd name="T9" fmla="*/ 10477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CD6E6EF-1B0A-324C-26EF-7EB0E0AF14B1}"/>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3</a:t>
            </a:r>
            <a:endParaRPr lang="en-US" altLang="en-US" dirty="0">
              <a:solidFill>
                <a:schemeClr val="tx2"/>
              </a:solidFill>
            </a:endParaRPr>
          </a:p>
        </p:txBody>
      </p:sp>
      <p:sp>
        <p:nvSpPr>
          <p:cNvPr id="72707" name="Rectangle 3">
            <a:extLst>
              <a:ext uri="{FF2B5EF4-FFF2-40B4-BE49-F238E27FC236}">
                <a16:creationId xmlns:a16="http://schemas.microsoft.com/office/drawing/2014/main" id="{24CD199B-A6D0-D38D-0808-C1C2FDBC8D94}"/>
              </a:ext>
            </a:extLst>
          </p:cNvPr>
          <p:cNvSpPr>
            <a:spLocks noGrp="1" noChangeArrowheads="1"/>
          </p:cNvSpPr>
          <p:nvPr>
            <p:ph type="body" idx="1"/>
          </p:nvPr>
        </p:nvSpPr>
        <p:spPr/>
        <p:txBody>
          <a:bodyPr/>
          <a:lstStyle/>
          <a:p>
            <a:pPr eaLnBrk="1" hangingPunct="1"/>
            <a:endParaRPr lang="en-US" altLang="en-US"/>
          </a:p>
        </p:txBody>
      </p:sp>
      <p:sp>
        <p:nvSpPr>
          <p:cNvPr id="72708" name="Rectangle 4">
            <a:extLst>
              <a:ext uri="{FF2B5EF4-FFF2-40B4-BE49-F238E27FC236}">
                <a16:creationId xmlns:a16="http://schemas.microsoft.com/office/drawing/2014/main" id="{9E58D00F-749E-ABE4-7901-954A11FB7C1A}"/>
              </a:ext>
              <a:ext uri="{C183D7F6-B498-43B3-948B-1728B52AA6E4}">
                <adec:decorative xmlns:adec="http://schemas.microsoft.com/office/drawing/2017/decorative" val="1"/>
              </a:ext>
            </a:extLst>
          </p:cNvPr>
          <p:cNvSpPr>
            <a:spLocks noChangeArrowheads="1"/>
          </p:cNvSpPr>
          <p:nvPr/>
        </p:nvSpPr>
        <p:spPr bwMode="auto">
          <a:xfrm>
            <a:off x="2819400" y="4038600"/>
            <a:ext cx="25908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09" name="Rectangle 5">
            <a:extLst>
              <a:ext uri="{FF2B5EF4-FFF2-40B4-BE49-F238E27FC236}">
                <a16:creationId xmlns:a16="http://schemas.microsoft.com/office/drawing/2014/main" id="{E22D5AB0-F0FD-711F-77A4-980F1A3E6B3C}"/>
              </a:ext>
              <a:ext uri="{C183D7F6-B498-43B3-948B-1728B52AA6E4}">
                <adec:decorative xmlns:adec="http://schemas.microsoft.com/office/drawing/2017/decorative" val="1"/>
              </a:ext>
            </a:extLst>
          </p:cNvPr>
          <p:cNvSpPr>
            <a:spLocks noChangeArrowheads="1"/>
          </p:cNvSpPr>
          <p:nvPr/>
        </p:nvSpPr>
        <p:spPr bwMode="auto">
          <a:xfrm>
            <a:off x="885825" y="3476625"/>
            <a:ext cx="2619375"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64" name="Freeform 64">
            <a:extLst>
              <a:ext uri="{FF2B5EF4-FFF2-40B4-BE49-F238E27FC236}">
                <a16:creationId xmlns:a16="http://schemas.microsoft.com/office/drawing/2014/main" id="{9D6730F4-5ECA-1ECA-AE15-2A5A38A388D8}"/>
              </a:ext>
              <a:ext uri="{C183D7F6-B498-43B3-948B-1728B52AA6E4}">
                <adec:decorative xmlns:adec="http://schemas.microsoft.com/office/drawing/2017/decorative" val="1"/>
              </a:ext>
            </a:extLst>
          </p:cNvPr>
          <p:cNvSpPr>
            <a:spLocks noChangeAspect="1"/>
          </p:cNvSpPr>
          <p:nvPr/>
        </p:nvSpPr>
        <p:spPr bwMode="auto">
          <a:xfrm>
            <a:off x="809625" y="3165475"/>
            <a:ext cx="214313" cy="1660525"/>
          </a:xfrm>
          <a:custGeom>
            <a:avLst/>
            <a:gdLst>
              <a:gd name="T0" fmla="*/ 209550 w 135"/>
              <a:gd name="T1" fmla="*/ 1660525 h 1046"/>
              <a:gd name="T2" fmla="*/ 60325 w 135"/>
              <a:gd name="T3" fmla="*/ 1657350 h 1046"/>
              <a:gd name="T4" fmla="*/ 0 w 135"/>
              <a:gd name="T5" fmla="*/ 1558925 h 1046"/>
              <a:gd name="T6" fmla="*/ 0 w 135"/>
              <a:gd name="T7" fmla="*/ 111125 h 1046"/>
              <a:gd name="T8" fmla="*/ 71438 w 135"/>
              <a:gd name="T9" fmla="*/ 0 h 1046"/>
              <a:gd name="T10" fmla="*/ 214313 w 135"/>
              <a:gd name="T11" fmla="*/ 0 h 1046"/>
              <a:gd name="T12" fmla="*/ 214313 w 135"/>
              <a:gd name="T13" fmla="*/ 668338 h 1046"/>
              <a:gd name="T14" fmla="*/ 71438 w 135"/>
              <a:gd name="T15" fmla="*/ 668338 h 1046"/>
              <a:gd name="T16" fmla="*/ 71438 w 135"/>
              <a:gd name="T17" fmla="*/ 1447800 h 1046"/>
              <a:gd name="T18" fmla="*/ 214313 w 135"/>
              <a:gd name="T19" fmla="*/ 1447800 h 1046"/>
              <a:gd name="T20" fmla="*/ 209550 w 135"/>
              <a:gd name="T21" fmla="*/ 1660525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83974" name="Group 6">
            <a:extLst>
              <a:ext uri="{FF2B5EF4-FFF2-40B4-BE49-F238E27FC236}">
                <a16:creationId xmlns:a16="http://schemas.microsoft.com/office/drawing/2014/main" id="{D6314F82-A2B8-46E1-8B2C-8040CD70C1A6}"/>
              </a:ext>
              <a:ext uri="{C183D7F6-B498-43B3-948B-1728B52AA6E4}">
                <adec:decorative xmlns:adec="http://schemas.microsoft.com/office/drawing/2017/decorative" val="1"/>
              </a:ext>
            </a:extLst>
          </p:cNvPr>
          <p:cNvGrpSpPr>
            <a:grpSpLocks/>
          </p:cNvGrpSpPr>
          <p:nvPr/>
        </p:nvGrpSpPr>
        <p:grpSpPr bwMode="auto">
          <a:xfrm>
            <a:off x="1479550" y="3552825"/>
            <a:ext cx="1765300" cy="1600200"/>
            <a:chOff x="932" y="2112"/>
            <a:chExt cx="1112" cy="1008"/>
          </a:xfrm>
        </p:grpSpPr>
        <p:sp>
          <p:nvSpPr>
            <p:cNvPr id="72859" name="Rectangle 7">
              <a:extLst>
                <a:ext uri="{FF2B5EF4-FFF2-40B4-BE49-F238E27FC236}">
                  <a16:creationId xmlns:a16="http://schemas.microsoft.com/office/drawing/2014/main" id="{FAA00896-4F96-A8E1-4E1B-7DDDA8E329B9}"/>
                </a:ext>
              </a:extLst>
            </p:cNvPr>
            <p:cNvSpPr>
              <a:spLocks noChangeArrowheads="1"/>
            </p:cNvSpPr>
            <p:nvPr/>
          </p:nvSpPr>
          <p:spPr bwMode="auto">
            <a:xfrm>
              <a:off x="932" y="2388"/>
              <a:ext cx="192" cy="9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60" name="Rectangle 8">
              <a:extLst>
                <a:ext uri="{FF2B5EF4-FFF2-40B4-BE49-F238E27FC236}">
                  <a16:creationId xmlns:a16="http://schemas.microsoft.com/office/drawing/2014/main" id="{D42A5354-71EE-D554-2176-03AB114E7027}"/>
                </a:ext>
              </a:extLst>
            </p:cNvPr>
            <p:cNvSpPr>
              <a:spLocks noChangeArrowheads="1"/>
            </p:cNvSpPr>
            <p:nvPr/>
          </p:nvSpPr>
          <p:spPr bwMode="auto">
            <a:xfrm>
              <a:off x="960" y="2208"/>
              <a:ext cx="192" cy="9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61" name="Rectangle 9">
              <a:extLst>
                <a:ext uri="{FF2B5EF4-FFF2-40B4-BE49-F238E27FC236}">
                  <a16:creationId xmlns:a16="http://schemas.microsoft.com/office/drawing/2014/main" id="{C99155A2-CB57-58D5-3957-09B22783D845}"/>
                </a:ext>
              </a:extLst>
            </p:cNvPr>
            <p:cNvSpPr>
              <a:spLocks noChangeArrowheads="1"/>
            </p:cNvSpPr>
            <p:nvPr/>
          </p:nvSpPr>
          <p:spPr bwMode="auto">
            <a:xfrm>
              <a:off x="1084" y="2112"/>
              <a:ext cx="960" cy="52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62" name="Rectangle 10">
              <a:extLst>
                <a:ext uri="{FF2B5EF4-FFF2-40B4-BE49-F238E27FC236}">
                  <a16:creationId xmlns:a16="http://schemas.microsoft.com/office/drawing/2014/main" id="{A21621D0-4183-E3E5-9AF6-5661CCA8A96C}"/>
                </a:ext>
              </a:extLst>
            </p:cNvPr>
            <p:cNvSpPr>
              <a:spLocks noChangeArrowheads="1"/>
            </p:cNvSpPr>
            <p:nvPr/>
          </p:nvSpPr>
          <p:spPr bwMode="auto">
            <a:xfrm>
              <a:off x="1872" y="2496"/>
              <a:ext cx="144" cy="62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72766" name="Freeform 66">
            <a:extLst>
              <a:ext uri="{FF2B5EF4-FFF2-40B4-BE49-F238E27FC236}">
                <a16:creationId xmlns:a16="http://schemas.microsoft.com/office/drawing/2014/main" id="{4EF9841F-7ACC-344E-714B-810EDF0A9EA1}"/>
              </a:ext>
              <a:ext uri="{C183D7F6-B498-43B3-948B-1728B52AA6E4}">
                <adec:decorative xmlns:adec="http://schemas.microsoft.com/office/drawing/2017/decorative" val="1"/>
              </a:ext>
            </a:extLst>
          </p:cNvPr>
          <p:cNvSpPr>
            <a:spLocks noChangeAspect="1"/>
          </p:cNvSpPr>
          <p:nvPr/>
        </p:nvSpPr>
        <p:spPr bwMode="auto">
          <a:xfrm>
            <a:off x="1023938" y="3013075"/>
            <a:ext cx="1609725" cy="873125"/>
          </a:xfrm>
          <a:custGeom>
            <a:avLst/>
            <a:gdLst>
              <a:gd name="T0" fmla="*/ 0 w 1014"/>
              <a:gd name="T1" fmla="*/ 280988 h 550"/>
              <a:gd name="T2" fmla="*/ 0 w 1014"/>
              <a:gd name="T3" fmla="*/ 0 h 550"/>
              <a:gd name="T4" fmla="*/ 1131888 w 1014"/>
              <a:gd name="T5" fmla="*/ 0 h 550"/>
              <a:gd name="T6" fmla="*/ 1131888 w 1014"/>
              <a:gd name="T7" fmla="*/ 230188 h 550"/>
              <a:gd name="T8" fmla="*/ 1609725 w 1014"/>
              <a:gd name="T9" fmla="*/ 234950 h 550"/>
              <a:gd name="T10" fmla="*/ 1604963 w 1014"/>
              <a:gd name="T11" fmla="*/ 695325 h 550"/>
              <a:gd name="T12" fmla="*/ 509588 w 1014"/>
              <a:gd name="T13" fmla="*/ 695325 h 550"/>
              <a:gd name="T14" fmla="*/ 514350 w 1014"/>
              <a:gd name="T15" fmla="*/ 771525 h 550"/>
              <a:gd name="T16" fmla="*/ 531813 w 1014"/>
              <a:gd name="T17" fmla="*/ 844550 h 550"/>
              <a:gd name="T18" fmla="*/ 544513 w 1014"/>
              <a:gd name="T19" fmla="*/ 873125 h 550"/>
              <a:gd name="T20" fmla="*/ 446088 w 1014"/>
              <a:gd name="T21" fmla="*/ 869950 h 550"/>
              <a:gd name="T22" fmla="*/ 442913 w 1014"/>
              <a:gd name="T23" fmla="*/ 820738 h 550"/>
              <a:gd name="T24" fmla="*/ 0 w 1014"/>
              <a:gd name="T25" fmla="*/ 820738 h 550"/>
              <a:gd name="T26" fmla="*/ 0 w 1014"/>
              <a:gd name="T27" fmla="*/ 280988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827" name="Rectangle 157">
            <a:extLst>
              <a:ext uri="{FF2B5EF4-FFF2-40B4-BE49-F238E27FC236}">
                <a16:creationId xmlns:a16="http://schemas.microsoft.com/office/drawing/2014/main" id="{0DD91733-1140-D634-3CE1-41F6BBA5F25D}"/>
              </a:ext>
              <a:ext uri="{C183D7F6-B498-43B3-948B-1728B52AA6E4}">
                <adec:decorative xmlns:adec="http://schemas.microsoft.com/office/drawing/2017/decorative" val="1"/>
              </a:ext>
            </a:extLst>
          </p:cNvPr>
          <p:cNvSpPr>
            <a:spLocks noChangeArrowheads="1"/>
          </p:cNvSpPr>
          <p:nvPr/>
        </p:nvSpPr>
        <p:spPr bwMode="auto">
          <a:xfrm>
            <a:off x="1143000" y="3429000"/>
            <a:ext cx="1371600" cy="228600"/>
          </a:xfrm>
          <a:prstGeom prst="rect">
            <a:avLst/>
          </a:prstGeom>
          <a:solidFill>
            <a:srgbClr val="FF00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91" name="Freeform 111">
            <a:extLst>
              <a:ext uri="{FF2B5EF4-FFF2-40B4-BE49-F238E27FC236}">
                <a16:creationId xmlns:a16="http://schemas.microsoft.com/office/drawing/2014/main" id="{8F961501-4714-3F26-EA78-375C44B9A2DC}"/>
              </a:ext>
              <a:ext uri="{C183D7F6-B498-43B3-948B-1728B52AA6E4}">
                <adec:decorative xmlns:adec="http://schemas.microsoft.com/office/drawing/2017/decorative" val="1"/>
              </a:ext>
            </a:extLst>
          </p:cNvPr>
          <p:cNvSpPr>
            <a:spLocks noChangeAspect="1"/>
          </p:cNvSpPr>
          <p:nvPr/>
        </p:nvSpPr>
        <p:spPr bwMode="auto">
          <a:xfrm>
            <a:off x="1558925" y="3705225"/>
            <a:ext cx="1203325" cy="158750"/>
          </a:xfrm>
          <a:custGeom>
            <a:avLst/>
            <a:gdLst>
              <a:gd name="T0" fmla="*/ 0 w 780"/>
              <a:gd name="T1" fmla="*/ 50800 h 100"/>
              <a:gd name="T2" fmla="*/ 916378 w 780"/>
              <a:gd name="T3" fmla="*/ 50800 h 100"/>
              <a:gd name="T4" fmla="*/ 1133902 w 780"/>
              <a:gd name="T5" fmla="*/ 79375 h 100"/>
              <a:gd name="T6" fmla="*/ 1135445 w 780"/>
              <a:gd name="T7" fmla="*/ 0 h 100"/>
              <a:gd name="T8" fmla="*/ 1200240 w 780"/>
              <a:gd name="T9" fmla="*/ 0 h 100"/>
              <a:gd name="T10" fmla="*/ 1203325 w 780"/>
              <a:gd name="T11" fmla="*/ 114300 h 100"/>
              <a:gd name="T12" fmla="*/ 104905 w 780"/>
              <a:gd name="T13" fmla="*/ 117475 h 100"/>
              <a:gd name="T14" fmla="*/ 100277 w 780"/>
              <a:gd name="T15" fmla="*/ 158750 h 100"/>
              <a:gd name="T16" fmla="*/ 0 w 780"/>
              <a:gd name="T17" fmla="*/ 158750 h 100"/>
              <a:gd name="T18" fmla="*/ 0 w 780"/>
              <a:gd name="T19" fmla="*/ 508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69" name="Freeform 69">
            <a:extLst>
              <a:ext uri="{FF2B5EF4-FFF2-40B4-BE49-F238E27FC236}">
                <a16:creationId xmlns:a16="http://schemas.microsoft.com/office/drawing/2014/main" id="{D782D3F2-5976-F362-5548-5BCDEF6908AD}"/>
              </a:ext>
              <a:ext uri="{C183D7F6-B498-43B3-948B-1728B52AA6E4}">
                <adec:decorative xmlns:adec="http://schemas.microsoft.com/office/drawing/2017/decorative" val="1"/>
              </a:ext>
            </a:extLst>
          </p:cNvPr>
          <p:cNvSpPr>
            <a:spLocks noChangeAspect="1"/>
          </p:cNvSpPr>
          <p:nvPr/>
        </p:nvSpPr>
        <p:spPr bwMode="auto">
          <a:xfrm>
            <a:off x="2635250" y="3246438"/>
            <a:ext cx="407988" cy="366712"/>
          </a:xfrm>
          <a:custGeom>
            <a:avLst/>
            <a:gdLst>
              <a:gd name="T0" fmla="*/ 0 w 172"/>
              <a:gd name="T1" fmla="*/ 0 h 164"/>
              <a:gd name="T2" fmla="*/ 403244 w 172"/>
              <a:gd name="T3" fmla="*/ 0 h 164"/>
              <a:gd name="T4" fmla="*/ 407988 w 172"/>
              <a:gd name="T5" fmla="*/ 366712 h 164"/>
              <a:gd name="T6" fmla="*/ 313107 w 172"/>
              <a:gd name="T7" fmla="*/ 362240 h 164"/>
              <a:gd name="T8" fmla="*/ 313107 w 172"/>
              <a:gd name="T9" fmla="*/ 326463 h 164"/>
              <a:gd name="T10" fmla="*/ 0 w 172"/>
              <a:gd name="T11" fmla="*/ 326463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65" name="Freeform 65">
            <a:extLst>
              <a:ext uri="{FF2B5EF4-FFF2-40B4-BE49-F238E27FC236}">
                <a16:creationId xmlns:a16="http://schemas.microsoft.com/office/drawing/2014/main" id="{376753C5-41C7-66AE-CA5D-474CDCE02291}"/>
              </a:ext>
              <a:ext uri="{C183D7F6-B498-43B3-948B-1728B52AA6E4}">
                <adec:decorative xmlns:adec="http://schemas.microsoft.com/office/drawing/2017/decorative" val="1"/>
              </a:ext>
            </a:extLst>
          </p:cNvPr>
          <p:cNvSpPr>
            <a:spLocks noChangeAspect="1"/>
          </p:cNvSpPr>
          <p:nvPr/>
        </p:nvSpPr>
        <p:spPr bwMode="auto">
          <a:xfrm>
            <a:off x="1028700" y="3941763"/>
            <a:ext cx="1609725" cy="509587"/>
          </a:xfrm>
          <a:custGeom>
            <a:avLst/>
            <a:gdLst>
              <a:gd name="T0" fmla="*/ 0 w 1014"/>
              <a:gd name="T1" fmla="*/ 509587 h 321"/>
              <a:gd name="T2" fmla="*/ 1609725 w 1014"/>
              <a:gd name="T3" fmla="*/ 509587 h 321"/>
              <a:gd name="T4" fmla="*/ 1600200 w 1014"/>
              <a:gd name="T5" fmla="*/ 182562 h 321"/>
              <a:gd name="T6" fmla="*/ 500063 w 1014"/>
              <a:gd name="T7" fmla="*/ 182562 h 321"/>
              <a:gd name="T8" fmla="*/ 500063 w 1014"/>
              <a:gd name="T9" fmla="*/ 120650 h 321"/>
              <a:gd name="T10" fmla="*/ 520700 w 1014"/>
              <a:gd name="T11" fmla="*/ 33337 h 321"/>
              <a:gd name="T12" fmla="*/ 536575 w 1014"/>
              <a:gd name="T13" fmla="*/ 1587 h 321"/>
              <a:gd name="T14" fmla="*/ 438150 w 1014"/>
              <a:gd name="T15" fmla="*/ 0 h 321"/>
              <a:gd name="T16" fmla="*/ 442913 w 1014"/>
              <a:gd name="T17" fmla="*/ 53975 h 321"/>
              <a:gd name="T18" fmla="*/ 0 w 1014"/>
              <a:gd name="T19" fmla="*/ 53975 h 321"/>
              <a:gd name="T20" fmla="*/ 0 w 1014"/>
              <a:gd name="T21" fmla="*/ 50958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92" name="Freeform 112">
            <a:extLst>
              <a:ext uri="{FF2B5EF4-FFF2-40B4-BE49-F238E27FC236}">
                <a16:creationId xmlns:a16="http://schemas.microsoft.com/office/drawing/2014/main" id="{0BC182AB-BA33-7634-BB3C-8C71CA44D13D}"/>
              </a:ext>
              <a:ext uri="{C183D7F6-B498-43B3-948B-1728B52AA6E4}">
                <adec:decorative xmlns:adec="http://schemas.microsoft.com/office/drawing/2017/decorative" val="1"/>
              </a:ext>
            </a:extLst>
          </p:cNvPr>
          <p:cNvSpPr>
            <a:spLocks noChangeAspect="1"/>
          </p:cNvSpPr>
          <p:nvPr/>
        </p:nvSpPr>
        <p:spPr bwMode="auto">
          <a:xfrm>
            <a:off x="1558925" y="3933825"/>
            <a:ext cx="1200150" cy="193675"/>
          </a:xfrm>
          <a:custGeom>
            <a:avLst/>
            <a:gdLst>
              <a:gd name="T0" fmla="*/ 549275 w 756"/>
              <a:gd name="T1" fmla="*/ 149225 h 122"/>
              <a:gd name="T2" fmla="*/ 546100 w 756"/>
              <a:gd name="T3" fmla="*/ 66675 h 122"/>
              <a:gd name="T4" fmla="*/ 104775 w 756"/>
              <a:gd name="T5" fmla="*/ 66675 h 122"/>
              <a:gd name="T6" fmla="*/ 100013 w 756"/>
              <a:gd name="T7" fmla="*/ 0 h 122"/>
              <a:gd name="T8" fmla="*/ 0 w 756"/>
              <a:gd name="T9" fmla="*/ 0 h 122"/>
              <a:gd name="T10" fmla="*/ 0 w 756"/>
              <a:gd name="T11" fmla="*/ 152400 h 122"/>
              <a:gd name="T12" fmla="*/ 915988 w 756"/>
              <a:gd name="T13" fmla="*/ 149225 h 122"/>
              <a:gd name="T14" fmla="*/ 1133475 w 756"/>
              <a:gd name="T15" fmla="*/ 109538 h 122"/>
              <a:gd name="T16" fmla="*/ 1135063 w 756"/>
              <a:gd name="T17" fmla="*/ 190500 h 122"/>
              <a:gd name="T18" fmla="*/ 1200150 w 756"/>
              <a:gd name="T19" fmla="*/ 193675 h 122"/>
              <a:gd name="T20" fmla="*/ 1200150 w 756"/>
              <a:gd name="T21" fmla="*/ 66675 h 122"/>
              <a:gd name="T22" fmla="*/ 623888 w 756"/>
              <a:gd name="T23" fmla="*/ 63500 h 122"/>
              <a:gd name="T24" fmla="*/ 625475 w 756"/>
              <a:gd name="T25" fmla="*/ 149225 h 122"/>
              <a:gd name="T26" fmla="*/ 549275 w 756"/>
              <a:gd name="T27" fmla="*/ 14922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812" name="Line 142">
            <a:extLst>
              <a:ext uri="{FF2B5EF4-FFF2-40B4-BE49-F238E27FC236}">
                <a16:creationId xmlns:a16="http://schemas.microsoft.com/office/drawing/2014/main" id="{85D2D08D-7122-49F7-1D51-ED1B779C4999}"/>
              </a:ext>
              <a:ext uri="{C183D7F6-B498-43B3-948B-1728B52AA6E4}">
                <adec:decorative xmlns:adec="http://schemas.microsoft.com/office/drawing/2017/decorative" val="1"/>
              </a:ext>
            </a:extLst>
          </p:cNvPr>
          <p:cNvSpPr>
            <a:spLocks noChangeAspect="1" noChangeShapeType="1"/>
          </p:cNvSpPr>
          <p:nvPr/>
        </p:nvSpPr>
        <p:spPr bwMode="auto">
          <a:xfrm rot="-5400000">
            <a:off x="17383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3" name="Line 143">
            <a:extLst>
              <a:ext uri="{FF2B5EF4-FFF2-40B4-BE49-F238E27FC236}">
                <a16:creationId xmlns:a16="http://schemas.microsoft.com/office/drawing/2014/main" id="{DA71420E-1EC4-4A78-9C34-69AAE8DFCB77}"/>
              </a:ext>
              <a:ext uri="{C183D7F6-B498-43B3-948B-1728B52AA6E4}">
                <adec:decorative xmlns:adec="http://schemas.microsoft.com/office/drawing/2017/decorative" val="1"/>
              </a:ext>
            </a:extLst>
          </p:cNvPr>
          <p:cNvSpPr>
            <a:spLocks noChangeAspect="1" noChangeShapeType="1"/>
          </p:cNvSpPr>
          <p:nvPr/>
        </p:nvSpPr>
        <p:spPr bwMode="auto">
          <a:xfrm rot="16200000" flipV="1">
            <a:off x="16978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4" name="Line 144">
            <a:extLst>
              <a:ext uri="{FF2B5EF4-FFF2-40B4-BE49-F238E27FC236}">
                <a16:creationId xmlns:a16="http://schemas.microsoft.com/office/drawing/2014/main" id="{F89009A4-E0AA-D443-8D21-0E2E34986B01}"/>
              </a:ext>
              <a:ext uri="{C183D7F6-B498-43B3-948B-1728B52AA6E4}">
                <adec:decorative xmlns:adec="http://schemas.microsoft.com/office/drawing/2017/decorative" val="1"/>
              </a:ext>
            </a:extLst>
          </p:cNvPr>
          <p:cNvSpPr>
            <a:spLocks noChangeAspect="1" noChangeShapeType="1"/>
          </p:cNvSpPr>
          <p:nvPr/>
        </p:nvSpPr>
        <p:spPr bwMode="auto">
          <a:xfrm rot="-5400000">
            <a:off x="1672432" y="3909219"/>
            <a:ext cx="1825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6" name="Freeform 146">
            <a:extLst>
              <a:ext uri="{FF2B5EF4-FFF2-40B4-BE49-F238E27FC236}">
                <a16:creationId xmlns:a16="http://schemas.microsoft.com/office/drawing/2014/main" id="{75F152FF-9CF8-43BE-850E-C2C49427B76D}"/>
              </a:ext>
              <a:ext uri="{C183D7F6-B498-43B3-948B-1728B52AA6E4}">
                <adec:decorative xmlns:adec="http://schemas.microsoft.com/office/drawing/2017/decorative" val="1"/>
              </a:ext>
            </a:extLst>
          </p:cNvPr>
          <p:cNvSpPr>
            <a:spLocks noChangeAspect="1"/>
          </p:cNvSpPr>
          <p:nvPr/>
        </p:nvSpPr>
        <p:spPr bwMode="auto">
          <a:xfrm>
            <a:off x="1570038" y="3835400"/>
            <a:ext cx="230187" cy="152400"/>
          </a:xfrm>
          <a:custGeom>
            <a:avLst/>
            <a:gdLst>
              <a:gd name="T0" fmla="*/ 0 w 145"/>
              <a:gd name="T1" fmla="*/ 26194 h 128"/>
              <a:gd name="T2" fmla="*/ 112712 w 145"/>
              <a:gd name="T3" fmla="*/ 26194 h 128"/>
              <a:gd name="T4" fmla="*/ 115887 w 145"/>
              <a:gd name="T5" fmla="*/ 0 h 128"/>
              <a:gd name="T6" fmla="*/ 230187 w 145"/>
              <a:gd name="T7" fmla="*/ 0 h 128"/>
              <a:gd name="T8" fmla="*/ 230187 w 145"/>
              <a:gd name="T9" fmla="*/ 152400 h 128"/>
              <a:gd name="T10" fmla="*/ 119062 w 145"/>
              <a:gd name="T11" fmla="*/ 152400 h 128"/>
              <a:gd name="T12" fmla="*/ 122237 w 145"/>
              <a:gd name="T13" fmla="*/ 128588 h 128"/>
              <a:gd name="T14" fmla="*/ 4762 w 145"/>
              <a:gd name="T15" fmla="*/ 128588 h 128"/>
              <a:gd name="T16" fmla="*/ 4762 w 145"/>
              <a:gd name="T17" fmla="*/ 26194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809" name="Line 139">
            <a:extLst>
              <a:ext uri="{FF2B5EF4-FFF2-40B4-BE49-F238E27FC236}">
                <a16:creationId xmlns:a16="http://schemas.microsoft.com/office/drawing/2014/main" id="{A00F2610-E5F1-625C-2920-85469942E85F}"/>
              </a:ext>
              <a:ext uri="{C183D7F6-B498-43B3-948B-1728B52AA6E4}">
                <adec:decorative xmlns:adec="http://schemas.microsoft.com/office/drawing/2017/decorative" val="1"/>
              </a:ext>
            </a:extLst>
          </p:cNvPr>
          <p:cNvSpPr>
            <a:spLocks noChangeAspect="1" noChangeShapeType="1"/>
          </p:cNvSpPr>
          <p:nvPr/>
        </p:nvSpPr>
        <p:spPr bwMode="auto">
          <a:xfrm rot="16200000" flipV="1">
            <a:off x="18589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0" name="Line 140">
            <a:extLst>
              <a:ext uri="{FF2B5EF4-FFF2-40B4-BE49-F238E27FC236}">
                <a16:creationId xmlns:a16="http://schemas.microsoft.com/office/drawing/2014/main" id="{CF6BC73D-033A-AEE5-6066-C8390CA36CB9}"/>
              </a:ext>
              <a:ext uri="{C183D7F6-B498-43B3-948B-1728B52AA6E4}">
                <adec:decorative xmlns:adec="http://schemas.microsoft.com/office/drawing/2017/decorative" val="1"/>
              </a:ext>
            </a:extLst>
          </p:cNvPr>
          <p:cNvSpPr>
            <a:spLocks noChangeAspect="1" noChangeShapeType="1"/>
          </p:cNvSpPr>
          <p:nvPr/>
        </p:nvSpPr>
        <p:spPr bwMode="auto">
          <a:xfrm rot="-5400000">
            <a:off x="18184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1" name="Line 141">
            <a:extLst>
              <a:ext uri="{FF2B5EF4-FFF2-40B4-BE49-F238E27FC236}">
                <a16:creationId xmlns:a16="http://schemas.microsoft.com/office/drawing/2014/main" id="{FB8DB23D-B41A-C7F1-C4E5-B8053112C2C9}"/>
              </a:ext>
              <a:ext uri="{C183D7F6-B498-43B3-948B-1728B52AA6E4}">
                <adec:decorative xmlns:adec="http://schemas.microsoft.com/office/drawing/2017/decorative" val="1"/>
              </a:ext>
            </a:extLst>
          </p:cNvPr>
          <p:cNvSpPr>
            <a:spLocks noChangeAspect="1" noChangeShapeType="1"/>
          </p:cNvSpPr>
          <p:nvPr/>
        </p:nvSpPr>
        <p:spPr bwMode="auto">
          <a:xfrm rot="16200000" flipV="1">
            <a:off x="17780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6" name="Line 136">
            <a:extLst>
              <a:ext uri="{FF2B5EF4-FFF2-40B4-BE49-F238E27FC236}">
                <a16:creationId xmlns:a16="http://schemas.microsoft.com/office/drawing/2014/main" id="{7BEB7FCB-CEEF-4C42-5107-2986949B4AF9}"/>
              </a:ext>
              <a:ext uri="{C183D7F6-B498-43B3-948B-1728B52AA6E4}">
                <adec:decorative xmlns:adec="http://schemas.microsoft.com/office/drawing/2017/decorative" val="1"/>
              </a:ext>
            </a:extLst>
          </p:cNvPr>
          <p:cNvSpPr>
            <a:spLocks noChangeAspect="1" noChangeShapeType="1"/>
          </p:cNvSpPr>
          <p:nvPr/>
        </p:nvSpPr>
        <p:spPr bwMode="auto">
          <a:xfrm rot="-5400000">
            <a:off x="19796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7" name="Line 137">
            <a:extLst>
              <a:ext uri="{FF2B5EF4-FFF2-40B4-BE49-F238E27FC236}">
                <a16:creationId xmlns:a16="http://schemas.microsoft.com/office/drawing/2014/main" id="{27BA1CB6-01CE-2C10-922E-73A5B1372D7E}"/>
              </a:ext>
              <a:ext uri="{C183D7F6-B498-43B3-948B-1728B52AA6E4}">
                <adec:decorative xmlns:adec="http://schemas.microsoft.com/office/drawing/2017/decorative" val="1"/>
              </a:ext>
            </a:extLst>
          </p:cNvPr>
          <p:cNvSpPr>
            <a:spLocks noChangeAspect="1" noChangeShapeType="1"/>
          </p:cNvSpPr>
          <p:nvPr/>
        </p:nvSpPr>
        <p:spPr bwMode="auto">
          <a:xfrm rot="16200000" flipV="1">
            <a:off x="19391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8" name="Line 138">
            <a:extLst>
              <a:ext uri="{FF2B5EF4-FFF2-40B4-BE49-F238E27FC236}">
                <a16:creationId xmlns:a16="http://schemas.microsoft.com/office/drawing/2014/main" id="{91201733-A9B2-F7C0-8AA2-B5FF39843692}"/>
              </a:ext>
              <a:ext uri="{C183D7F6-B498-43B3-948B-1728B52AA6E4}">
                <adec:decorative xmlns:adec="http://schemas.microsoft.com/office/drawing/2017/decorative" val="1"/>
              </a:ext>
            </a:extLst>
          </p:cNvPr>
          <p:cNvSpPr>
            <a:spLocks noChangeAspect="1" noChangeShapeType="1"/>
          </p:cNvSpPr>
          <p:nvPr/>
        </p:nvSpPr>
        <p:spPr bwMode="auto">
          <a:xfrm rot="-5400000">
            <a:off x="18986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3" name="Line 133">
            <a:extLst>
              <a:ext uri="{FF2B5EF4-FFF2-40B4-BE49-F238E27FC236}">
                <a16:creationId xmlns:a16="http://schemas.microsoft.com/office/drawing/2014/main" id="{37E54231-1048-FCDB-74F0-127CD8687C98}"/>
              </a:ext>
              <a:ext uri="{C183D7F6-B498-43B3-948B-1728B52AA6E4}">
                <adec:decorative xmlns:adec="http://schemas.microsoft.com/office/drawing/2017/decorative" val="1"/>
              </a:ext>
            </a:extLst>
          </p:cNvPr>
          <p:cNvSpPr>
            <a:spLocks noChangeAspect="1" noChangeShapeType="1"/>
          </p:cNvSpPr>
          <p:nvPr/>
        </p:nvSpPr>
        <p:spPr bwMode="auto">
          <a:xfrm rot="16200000" flipV="1">
            <a:off x="21002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4" name="Line 134">
            <a:extLst>
              <a:ext uri="{FF2B5EF4-FFF2-40B4-BE49-F238E27FC236}">
                <a16:creationId xmlns:a16="http://schemas.microsoft.com/office/drawing/2014/main" id="{E453D29F-F6E5-2A80-36ED-D07FE9F0E973}"/>
              </a:ext>
              <a:ext uri="{C183D7F6-B498-43B3-948B-1728B52AA6E4}">
                <adec:decorative xmlns:adec="http://schemas.microsoft.com/office/drawing/2017/decorative" val="1"/>
              </a:ext>
            </a:extLst>
          </p:cNvPr>
          <p:cNvSpPr>
            <a:spLocks noChangeAspect="1" noChangeShapeType="1"/>
          </p:cNvSpPr>
          <p:nvPr/>
        </p:nvSpPr>
        <p:spPr bwMode="auto">
          <a:xfrm rot="-5400000">
            <a:off x="20597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5" name="Line 135">
            <a:extLst>
              <a:ext uri="{FF2B5EF4-FFF2-40B4-BE49-F238E27FC236}">
                <a16:creationId xmlns:a16="http://schemas.microsoft.com/office/drawing/2014/main" id="{23AE0DFA-72EF-4E65-C427-185E4EA7F5A0}"/>
              </a:ext>
              <a:ext uri="{C183D7F6-B498-43B3-948B-1728B52AA6E4}">
                <adec:decorative xmlns:adec="http://schemas.microsoft.com/office/drawing/2017/decorative" val="1"/>
              </a:ext>
            </a:extLst>
          </p:cNvPr>
          <p:cNvSpPr>
            <a:spLocks noChangeAspect="1" noChangeShapeType="1"/>
          </p:cNvSpPr>
          <p:nvPr/>
        </p:nvSpPr>
        <p:spPr bwMode="auto">
          <a:xfrm rot="16200000" flipV="1">
            <a:off x="20193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0" name="Line 130">
            <a:extLst>
              <a:ext uri="{FF2B5EF4-FFF2-40B4-BE49-F238E27FC236}">
                <a16:creationId xmlns:a16="http://schemas.microsoft.com/office/drawing/2014/main" id="{80D7C3CE-B823-0160-FB88-13F34A6C3E75}"/>
              </a:ext>
              <a:ext uri="{C183D7F6-B498-43B3-948B-1728B52AA6E4}">
                <adec:decorative xmlns:adec="http://schemas.microsoft.com/office/drawing/2017/decorative" val="1"/>
              </a:ext>
            </a:extLst>
          </p:cNvPr>
          <p:cNvSpPr>
            <a:spLocks noChangeAspect="1" noChangeShapeType="1"/>
          </p:cNvSpPr>
          <p:nvPr/>
        </p:nvSpPr>
        <p:spPr bwMode="auto">
          <a:xfrm rot="-5400000">
            <a:off x="22209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1" name="Line 131">
            <a:extLst>
              <a:ext uri="{FF2B5EF4-FFF2-40B4-BE49-F238E27FC236}">
                <a16:creationId xmlns:a16="http://schemas.microsoft.com/office/drawing/2014/main" id="{90BE5E9A-A08A-F751-B846-0FF83E464AE8}"/>
              </a:ext>
              <a:ext uri="{C183D7F6-B498-43B3-948B-1728B52AA6E4}">
                <adec:decorative xmlns:adec="http://schemas.microsoft.com/office/drawing/2017/decorative" val="1"/>
              </a:ext>
            </a:extLst>
          </p:cNvPr>
          <p:cNvSpPr>
            <a:spLocks noChangeAspect="1" noChangeShapeType="1"/>
          </p:cNvSpPr>
          <p:nvPr/>
        </p:nvSpPr>
        <p:spPr bwMode="auto">
          <a:xfrm rot="16200000" flipV="1">
            <a:off x="21804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02" name="Line 132">
            <a:extLst>
              <a:ext uri="{FF2B5EF4-FFF2-40B4-BE49-F238E27FC236}">
                <a16:creationId xmlns:a16="http://schemas.microsoft.com/office/drawing/2014/main" id="{99883365-D49D-FA33-DCC7-737A154A975A}"/>
              </a:ext>
              <a:ext uri="{C183D7F6-B498-43B3-948B-1728B52AA6E4}">
                <adec:decorative xmlns:adec="http://schemas.microsoft.com/office/drawing/2017/decorative" val="1"/>
              </a:ext>
            </a:extLst>
          </p:cNvPr>
          <p:cNvSpPr>
            <a:spLocks noChangeAspect="1" noChangeShapeType="1"/>
          </p:cNvSpPr>
          <p:nvPr/>
        </p:nvSpPr>
        <p:spPr bwMode="auto">
          <a:xfrm rot="-5400000">
            <a:off x="21399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15" name="Line 145">
            <a:extLst>
              <a:ext uri="{FF2B5EF4-FFF2-40B4-BE49-F238E27FC236}">
                <a16:creationId xmlns:a16="http://schemas.microsoft.com/office/drawing/2014/main" id="{41F02347-CE42-051F-375A-254E8C3A8421}"/>
              </a:ext>
              <a:ext uri="{C183D7F6-B498-43B3-948B-1728B52AA6E4}">
                <adec:decorative xmlns:adec="http://schemas.microsoft.com/office/drawing/2017/decorative" val="1"/>
              </a:ext>
            </a:extLst>
          </p:cNvPr>
          <p:cNvSpPr>
            <a:spLocks noChangeAspect="1" noChangeShapeType="1"/>
          </p:cNvSpPr>
          <p:nvPr/>
        </p:nvSpPr>
        <p:spPr bwMode="auto">
          <a:xfrm>
            <a:off x="2035175" y="3998913"/>
            <a:ext cx="214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797" name="Line 127">
            <a:extLst>
              <a:ext uri="{FF2B5EF4-FFF2-40B4-BE49-F238E27FC236}">
                <a16:creationId xmlns:a16="http://schemas.microsoft.com/office/drawing/2014/main" id="{46C8EE76-40FC-C34B-620E-F5D65E05B45F}"/>
              </a:ext>
              <a:ext uri="{C183D7F6-B498-43B3-948B-1728B52AA6E4}">
                <adec:decorative xmlns:adec="http://schemas.microsoft.com/office/drawing/2017/decorative" val="1"/>
              </a:ext>
            </a:extLst>
          </p:cNvPr>
          <p:cNvSpPr>
            <a:spLocks noChangeAspect="1" noChangeShapeType="1"/>
          </p:cNvSpPr>
          <p:nvPr/>
        </p:nvSpPr>
        <p:spPr bwMode="auto">
          <a:xfrm rot="16200000" flipV="1">
            <a:off x="23415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8" name="Line 128">
            <a:extLst>
              <a:ext uri="{FF2B5EF4-FFF2-40B4-BE49-F238E27FC236}">
                <a16:creationId xmlns:a16="http://schemas.microsoft.com/office/drawing/2014/main" id="{D8EE3C10-3211-D70C-544E-AFE870462394}"/>
              </a:ext>
              <a:ext uri="{C183D7F6-B498-43B3-948B-1728B52AA6E4}">
                <adec:decorative xmlns:adec="http://schemas.microsoft.com/office/drawing/2017/decorative" val="1"/>
              </a:ext>
            </a:extLst>
          </p:cNvPr>
          <p:cNvSpPr>
            <a:spLocks noChangeAspect="1" noChangeShapeType="1"/>
          </p:cNvSpPr>
          <p:nvPr/>
        </p:nvSpPr>
        <p:spPr bwMode="auto">
          <a:xfrm rot="-5400000">
            <a:off x="23010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9" name="Line 129">
            <a:extLst>
              <a:ext uri="{FF2B5EF4-FFF2-40B4-BE49-F238E27FC236}">
                <a16:creationId xmlns:a16="http://schemas.microsoft.com/office/drawing/2014/main" id="{50CD2A06-24EF-9BC1-C24F-42A1CF551357}"/>
              </a:ext>
              <a:ext uri="{C183D7F6-B498-43B3-948B-1728B52AA6E4}">
                <adec:decorative xmlns:adec="http://schemas.microsoft.com/office/drawing/2017/decorative" val="1"/>
              </a:ext>
            </a:extLst>
          </p:cNvPr>
          <p:cNvSpPr>
            <a:spLocks noChangeAspect="1" noChangeShapeType="1"/>
          </p:cNvSpPr>
          <p:nvPr/>
        </p:nvSpPr>
        <p:spPr bwMode="auto">
          <a:xfrm rot="16200000" flipV="1">
            <a:off x="22606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3" name="Freeform 113">
            <a:extLst>
              <a:ext uri="{FF2B5EF4-FFF2-40B4-BE49-F238E27FC236}">
                <a16:creationId xmlns:a16="http://schemas.microsoft.com/office/drawing/2014/main" id="{0F9DE65E-60D7-0275-586A-A3168A1D4649}"/>
              </a:ext>
              <a:ext uri="{C183D7F6-B498-43B3-948B-1728B52AA6E4}">
                <adec:decorative xmlns:adec="http://schemas.microsoft.com/office/drawing/2017/decorative" val="1"/>
              </a:ext>
            </a:extLst>
          </p:cNvPr>
          <p:cNvSpPr>
            <a:spLocks noChangeAspect="1"/>
          </p:cNvSpPr>
          <p:nvPr/>
        </p:nvSpPr>
        <p:spPr bwMode="auto">
          <a:xfrm>
            <a:off x="2538413" y="3822700"/>
            <a:ext cx="223837" cy="180975"/>
          </a:xfrm>
          <a:custGeom>
            <a:avLst/>
            <a:gdLst>
              <a:gd name="T0" fmla="*/ 0 w 100"/>
              <a:gd name="T1" fmla="*/ 180975 h 100"/>
              <a:gd name="T2" fmla="*/ 223837 w 100"/>
              <a:gd name="T3" fmla="*/ 180975 h 100"/>
              <a:gd name="T4" fmla="*/ 219360 w 100"/>
              <a:gd name="T5" fmla="*/ 0 h 100"/>
              <a:gd name="T6" fmla="*/ 4477 w 100"/>
              <a:gd name="T7" fmla="*/ 0 h 100"/>
              <a:gd name="T8" fmla="*/ 0 w 100"/>
              <a:gd name="T9" fmla="*/ 18097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95" name="Line 125">
            <a:extLst>
              <a:ext uri="{FF2B5EF4-FFF2-40B4-BE49-F238E27FC236}">
                <a16:creationId xmlns:a16="http://schemas.microsoft.com/office/drawing/2014/main" id="{9BB3C1CC-1A15-0CB3-4F79-6FCF0CA975E9}"/>
              </a:ext>
              <a:ext uri="{C183D7F6-B498-43B3-948B-1728B52AA6E4}">
                <adec:decorative xmlns:adec="http://schemas.microsoft.com/office/drawing/2017/decorative" val="1"/>
              </a:ext>
            </a:extLst>
          </p:cNvPr>
          <p:cNvSpPr>
            <a:spLocks noChangeAspect="1" noChangeShapeType="1"/>
          </p:cNvSpPr>
          <p:nvPr/>
        </p:nvSpPr>
        <p:spPr bwMode="auto">
          <a:xfrm rot="16200000" flipV="1">
            <a:off x="2422526"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96" name="Line 126">
            <a:extLst>
              <a:ext uri="{FF2B5EF4-FFF2-40B4-BE49-F238E27FC236}">
                <a16:creationId xmlns:a16="http://schemas.microsoft.com/office/drawing/2014/main" id="{BED1384F-EEE9-2BDB-753B-ED6A4384725F}"/>
              </a:ext>
              <a:ext uri="{C183D7F6-B498-43B3-948B-1728B52AA6E4}">
                <adec:decorative xmlns:adec="http://schemas.microsoft.com/office/drawing/2017/decorative" val="1"/>
              </a:ext>
            </a:extLst>
          </p:cNvPr>
          <p:cNvSpPr>
            <a:spLocks noChangeAspect="1" noChangeShapeType="1"/>
          </p:cNvSpPr>
          <p:nvPr/>
        </p:nvSpPr>
        <p:spPr bwMode="auto">
          <a:xfrm rot="-5400000">
            <a:off x="2382045"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794" name="Group 114">
            <a:extLst>
              <a:ext uri="{FF2B5EF4-FFF2-40B4-BE49-F238E27FC236}">
                <a16:creationId xmlns:a16="http://schemas.microsoft.com/office/drawing/2014/main" id="{7CDF1849-2828-FEEF-C232-F6FD311638A2}"/>
              </a:ext>
              <a:ext uri="{C183D7F6-B498-43B3-948B-1728B52AA6E4}">
                <adec:decorative xmlns:adec="http://schemas.microsoft.com/office/drawing/2017/decorative" val="1"/>
              </a:ext>
            </a:extLst>
          </p:cNvPr>
          <p:cNvGrpSpPr>
            <a:grpSpLocks noChangeAspect="1"/>
          </p:cNvGrpSpPr>
          <p:nvPr/>
        </p:nvGrpSpPr>
        <p:grpSpPr bwMode="auto">
          <a:xfrm rot="-5400000">
            <a:off x="2454275" y="3876675"/>
            <a:ext cx="431800" cy="76200"/>
            <a:chOff x="2688" y="3264"/>
            <a:chExt cx="288" cy="384"/>
          </a:xfrm>
        </p:grpSpPr>
        <p:sp>
          <p:nvSpPr>
            <p:cNvPr id="72829" name="Line 115">
              <a:extLst>
                <a:ext uri="{FF2B5EF4-FFF2-40B4-BE49-F238E27FC236}">
                  <a16:creationId xmlns:a16="http://schemas.microsoft.com/office/drawing/2014/main" id="{003473ED-DE59-FE94-D911-41694C7299E8}"/>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0" name="Line 116">
              <a:extLst>
                <a:ext uri="{FF2B5EF4-FFF2-40B4-BE49-F238E27FC236}">
                  <a16:creationId xmlns:a16="http://schemas.microsoft.com/office/drawing/2014/main" id="{D04CBBEE-A382-C185-4B34-1AA727A0C661}"/>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1" name="Line 117">
              <a:extLst>
                <a:ext uri="{FF2B5EF4-FFF2-40B4-BE49-F238E27FC236}">
                  <a16:creationId xmlns:a16="http://schemas.microsoft.com/office/drawing/2014/main" id="{F7F40D83-2CB2-F6FA-3A09-F055B49E5F08}"/>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2" name="Line 118">
              <a:extLst>
                <a:ext uri="{FF2B5EF4-FFF2-40B4-BE49-F238E27FC236}">
                  <a16:creationId xmlns:a16="http://schemas.microsoft.com/office/drawing/2014/main" id="{855BF2EA-EC3C-5261-108C-62618FE1657F}"/>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3" name="Line 119">
              <a:extLst>
                <a:ext uri="{FF2B5EF4-FFF2-40B4-BE49-F238E27FC236}">
                  <a16:creationId xmlns:a16="http://schemas.microsoft.com/office/drawing/2014/main" id="{55A61FCD-9FCE-9AD5-1AA0-4E61E3F38ACE}"/>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4" name="Line 120">
              <a:extLst>
                <a:ext uri="{FF2B5EF4-FFF2-40B4-BE49-F238E27FC236}">
                  <a16:creationId xmlns:a16="http://schemas.microsoft.com/office/drawing/2014/main" id="{2038095D-37A9-4954-C4FE-232533F51B1A}"/>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5" name="Line 121">
              <a:extLst>
                <a:ext uri="{FF2B5EF4-FFF2-40B4-BE49-F238E27FC236}">
                  <a16:creationId xmlns:a16="http://schemas.microsoft.com/office/drawing/2014/main" id="{25DCE104-8E78-6341-55A0-3F7639A22501}"/>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6" name="Line 122">
              <a:extLst>
                <a:ext uri="{FF2B5EF4-FFF2-40B4-BE49-F238E27FC236}">
                  <a16:creationId xmlns:a16="http://schemas.microsoft.com/office/drawing/2014/main" id="{6F85A4A6-3AEA-776C-7949-CEAABE2A9D85}"/>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7" name="Line 123">
              <a:extLst>
                <a:ext uri="{FF2B5EF4-FFF2-40B4-BE49-F238E27FC236}">
                  <a16:creationId xmlns:a16="http://schemas.microsoft.com/office/drawing/2014/main" id="{F299BAF4-B5AF-504C-2C7B-6EEFAEF4A04B}"/>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38" name="Line 124">
              <a:extLst>
                <a:ext uri="{FF2B5EF4-FFF2-40B4-BE49-F238E27FC236}">
                  <a16:creationId xmlns:a16="http://schemas.microsoft.com/office/drawing/2014/main" id="{E3F85632-B00D-FACD-4D9E-20BA91937DA9}"/>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828" name="Rectangle 158">
            <a:extLst>
              <a:ext uri="{FF2B5EF4-FFF2-40B4-BE49-F238E27FC236}">
                <a16:creationId xmlns:a16="http://schemas.microsoft.com/office/drawing/2014/main" id="{97D7AD32-1A28-9E7C-6097-B6A29CF1511B}"/>
              </a:ext>
              <a:ext uri="{C183D7F6-B498-43B3-948B-1728B52AA6E4}">
                <adec:decorative xmlns:adec="http://schemas.microsoft.com/office/drawing/2017/decorative" val="1"/>
              </a:ext>
            </a:extLst>
          </p:cNvPr>
          <p:cNvSpPr>
            <a:spLocks noChangeArrowheads="1"/>
          </p:cNvSpPr>
          <p:nvPr/>
        </p:nvSpPr>
        <p:spPr bwMode="auto">
          <a:xfrm>
            <a:off x="1143000" y="4171950"/>
            <a:ext cx="1371600" cy="228600"/>
          </a:xfrm>
          <a:prstGeom prst="rect">
            <a:avLst/>
          </a:prstGeom>
          <a:solidFill>
            <a:srgbClr val="FF00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70" name="Freeform 70">
            <a:extLst>
              <a:ext uri="{FF2B5EF4-FFF2-40B4-BE49-F238E27FC236}">
                <a16:creationId xmlns:a16="http://schemas.microsoft.com/office/drawing/2014/main" id="{1B0FDBDB-D1B4-1E75-9FFA-C48F0C36F0C2}"/>
              </a:ext>
              <a:ext uri="{C183D7F6-B498-43B3-948B-1728B52AA6E4}">
                <adec:decorative xmlns:adec="http://schemas.microsoft.com/office/drawing/2017/decorative" val="1"/>
              </a:ext>
            </a:extLst>
          </p:cNvPr>
          <p:cNvSpPr>
            <a:spLocks noChangeAspect="1"/>
          </p:cNvSpPr>
          <p:nvPr/>
        </p:nvSpPr>
        <p:spPr bwMode="auto">
          <a:xfrm>
            <a:off x="2630488" y="4238625"/>
            <a:ext cx="414337" cy="215900"/>
          </a:xfrm>
          <a:custGeom>
            <a:avLst/>
            <a:gdLst>
              <a:gd name="T0" fmla="*/ 0 w 261"/>
              <a:gd name="T1" fmla="*/ 4763 h 136"/>
              <a:gd name="T2" fmla="*/ 57150 w 261"/>
              <a:gd name="T3" fmla="*/ 0 h 136"/>
              <a:gd name="T4" fmla="*/ 234950 w 261"/>
              <a:gd name="T5" fmla="*/ 0 h 136"/>
              <a:gd name="T6" fmla="*/ 234950 w 261"/>
              <a:gd name="T7" fmla="*/ 107950 h 136"/>
              <a:gd name="T8" fmla="*/ 411162 w 261"/>
              <a:gd name="T9" fmla="*/ 107950 h 136"/>
              <a:gd name="T10" fmla="*/ 414337 w 261"/>
              <a:gd name="T11" fmla="*/ 215900 h 136"/>
              <a:gd name="T12" fmla="*/ 4762 w 261"/>
              <a:gd name="T13" fmla="*/ 214313 h 136"/>
              <a:gd name="T14" fmla="*/ 0 w 261"/>
              <a:gd name="T15" fmla="*/ 476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23" name="Freeform 23">
            <a:extLst>
              <a:ext uri="{FF2B5EF4-FFF2-40B4-BE49-F238E27FC236}">
                <a16:creationId xmlns:a16="http://schemas.microsoft.com/office/drawing/2014/main" id="{B8056E95-BC3D-8B59-9810-93539720C2DD}"/>
              </a:ext>
              <a:ext uri="{C183D7F6-B498-43B3-948B-1728B52AA6E4}">
                <adec:decorative xmlns:adec="http://schemas.microsoft.com/office/drawing/2017/decorative" val="1"/>
              </a:ext>
            </a:extLst>
          </p:cNvPr>
          <p:cNvSpPr>
            <a:spLocks noChangeAspect="1"/>
          </p:cNvSpPr>
          <p:nvPr/>
        </p:nvSpPr>
        <p:spPr bwMode="auto">
          <a:xfrm>
            <a:off x="2438400" y="4610100"/>
            <a:ext cx="1371600" cy="727075"/>
          </a:xfrm>
          <a:custGeom>
            <a:avLst/>
            <a:gdLst>
              <a:gd name="T0" fmla="*/ 1371600 w 480"/>
              <a:gd name="T1" fmla="*/ 623207 h 336"/>
              <a:gd name="T2" fmla="*/ 411480 w 480"/>
              <a:gd name="T3" fmla="*/ 623207 h 336"/>
              <a:gd name="T4" fmla="*/ 411480 w 480"/>
              <a:gd name="T5" fmla="*/ 0 h 336"/>
              <a:gd name="T6" fmla="*/ 0 w 480"/>
              <a:gd name="T7" fmla="*/ 0 h 336"/>
              <a:gd name="T8" fmla="*/ 0 w 480"/>
              <a:gd name="T9" fmla="*/ 727075 h 336"/>
              <a:gd name="T10" fmla="*/ 1371600 w 480"/>
              <a:gd name="T11" fmla="*/ 727075 h 336"/>
              <a:gd name="T12" fmla="*/ 1371600 w 480"/>
              <a:gd name="T13" fmla="*/ 62320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63" name="Rectangle 63">
            <a:extLst>
              <a:ext uri="{FF2B5EF4-FFF2-40B4-BE49-F238E27FC236}">
                <a16:creationId xmlns:a16="http://schemas.microsoft.com/office/drawing/2014/main" id="{16A4062D-F452-05B8-AAB9-9268FE6B5AB8}"/>
              </a:ext>
              <a:ext uri="{C183D7F6-B498-43B3-948B-1728B52AA6E4}">
                <adec:decorative xmlns:adec="http://schemas.microsoft.com/office/drawing/2017/decorative" val="1"/>
              </a:ext>
            </a:extLst>
          </p:cNvPr>
          <p:cNvSpPr>
            <a:spLocks noChangeAspect="1" noChangeArrowheads="1"/>
          </p:cNvSpPr>
          <p:nvPr/>
        </p:nvSpPr>
        <p:spPr bwMode="auto">
          <a:xfrm>
            <a:off x="1023938" y="4613275"/>
            <a:ext cx="1414462" cy="207963"/>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61" name="Freeform 61">
            <a:extLst>
              <a:ext uri="{FF2B5EF4-FFF2-40B4-BE49-F238E27FC236}">
                <a16:creationId xmlns:a16="http://schemas.microsoft.com/office/drawing/2014/main" id="{85505BB5-9620-0042-AB62-42DE773003B4}"/>
              </a:ext>
              <a:ext uri="{C183D7F6-B498-43B3-948B-1728B52AA6E4}">
                <adec:decorative xmlns:adec="http://schemas.microsoft.com/office/drawing/2017/decorative" val="1"/>
              </a:ext>
            </a:extLst>
          </p:cNvPr>
          <p:cNvSpPr>
            <a:spLocks noChangeAspect="1"/>
          </p:cNvSpPr>
          <p:nvPr/>
        </p:nvSpPr>
        <p:spPr bwMode="auto">
          <a:xfrm flipV="1">
            <a:off x="3097213" y="5033963"/>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725" name="Rectangle 25">
            <a:extLst>
              <a:ext uri="{FF2B5EF4-FFF2-40B4-BE49-F238E27FC236}">
                <a16:creationId xmlns:a16="http://schemas.microsoft.com/office/drawing/2014/main" id="{E58EBF9E-2ECC-1E8D-21EE-D4419E59D198}"/>
              </a:ext>
              <a:ext uri="{C183D7F6-B498-43B3-948B-1728B52AA6E4}">
                <adec:decorative xmlns:adec="http://schemas.microsoft.com/office/drawing/2017/decorative" val="1"/>
              </a:ext>
            </a:extLst>
          </p:cNvPr>
          <p:cNvSpPr>
            <a:spLocks noChangeAspect="1" noChangeArrowheads="1"/>
          </p:cNvSpPr>
          <p:nvPr/>
        </p:nvSpPr>
        <p:spPr bwMode="auto">
          <a:xfrm>
            <a:off x="3362325" y="4479925"/>
            <a:ext cx="550863"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58" name="Rectangle 58">
            <a:extLst>
              <a:ext uri="{FF2B5EF4-FFF2-40B4-BE49-F238E27FC236}">
                <a16:creationId xmlns:a16="http://schemas.microsoft.com/office/drawing/2014/main" id="{4ADE1C49-755D-2651-A3AA-C040D3944547}"/>
              </a:ext>
              <a:ext uri="{C183D7F6-B498-43B3-948B-1728B52AA6E4}">
                <adec:decorative xmlns:adec="http://schemas.microsoft.com/office/drawing/2017/decorative" val="1"/>
              </a:ext>
            </a:extLst>
          </p:cNvPr>
          <p:cNvSpPr>
            <a:spLocks noChangeAspect="1" noChangeArrowheads="1"/>
          </p:cNvSpPr>
          <p:nvPr/>
        </p:nvSpPr>
        <p:spPr bwMode="auto">
          <a:xfrm>
            <a:off x="3271838" y="4284663"/>
            <a:ext cx="107950" cy="85725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59" name="Rectangle 59">
            <a:extLst>
              <a:ext uri="{FF2B5EF4-FFF2-40B4-BE49-F238E27FC236}">
                <a16:creationId xmlns:a16="http://schemas.microsoft.com/office/drawing/2014/main" id="{7A064524-0D10-723A-57D3-8EBA51965B80}"/>
              </a:ext>
              <a:ext uri="{C183D7F6-B498-43B3-948B-1728B52AA6E4}">
                <adec:decorative xmlns:adec="http://schemas.microsoft.com/office/drawing/2017/decorative" val="1"/>
              </a:ext>
            </a:extLst>
          </p:cNvPr>
          <p:cNvSpPr>
            <a:spLocks noChangeAspect="1" noChangeArrowheads="1"/>
          </p:cNvSpPr>
          <p:nvPr/>
        </p:nvSpPr>
        <p:spPr bwMode="auto">
          <a:xfrm>
            <a:off x="3057525" y="4391025"/>
            <a:ext cx="214313" cy="642938"/>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62" name="Freeform 62">
            <a:extLst>
              <a:ext uri="{FF2B5EF4-FFF2-40B4-BE49-F238E27FC236}">
                <a16:creationId xmlns:a16="http://schemas.microsoft.com/office/drawing/2014/main" id="{6ECE92DF-D17C-AB0F-F81D-3EBD86FB7523}"/>
              </a:ext>
              <a:ext uri="{C183D7F6-B498-43B3-948B-1728B52AA6E4}">
                <adec:decorative xmlns:adec="http://schemas.microsoft.com/office/drawing/2017/decorative" val="1"/>
              </a:ext>
            </a:extLst>
          </p:cNvPr>
          <p:cNvSpPr>
            <a:spLocks noChangeAspect="1"/>
          </p:cNvSpPr>
          <p:nvPr/>
        </p:nvSpPr>
        <p:spPr bwMode="auto">
          <a:xfrm>
            <a:off x="2928938" y="4443413"/>
            <a:ext cx="785812" cy="758825"/>
          </a:xfrm>
          <a:custGeom>
            <a:avLst/>
            <a:gdLst>
              <a:gd name="T0" fmla="*/ 785812 w 495"/>
              <a:gd name="T1" fmla="*/ 727075 h 478"/>
              <a:gd name="T2" fmla="*/ 112712 w 495"/>
              <a:gd name="T3" fmla="*/ 728663 h 478"/>
              <a:gd name="T4" fmla="*/ 112712 w 495"/>
              <a:gd name="T5" fmla="*/ 7938 h 478"/>
              <a:gd name="T6" fmla="*/ 0 w 495"/>
              <a:gd name="T7" fmla="*/ 0 h 478"/>
              <a:gd name="T8" fmla="*/ 0 w 495"/>
              <a:gd name="T9" fmla="*/ 504825 h 478"/>
              <a:gd name="T10" fmla="*/ 0 w 495"/>
              <a:gd name="T11" fmla="*/ 758825 h 478"/>
              <a:gd name="T12" fmla="*/ 785812 w 495"/>
              <a:gd name="T13" fmla="*/ 758825 h 478"/>
              <a:gd name="T14" fmla="*/ 785812 w 495"/>
              <a:gd name="T15" fmla="*/ 727075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13" name="Rectangle 13">
            <a:extLst>
              <a:ext uri="{FF2B5EF4-FFF2-40B4-BE49-F238E27FC236}">
                <a16:creationId xmlns:a16="http://schemas.microsoft.com/office/drawing/2014/main" id="{5C408840-A362-B2A0-139C-E1E401F54901}"/>
              </a:ext>
              <a:ext uri="{C183D7F6-B498-43B3-948B-1728B52AA6E4}">
                <adec:decorative xmlns:adec="http://schemas.microsoft.com/office/drawing/2017/decorative" val="1"/>
              </a:ext>
            </a:extLst>
          </p:cNvPr>
          <p:cNvSpPr>
            <a:spLocks noChangeArrowheads="1"/>
          </p:cNvSpPr>
          <p:nvPr/>
        </p:nvSpPr>
        <p:spPr bwMode="auto">
          <a:xfrm>
            <a:off x="2819400" y="3857625"/>
            <a:ext cx="47244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76" name="Freeform 76">
            <a:extLst>
              <a:ext uri="{FF2B5EF4-FFF2-40B4-BE49-F238E27FC236}">
                <a16:creationId xmlns:a16="http://schemas.microsoft.com/office/drawing/2014/main" id="{5523A139-AC80-C293-9701-FD641506450F}"/>
              </a:ext>
              <a:ext uri="{C183D7F6-B498-43B3-948B-1728B52AA6E4}">
                <adec:decorative xmlns:adec="http://schemas.microsoft.com/office/drawing/2017/decorative" val="1"/>
              </a:ext>
            </a:extLst>
          </p:cNvPr>
          <p:cNvSpPr>
            <a:spLocks noChangeAspect="1"/>
          </p:cNvSpPr>
          <p:nvPr/>
        </p:nvSpPr>
        <p:spPr bwMode="auto">
          <a:xfrm>
            <a:off x="2971800" y="3248025"/>
            <a:ext cx="815975" cy="622300"/>
          </a:xfrm>
          <a:custGeom>
            <a:avLst/>
            <a:gdLst>
              <a:gd name="T0" fmla="*/ 409575 w 514"/>
              <a:gd name="T1" fmla="*/ 0 h 392"/>
              <a:gd name="T2" fmla="*/ 681038 w 514"/>
              <a:gd name="T3" fmla="*/ 371475 h 392"/>
              <a:gd name="T4" fmla="*/ 138113 w 514"/>
              <a:gd name="T5" fmla="*/ 371475 h 392"/>
              <a:gd name="T6" fmla="*/ 136525 w 514"/>
              <a:gd name="T7" fmla="*/ 563563 h 392"/>
              <a:gd name="T8" fmla="*/ 815975 w 514"/>
              <a:gd name="T9" fmla="*/ 565150 h 392"/>
              <a:gd name="T10" fmla="*/ 815975 w 514"/>
              <a:gd name="T11" fmla="*/ 622300 h 392"/>
              <a:gd name="T12" fmla="*/ 15875 w 514"/>
              <a:gd name="T13" fmla="*/ 622300 h 392"/>
              <a:gd name="T14" fmla="*/ 0 w 514"/>
              <a:gd name="T15" fmla="*/ 0 h 392"/>
              <a:gd name="T16" fmla="*/ 40957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78" name="Freeform 78">
            <a:extLst>
              <a:ext uri="{FF2B5EF4-FFF2-40B4-BE49-F238E27FC236}">
                <a16:creationId xmlns:a16="http://schemas.microsoft.com/office/drawing/2014/main" id="{908098E0-08D7-FDB5-29D2-4E9F98FB190A}"/>
              </a:ext>
              <a:ext uri="{C183D7F6-B498-43B3-948B-1728B52AA6E4}">
                <adec:decorative xmlns:adec="http://schemas.microsoft.com/office/drawing/2017/decorative" val="1"/>
              </a:ext>
            </a:extLst>
          </p:cNvPr>
          <p:cNvSpPr>
            <a:spLocks noChangeAspect="1"/>
          </p:cNvSpPr>
          <p:nvPr/>
        </p:nvSpPr>
        <p:spPr bwMode="auto">
          <a:xfrm>
            <a:off x="2892425" y="3665538"/>
            <a:ext cx="557213" cy="107950"/>
          </a:xfrm>
          <a:custGeom>
            <a:avLst/>
            <a:gdLst>
              <a:gd name="T0" fmla="*/ 0 w 144"/>
              <a:gd name="T1" fmla="*/ 107950 h 144"/>
              <a:gd name="T2" fmla="*/ 557213 w 144"/>
              <a:gd name="T3" fmla="*/ 107950 h 144"/>
              <a:gd name="T4" fmla="*/ 557213 w 144"/>
              <a:gd name="T5" fmla="*/ 0 h 144"/>
              <a:gd name="T6" fmla="*/ 0 w 144"/>
              <a:gd name="T7" fmla="*/ 0 h 144"/>
              <a:gd name="T8" fmla="*/ 0 w 144"/>
              <a:gd name="T9" fmla="*/ 10795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81" name="Freeform 91">
            <a:extLst>
              <a:ext uri="{FF2B5EF4-FFF2-40B4-BE49-F238E27FC236}">
                <a16:creationId xmlns:a16="http://schemas.microsoft.com/office/drawing/2014/main" id="{A2FB8FF2-0C68-E5DF-F6DB-5D4FB4191E7F}"/>
              </a:ext>
              <a:ext uri="{C183D7F6-B498-43B3-948B-1728B52AA6E4}">
                <adec:decorative xmlns:adec="http://schemas.microsoft.com/office/drawing/2017/decorative" val="1"/>
              </a:ext>
            </a:extLst>
          </p:cNvPr>
          <p:cNvSpPr>
            <a:spLocks noChangeAspect="1"/>
          </p:cNvSpPr>
          <p:nvPr/>
        </p:nvSpPr>
        <p:spPr bwMode="auto">
          <a:xfrm>
            <a:off x="2816225" y="3784600"/>
            <a:ext cx="168275" cy="90488"/>
          </a:xfrm>
          <a:custGeom>
            <a:avLst/>
            <a:gdLst>
              <a:gd name="T0" fmla="*/ 0 w 106"/>
              <a:gd name="T1" fmla="*/ 90488 h 57"/>
              <a:gd name="T2" fmla="*/ 168275 w 106"/>
              <a:gd name="T3" fmla="*/ 90488 h 57"/>
              <a:gd name="T4" fmla="*/ 168275 w 106"/>
              <a:gd name="T5" fmla="*/ 0 h 57"/>
              <a:gd name="T6" fmla="*/ 80963 w 106"/>
              <a:gd name="T7" fmla="*/ 0 h 57"/>
              <a:gd name="T8" fmla="*/ 80963 w 106"/>
              <a:gd name="T9" fmla="*/ 17463 h 57"/>
              <a:gd name="T10" fmla="*/ 25400 w 106"/>
              <a:gd name="T11" fmla="*/ 28575 h 57"/>
              <a:gd name="T12" fmla="*/ 0 w 106"/>
              <a:gd name="T13" fmla="*/ 9048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2779" name="Group 79">
            <a:extLst>
              <a:ext uri="{FF2B5EF4-FFF2-40B4-BE49-F238E27FC236}">
                <a16:creationId xmlns:a16="http://schemas.microsoft.com/office/drawing/2014/main" id="{49DF7BF0-6A1B-FB32-727D-B69CAD881049}"/>
              </a:ext>
              <a:ext uri="{C183D7F6-B498-43B3-948B-1728B52AA6E4}">
                <adec:decorative xmlns:adec="http://schemas.microsoft.com/office/drawing/2017/decorative" val="1"/>
              </a:ext>
            </a:extLst>
          </p:cNvPr>
          <p:cNvGrpSpPr>
            <a:grpSpLocks noChangeAspect="1"/>
          </p:cNvGrpSpPr>
          <p:nvPr/>
        </p:nvGrpSpPr>
        <p:grpSpPr bwMode="auto">
          <a:xfrm rot="-5400000">
            <a:off x="3209132" y="3591719"/>
            <a:ext cx="182562" cy="247650"/>
            <a:chOff x="2688" y="3264"/>
            <a:chExt cx="288" cy="384"/>
          </a:xfrm>
        </p:grpSpPr>
        <p:sp>
          <p:nvSpPr>
            <p:cNvPr id="72849" name="Line 80">
              <a:extLst>
                <a:ext uri="{FF2B5EF4-FFF2-40B4-BE49-F238E27FC236}">
                  <a16:creationId xmlns:a16="http://schemas.microsoft.com/office/drawing/2014/main" id="{3703BA30-92BA-6537-85DC-03134B1E2B98}"/>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0" name="Line 81">
              <a:extLst>
                <a:ext uri="{FF2B5EF4-FFF2-40B4-BE49-F238E27FC236}">
                  <a16:creationId xmlns:a16="http://schemas.microsoft.com/office/drawing/2014/main" id="{BC6FCF86-B139-7420-80AC-0908EA279D9B}"/>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1" name="Line 82">
              <a:extLst>
                <a:ext uri="{FF2B5EF4-FFF2-40B4-BE49-F238E27FC236}">
                  <a16:creationId xmlns:a16="http://schemas.microsoft.com/office/drawing/2014/main" id="{D9B38F21-F68A-70C6-D287-A26F414D82BF}"/>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2" name="Line 83">
              <a:extLst>
                <a:ext uri="{FF2B5EF4-FFF2-40B4-BE49-F238E27FC236}">
                  <a16:creationId xmlns:a16="http://schemas.microsoft.com/office/drawing/2014/main" id="{A4E5C4E9-9764-B3BC-E80F-6A259B01236C}"/>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3" name="Line 84">
              <a:extLst>
                <a:ext uri="{FF2B5EF4-FFF2-40B4-BE49-F238E27FC236}">
                  <a16:creationId xmlns:a16="http://schemas.microsoft.com/office/drawing/2014/main" id="{5B710AAD-04ED-F8E0-A403-28C4A743125D}"/>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4" name="Line 85">
              <a:extLst>
                <a:ext uri="{FF2B5EF4-FFF2-40B4-BE49-F238E27FC236}">
                  <a16:creationId xmlns:a16="http://schemas.microsoft.com/office/drawing/2014/main" id="{55527F57-4E07-1AA3-AE96-2AE80C838A1E}"/>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5" name="Line 86">
              <a:extLst>
                <a:ext uri="{FF2B5EF4-FFF2-40B4-BE49-F238E27FC236}">
                  <a16:creationId xmlns:a16="http://schemas.microsoft.com/office/drawing/2014/main" id="{10A01F7C-F976-31F3-F02B-B01E4DF01296}"/>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6" name="Line 87">
              <a:extLst>
                <a:ext uri="{FF2B5EF4-FFF2-40B4-BE49-F238E27FC236}">
                  <a16:creationId xmlns:a16="http://schemas.microsoft.com/office/drawing/2014/main" id="{23EB0D6A-D6F0-DA39-B966-FD35B13672BD}"/>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7" name="Line 88">
              <a:extLst>
                <a:ext uri="{FF2B5EF4-FFF2-40B4-BE49-F238E27FC236}">
                  <a16:creationId xmlns:a16="http://schemas.microsoft.com/office/drawing/2014/main" id="{F1F29E79-F204-3CF9-20B7-A30D2FA25315}"/>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58" name="Line 89">
              <a:extLst>
                <a:ext uri="{FF2B5EF4-FFF2-40B4-BE49-F238E27FC236}">
                  <a16:creationId xmlns:a16="http://schemas.microsoft.com/office/drawing/2014/main" id="{47BA1502-351A-4043-59C7-1FE985E05636}"/>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77" name="Freeform 77">
            <a:extLst>
              <a:ext uri="{FF2B5EF4-FFF2-40B4-BE49-F238E27FC236}">
                <a16:creationId xmlns:a16="http://schemas.microsoft.com/office/drawing/2014/main" id="{4ED0F294-F62B-410B-1329-E13038FA43CF}"/>
              </a:ext>
              <a:ext uri="{C183D7F6-B498-43B3-948B-1728B52AA6E4}">
                <adec:decorative xmlns:adec="http://schemas.microsoft.com/office/drawing/2017/decorative" val="1"/>
              </a:ext>
            </a:extLst>
          </p:cNvPr>
          <p:cNvSpPr>
            <a:spLocks noChangeAspect="1"/>
          </p:cNvSpPr>
          <p:nvPr/>
        </p:nvSpPr>
        <p:spPr bwMode="auto">
          <a:xfrm>
            <a:off x="2968625" y="3983038"/>
            <a:ext cx="822325" cy="284162"/>
          </a:xfrm>
          <a:custGeom>
            <a:avLst/>
            <a:gdLst>
              <a:gd name="T0" fmla="*/ 3175 w 518"/>
              <a:gd name="T1" fmla="*/ 0 h 179"/>
              <a:gd name="T2" fmla="*/ 822325 w 518"/>
              <a:gd name="T3" fmla="*/ 0 h 179"/>
              <a:gd name="T4" fmla="*/ 822325 w 518"/>
              <a:gd name="T5" fmla="*/ 265112 h 179"/>
              <a:gd name="T6" fmla="*/ 73025 w 518"/>
              <a:gd name="T7" fmla="*/ 265112 h 179"/>
              <a:gd name="T8" fmla="*/ 76200 w 518"/>
              <a:gd name="T9" fmla="*/ 284162 h 179"/>
              <a:gd name="T10" fmla="*/ 0 w 518"/>
              <a:gd name="T11" fmla="*/ 284162 h 179"/>
              <a:gd name="T12" fmla="*/ 3175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80" name="Freeform 90">
            <a:extLst>
              <a:ext uri="{FF2B5EF4-FFF2-40B4-BE49-F238E27FC236}">
                <a16:creationId xmlns:a16="http://schemas.microsoft.com/office/drawing/2014/main" id="{9E686A05-A415-146C-8135-34D426A649EA}"/>
              </a:ext>
              <a:ext uri="{C183D7F6-B498-43B3-948B-1728B52AA6E4}">
                <adec:decorative xmlns:adec="http://schemas.microsoft.com/office/drawing/2017/decorative" val="1"/>
              </a:ext>
            </a:extLst>
          </p:cNvPr>
          <p:cNvSpPr>
            <a:spLocks noChangeAspect="1"/>
          </p:cNvSpPr>
          <p:nvPr/>
        </p:nvSpPr>
        <p:spPr bwMode="auto">
          <a:xfrm>
            <a:off x="2819400" y="3952875"/>
            <a:ext cx="147638" cy="280988"/>
          </a:xfrm>
          <a:custGeom>
            <a:avLst/>
            <a:gdLst>
              <a:gd name="T0" fmla="*/ 0 w 93"/>
              <a:gd name="T1" fmla="*/ 0 h 177"/>
              <a:gd name="T2" fmla="*/ 147638 w 93"/>
              <a:gd name="T3" fmla="*/ 0 h 177"/>
              <a:gd name="T4" fmla="*/ 147638 w 93"/>
              <a:gd name="T5" fmla="*/ 280988 h 177"/>
              <a:gd name="T6" fmla="*/ 76200 w 93"/>
              <a:gd name="T7" fmla="*/ 280988 h 177"/>
              <a:gd name="T8" fmla="*/ 76200 w 93"/>
              <a:gd name="T9" fmla="*/ 76200 h 177"/>
              <a:gd name="T10" fmla="*/ 19050 w 93"/>
              <a:gd name="T11" fmla="*/ 66675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60" name="Freeform 60">
            <a:extLst>
              <a:ext uri="{FF2B5EF4-FFF2-40B4-BE49-F238E27FC236}">
                <a16:creationId xmlns:a16="http://schemas.microsoft.com/office/drawing/2014/main" id="{DB3CCA98-2841-6F9C-66F3-4D7BF48CFFB2}"/>
              </a:ext>
              <a:ext uri="{C183D7F6-B498-43B3-948B-1728B52AA6E4}">
                <adec:decorative xmlns:adec="http://schemas.microsoft.com/office/drawing/2017/decorative" val="1"/>
              </a:ext>
            </a:extLst>
          </p:cNvPr>
          <p:cNvSpPr>
            <a:spLocks noChangeAspect="1"/>
          </p:cNvSpPr>
          <p:nvPr/>
        </p:nvSpPr>
        <p:spPr bwMode="auto">
          <a:xfrm>
            <a:off x="3097213" y="4257675"/>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771" name="Freeform 71">
            <a:extLst>
              <a:ext uri="{FF2B5EF4-FFF2-40B4-BE49-F238E27FC236}">
                <a16:creationId xmlns:a16="http://schemas.microsoft.com/office/drawing/2014/main" id="{C0CA8F1E-F5B0-F0B1-794B-F8D46C3B3B87}"/>
              </a:ext>
              <a:ext uri="{C183D7F6-B498-43B3-948B-1728B52AA6E4}">
                <adec:decorative xmlns:adec="http://schemas.microsoft.com/office/drawing/2017/decorative" val="1"/>
              </a:ext>
            </a:extLst>
          </p:cNvPr>
          <p:cNvSpPr>
            <a:spLocks noChangeAspect="1"/>
          </p:cNvSpPr>
          <p:nvPr/>
        </p:nvSpPr>
        <p:spPr bwMode="auto">
          <a:xfrm>
            <a:off x="3403600" y="3627438"/>
            <a:ext cx="82550" cy="174625"/>
          </a:xfrm>
          <a:custGeom>
            <a:avLst/>
            <a:gdLst>
              <a:gd name="T0" fmla="*/ 0 w 24"/>
              <a:gd name="T1" fmla="*/ 170147 h 78"/>
              <a:gd name="T2" fmla="*/ 82550 w 24"/>
              <a:gd name="T3" fmla="*/ 174625 h 78"/>
              <a:gd name="T4" fmla="*/ 75671 w 24"/>
              <a:gd name="T5" fmla="*/ 0 h 78"/>
              <a:gd name="T6" fmla="*/ 0 w 24"/>
              <a:gd name="T7" fmla="*/ 0 h 78"/>
              <a:gd name="T8" fmla="*/ 0 w 24"/>
              <a:gd name="T9" fmla="*/ 1701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73" name="Freeform 73">
            <a:extLst>
              <a:ext uri="{FF2B5EF4-FFF2-40B4-BE49-F238E27FC236}">
                <a16:creationId xmlns:a16="http://schemas.microsoft.com/office/drawing/2014/main" id="{67F693DE-1B9E-7A7D-F4D8-05E3E010079D}"/>
              </a:ext>
              <a:ext uri="{C183D7F6-B498-43B3-948B-1728B52AA6E4}">
                <adec:decorative xmlns:adec="http://schemas.microsoft.com/office/drawing/2017/decorative" val="1"/>
              </a:ext>
            </a:extLst>
          </p:cNvPr>
          <p:cNvSpPr>
            <a:spLocks noChangeAspect="1"/>
          </p:cNvSpPr>
          <p:nvPr/>
        </p:nvSpPr>
        <p:spPr bwMode="auto">
          <a:xfrm>
            <a:off x="3457575" y="3668713"/>
            <a:ext cx="82550" cy="98425"/>
          </a:xfrm>
          <a:custGeom>
            <a:avLst/>
            <a:gdLst>
              <a:gd name="T0" fmla="*/ 0 w 24"/>
              <a:gd name="T1" fmla="*/ 98425 h 44"/>
              <a:gd name="T2" fmla="*/ 82550 w 24"/>
              <a:gd name="T3" fmla="*/ 98425 h 44"/>
              <a:gd name="T4" fmla="*/ 75671 w 24"/>
              <a:gd name="T5" fmla="*/ 0 h 44"/>
              <a:gd name="T6" fmla="*/ 6879 w 24"/>
              <a:gd name="T7" fmla="*/ 4474 h 44"/>
              <a:gd name="T8" fmla="*/ 0 w 24"/>
              <a:gd name="T9" fmla="*/ 98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74" name="Freeform 74">
            <a:extLst>
              <a:ext uri="{FF2B5EF4-FFF2-40B4-BE49-F238E27FC236}">
                <a16:creationId xmlns:a16="http://schemas.microsoft.com/office/drawing/2014/main" id="{64BF21B0-A7AB-13A4-1EFB-4A50CDBF09CD}"/>
              </a:ext>
              <a:ext uri="{C183D7F6-B498-43B3-948B-1728B52AA6E4}">
                <adec:decorative xmlns:adec="http://schemas.microsoft.com/office/drawing/2017/decorative" val="1"/>
              </a:ext>
            </a:extLst>
          </p:cNvPr>
          <p:cNvSpPr>
            <a:spLocks noChangeAspect="1"/>
          </p:cNvSpPr>
          <p:nvPr/>
        </p:nvSpPr>
        <p:spPr bwMode="auto">
          <a:xfrm>
            <a:off x="3462338" y="3624263"/>
            <a:ext cx="82550" cy="52387"/>
          </a:xfrm>
          <a:custGeom>
            <a:avLst/>
            <a:gdLst>
              <a:gd name="T0" fmla="*/ 0 w 24"/>
              <a:gd name="T1" fmla="*/ 52387 h 24"/>
              <a:gd name="T2" fmla="*/ 82550 w 24"/>
              <a:gd name="T3" fmla="*/ 52387 h 24"/>
              <a:gd name="T4" fmla="*/ 82550 w 24"/>
              <a:gd name="T5" fmla="*/ 0 h 24"/>
              <a:gd name="T6" fmla="*/ 0 w 24"/>
              <a:gd name="T7" fmla="*/ 4366 h 24"/>
              <a:gd name="T8" fmla="*/ 0 w 24"/>
              <a:gd name="T9" fmla="*/ 5238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75" name="Freeform 75">
            <a:extLst>
              <a:ext uri="{FF2B5EF4-FFF2-40B4-BE49-F238E27FC236}">
                <a16:creationId xmlns:a16="http://schemas.microsoft.com/office/drawing/2014/main" id="{971C4A1B-D180-466A-6779-B3816EE316C7}"/>
              </a:ext>
              <a:ext uri="{C183D7F6-B498-43B3-948B-1728B52AA6E4}">
                <adec:decorative xmlns:adec="http://schemas.microsoft.com/office/drawing/2017/decorative" val="1"/>
              </a:ext>
            </a:extLst>
          </p:cNvPr>
          <p:cNvSpPr>
            <a:spLocks noChangeAspect="1"/>
          </p:cNvSpPr>
          <p:nvPr/>
        </p:nvSpPr>
        <p:spPr bwMode="auto">
          <a:xfrm>
            <a:off x="3462338" y="3748088"/>
            <a:ext cx="82550" cy="53975"/>
          </a:xfrm>
          <a:custGeom>
            <a:avLst/>
            <a:gdLst>
              <a:gd name="T0" fmla="*/ 0 w 24"/>
              <a:gd name="T1" fmla="*/ 53975 h 24"/>
              <a:gd name="T2" fmla="*/ 82550 w 24"/>
              <a:gd name="T3" fmla="*/ 53975 h 24"/>
              <a:gd name="T4" fmla="*/ 82550 w 24"/>
              <a:gd name="T5" fmla="*/ 0 h 24"/>
              <a:gd name="T6" fmla="*/ 0 w 24"/>
              <a:gd name="T7" fmla="*/ 4498 h 24"/>
              <a:gd name="T8" fmla="*/ 0 w 24"/>
              <a:gd name="T9" fmla="*/ 539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72" name="Freeform 72">
            <a:extLst>
              <a:ext uri="{FF2B5EF4-FFF2-40B4-BE49-F238E27FC236}">
                <a16:creationId xmlns:a16="http://schemas.microsoft.com/office/drawing/2014/main" id="{B7978ECB-DD77-6CBA-F5EE-284C263A71E2}"/>
              </a:ext>
              <a:ext uri="{C183D7F6-B498-43B3-948B-1728B52AA6E4}">
                <adec:decorative xmlns:adec="http://schemas.microsoft.com/office/drawing/2017/decorative" val="1"/>
              </a:ext>
            </a:extLst>
          </p:cNvPr>
          <p:cNvSpPr>
            <a:spLocks noChangeAspect="1"/>
          </p:cNvSpPr>
          <p:nvPr/>
        </p:nvSpPr>
        <p:spPr bwMode="auto">
          <a:xfrm>
            <a:off x="3506788" y="3629025"/>
            <a:ext cx="277812" cy="173038"/>
          </a:xfrm>
          <a:custGeom>
            <a:avLst/>
            <a:gdLst>
              <a:gd name="T0" fmla="*/ 0 w 175"/>
              <a:gd name="T1" fmla="*/ 173038 h 109"/>
              <a:gd name="T2" fmla="*/ 274637 w 175"/>
              <a:gd name="T3" fmla="*/ 173038 h 109"/>
              <a:gd name="T4" fmla="*/ 277812 w 175"/>
              <a:gd name="T5" fmla="*/ 0 h 109"/>
              <a:gd name="T6" fmla="*/ 0 w 175"/>
              <a:gd name="T7" fmla="*/ 3175 h 109"/>
              <a:gd name="T8" fmla="*/ 0 w 175"/>
              <a:gd name="T9" fmla="*/ 17303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88" name="Freeform 98">
            <a:extLst>
              <a:ext uri="{FF2B5EF4-FFF2-40B4-BE49-F238E27FC236}">
                <a16:creationId xmlns:a16="http://schemas.microsoft.com/office/drawing/2014/main" id="{CFFC475B-6BBC-30D9-C67B-F983EE616510}"/>
              </a:ext>
              <a:ext uri="{C183D7F6-B498-43B3-948B-1728B52AA6E4}">
                <adec:decorative xmlns:adec="http://schemas.microsoft.com/office/drawing/2017/decorative" val="1"/>
              </a:ext>
            </a:extLst>
          </p:cNvPr>
          <p:cNvSpPr>
            <a:spLocks noChangeAspect="1"/>
          </p:cNvSpPr>
          <p:nvPr/>
        </p:nvSpPr>
        <p:spPr bwMode="auto">
          <a:xfrm>
            <a:off x="3794125" y="3762375"/>
            <a:ext cx="3578225" cy="104775"/>
          </a:xfrm>
          <a:custGeom>
            <a:avLst/>
            <a:gdLst>
              <a:gd name="T0" fmla="*/ 3578225 w 2254"/>
              <a:gd name="T1" fmla="*/ 104775 h 66"/>
              <a:gd name="T2" fmla="*/ 3578225 w 2254"/>
              <a:gd name="T3" fmla="*/ 0 h 66"/>
              <a:gd name="T4" fmla="*/ 0 w 2254"/>
              <a:gd name="T5" fmla="*/ 0 h 66"/>
              <a:gd name="T6" fmla="*/ 0 w 2254"/>
              <a:gd name="T7" fmla="*/ 104775 h 66"/>
              <a:gd name="T8" fmla="*/ 3578225 w 2254"/>
              <a:gd name="T9" fmla="*/ 10477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7" name="Freeform 17">
            <a:extLst>
              <a:ext uri="{FF2B5EF4-FFF2-40B4-BE49-F238E27FC236}">
                <a16:creationId xmlns:a16="http://schemas.microsoft.com/office/drawing/2014/main" id="{50E5E59F-208A-BAAF-8000-2F2D75455AE7}"/>
              </a:ext>
              <a:ext uri="{C183D7F6-B498-43B3-948B-1728B52AA6E4}">
                <adec:decorative xmlns:adec="http://schemas.microsoft.com/office/drawing/2017/decorative" val="1"/>
              </a:ext>
            </a:extLst>
          </p:cNvPr>
          <p:cNvSpPr>
            <a:spLocks noChangeAspect="1"/>
          </p:cNvSpPr>
          <p:nvPr/>
        </p:nvSpPr>
        <p:spPr bwMode="auto">
          <a:xfrm>
            <a:off x="3790950" y="3981450"/>
            <a:ext cx="1738313" cy="492125"/>
          </a:xfrm>
          <a:custGeom>
            <a:avLst/>
            <a:gdLst>
              <a:gd name="T0" fmla="*/ 1704975 w 1095"/>
              <a:gd name="T1" fmla="*/ 376238 h 310"/>
              <a:gd name="T2" fmla="*/ 1704975 w 1095"/>
              <a:gd name="T3" fmla="*/ 490538 h 310"/>
              <a:gd name="T4" fmla="*/ 1403350 w 1095"/>
              <a:gd name="T5" fmla="*/ 492125 h 310"/>
              <a:gd name="T6" fmla="*/ 1403350 w 1095"/>
              <a:gd name="T7" fmla="*/ 368300 h 310"/>
              <a:gd name="T8" fmla="*/ 1165225 w 1095"/>
              <a:gd name="T9" fmla="*/ 368300 h 310"/>
              <a:gd name="T10" fmla="*/ 1165225 w 1095"/>
              <a:gd name="T11" fmla="*/ 490538 h 310"/>
              <a:gd name="T12" fmla="*/ 889000 w 1095"/>
              <a:gd name="T13" fmla="*/ 490538 h 310"/>
              <a:gd name="T14" fmla="*/ 890588 w 1095"/>
              <a:gd name="T15" fmla="*/ 361950 h 310"/>
              <a:gd name="T16" fmla="*/ 669925 w 1095"/>
              <a:gd name="T17" fmla="*/ 361950 h 310"/>
              <a:gd name="T18" fmla="*/ 673100 w 1095"/>
              <a:gd name="T19" fmla="*/ 492125 h 310"/>
              <a:gd name="T20" fmla="*/ 3175 w 1095"/>
              <a:gd name="T21" fmla="*/ 492125 h 310"/>
              <a:gd name="T22" fmla="*/ 0 w 1095"/>
              <a:gd name="T23" fmla="*/ 0 h 310"/>
              <a:gd name="T24" fmla="*/ 1738313 w 1095"/>
              <a:gd name="T25" fmla="*/ 0 h 310"/>
              <a:gd name="T26" fmla="*/ 1736725 w 1095"/>
              <a:gd name="T27" fmla="*/ 357188 h 310"/>
              <a:gd name="T28" fmla="*/ 1704975 w 1095"/>
              <a:gd name="T29" fmla="*/ 376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7" name="Rectangle 27">
            <a:extLst>
              <a:ext uri="{FF2B5EF4-FFF2-40B4-BE49-F238E27FC236}">
                <a16:creationId xmlns:a16="http://schemas.microsoft.com/office/drawing/2014/main" id="{C9EB7449-56D8-D4C2-3F9C-6E3372F89B0E}"/>
              </a:ext>
              <a:ext uri="{C183D7F6-B498-43B3-948B-1728B52AA6E4}">
                <adec:decorative xmlns:adec="http://schemas.microsoft.com/office/drawing/2017/decorative" val="1"/>
              </a:ext>
            </a:extLst>
          </p:cNvPr>
          <p:cNvSpPr>
            <a:spLocks noChangeAspect="1" noChangeArrowheads="1"/>
          </p:cNvSpPr>
          <p:nvPr/>
        </p:nvSpPr>
        <p:spPr bwMode="auto">
          <a:xfrm>
            <a:off x="3913188" y="4479925"/>
            <a:ext cx="106362"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29" name="Rectangle 29">
            <a:extLst>
              <a:ext uri="{FF2B5EF4-FFF2-40B4-BE49-F238E27FC236}">
                <a16:creationId xmlns:a16="http://schemas.microsoft.com/office/drawing/2014/main" id="{DCC5D009-666F-0133-C4C3-D481DB867F9C}"/>
              </a:ext>
              <a:ext uri="{C183D7F6-B498-43B3-948B-1728B52AA6E4}">
                <adec:decorative xmlns:adec="http://schemas.microsoft.com/office/drawing/2017/decorative" val="1"/>
              </a:ext>
            </a:extLst>
          </p:cNvPr>
          <p:cNvSpPr>
            <a:spLocks noChangeAspect="1" noChangeArrowheads="1"/>
          </p:cNvSpPr>
          <p:nvPr/>
        </p:nvSpPr>
        <p:spPr bwMode="auto">
          <a:xfrm>
            <a:off x="3913188" y="4586288"/>
            <a:ext cx="10636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30" name="Freeform 30">
            <a:extLst>
              <a:ext uri="{FF2B5EF4-FFF2-40B4-BE49-F238E27FC236}">
                <a16:creationId xmlns:a16="http://schemas.microsoft.com/office/drawing/2014/main" id="{9184B0AD-3076-7E74-368F-33CA2F097BD3}"/>
              </a:ext>
              <a:ext uri="{C183D7F6-B498-43B3-948B-1728B52AA6E4}">
                <adec:decorative xmlns:adec="http://schemas.microsoft.com/office/drawing/2017/decorative" val="1"/>
              </a:ext>
            </a:extLst>
          </p:cNvPr>
          <p:cNvSpPr>
            <a:spLocks noChangeAspect="1"/>
          </p:cNvSpPr>
          <p:nvPr/>
        </p:nvSpPr>
        <p:spPr bwMode="auto">
          <a:xfrm>
            <a:off x="401955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1" name="Rectangle 31">
            <a:extLst>
              <a:ext uri="{FF2B5EF4-FFF2-40B4-BE49-F238E27FC236}">
                <a16:creationId xmlns:a16="http://schemas.microsoft.com/office/drawing/2014/main" id="{AAC2F20C-4499-DBA5-CFE2-80F9E93148AD}"/>
              </a:ext>
              <a:ext uri="{C183D7F6-B498-43B3-948B-1728B52AA6E4}">
                <adec:decorative xmlns:adec="http://schemas.microsoft.com/office/drawing/2017/decorative" val="1"/>
              </a:ext>
            </a:extLst>
          </p:cNvPr>
          <p:cNvSpPr>
            <a:spLocks noChangeAspect="1" noChangeArrowheads="1"/>
          </p:cNvSpPr>
          <p:nvPr/>
        </p:nvSpPr>
        <p:spPr bwMode="auto">
          <a:xfrm>
            <a:off x="4448175"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33" name="Rectangle 33">
            <a:extLst>
              <a:ext uri="{FF2B5EF4-FFF2-40B4-BE49-F238E27FC236}">
                <a16:creationId xmlns:a16="http://schemas.microsoft.com/office/drawing/2014/main" id="{1BCA6B6F-49CB-308F-7FAB-54E6CCECBEA0}"/>
              </a:ext>
              <a:ext uri="{C183D7F6-B498-43B3-948B-1728B52AA6E4}">
                <adec:decorative xmlns:adec="http://schemas.microsoft.com/office/drawing/2017/decorative" val="1"/>
              </a:ext>
            </a:extLst>
          </p:cNvPr>
          <p:cNvSpPr>
            <a:spLocks noChangeAspect="1" noChangeArrowheads="1"/>
          </p:cNvSpPr>
          <p:nvPr/>
        </p:nvSpPr>
        <p:spPr bwMode="auto">
          <a:xfrm>
            <a:off x="4448175"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35" name="Freeform 35">
            <a:extLst>
              <a:ext uri="{FF2B5EF4-FFF2-40B4-BE49-F238E27FC236}">
                <a16:creationId xmlns:a16="http://schemas.microsoft.com/office/drawing/2014/main" id="{787EBEAF-EEF5-27DD-40E2-162935BEE8B1}"/>
              </a:ext>
              <a:ext uri="{C183D7F6-B498-43B3-948B-1728B52AA6E4}">
                <adec:decorative xmlns:adec="http://schemas.microsoft.com/office/drawing/2017/decorative" val="1"/>
              </a:ext>
            </a:extLst>
          </p:cNvPr>
          <p:cNvSpPr>
            <a:spLocks noChangeAspect="1"/>
          </p:cNvSpPr>
          <p:nvPr/>
        </p:nvSpPr>
        <p:spPr bwMode="auto">
          <a:xfrm flipH="1">
            <a:off x="4341813" y="4479925"/>
            <a:ext cx="106362" cy="428625"/>
          </a:xfrm>
          <a:custGeom>
            <a:avLst/>
            <a:gdLst>
              <a:gd name="T0" fmla="*/ 0 w 48"/>
              <a:gd name="T1" fmla="*/ 0 h 192"/>
              <a:gd name="T2" fmla="*/ 106362 w 48"/>
              <a:gd name="T3" fmla="*/ 107156 h 192"/>
              <a:gd name="T4" fmla="*/ 106362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4" name="Freeform 34">
            <a:extLst>
              <a:ext uri="{FF2B5EF4-FFF2-40B4-BE49-F238E27FC236}">
                <a16:creationId xmlns:a16="http://schemas.microsoft.com/office/drawing/2014/main" id="{EC65925A-DD5D-4D95-EA82-AED07FE6BE97}"/>
              </a:ext>
              <a:ext uri="{C183D7F6-B498-43B3-948B-1728B52AA6E4}">
                <adec:decorative xmlns:adec="http://schemas.microsoft.com/office/drawing/2017/decorative" val="1"/>
              </a:ext>
            </a:extLst>
          </p:cNvPr>
          <p:cNvSpPr>
            <a:spLocks noChangeAspect="1"/>
          </p:cNvSpPr>
          <p:nvPr/>
        </p:nvSpPr>
        <p:spPr bwMode="auto">
          <a:xfrm>
            <a:off x="455612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0" name="Freeform 50">
            <a:extLst>
              <a:ext uri="{FF2B5EF4-FFF2-40B4-BE49-F238E27FC236}">
                <a16:creationId xmlns:a16="http://schemas.microsoft.com/office/drawing/2014/main" id="{D91C21FD-5FA7-5BD7-6303-4838B6C62361}"/>
              </a:ext>
              <a:ext uri="{C183D7F6-B498-43B3-948B-1728B52AA6E4}">
                <adec:decorative xmlns:adec="http://schemas.microsoft.com/office/drawing/2017/decorative" val="1"/>
              </a:ext>
            </a:extLst>
          </p:cNvPr>
          <p:cNvSpPr>
            <a:spLocks noChangeAspect="1"/>
          </p:cNvSpPr>
          <p:nvPr/>
        </p:nvSpPr>
        <p:spPr bwMode="auto">
          <a:xfrm flipH="1">
            <a:off x="509270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5" name="Rectangle 55">
            <a:extLst>
              <a:ext uri="{FF2B5EF4-FFF2-40B4-BE49-F238E27FC236}">
                <a16:creationId xmlns:a16="http://schemas.microsoft.com/office/drawing/2014/main" id="{A66F8F5F-7ECB-6010-1580-3196D3460E7F}"/>
              </a:ext>
              <a:ext uri="{C183D7F6-B498-43B3-948B-1728B52AA6E4}">
                <adec:decorative xmlns:adec="http://schemas.microsoft.com/office/drawing/2017/decorative" val="1"/>
              </a:ext>
            </a:extLst>
          </p:cNvPr>
          <p:cNvSpPr>
            <a:spLocks noChangeAspect="1" noChangeArrowheads="1"/>
          </p:cNvSpPr>
          <p:nvPr/>
        </p:nvSpPr>
        <p:spPr bwMode="auto">
          <a:xfrm>
            <a:off x="4664075" y="4586288"/>
            <a:ext cx="428625"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82" name="Freeform 92">
            <a:extLst>
              <a:ext uri="{FF2B5EF4-FFF2-40B4-BE49-F238E27FC236}">
                <a16:creationId xmlns:a16="http://schemas.microsoft.com/office/drawing/2014/main" id="{95BA0FFC-5074-5505-2669-BF1BCB9B74F3}"/>
              </a:ext>
              <a:ext uri="{C183D7F6-B498-43B3-948B-1728B52AA6E4}">
                <adec:decorative xmlns:adec="http://schemas.microsoft.com/office/drawing/2017/decorative" val="1"/>
              </a:ext>
            </a:extLst>
          </p:cNvPr>
          <p:cNvSpPr>
            <a:spLocks noChangeAspect="1"/>
          </p:cNvSpPr>
          <p:nvPr/>
        </p:nvSpPr>
        <p:spPr bwMode="auto">
          <a:xfrm>
            <a:off x="4743450" y="4911725"/>
            <a:ext cx="241300" cy="422275"/>
          </a:xfrm>
          <a:custGeom>
            <a:avLst/>
            <a:gdLst>
              <a:gd name="T0" fmla="*/ 241300 w 152"/>
              <a:gd name="T1" fmla="*/ 422275 h 266"/>
              <a:gd name="T2" fmla="*/ 241300 w 152"/>
              <a:gd name="T3" fmla="*/ 3175 h 266"/>
              <a:gd name="T4" fmla="*/ 0 w 152"/>
              <a:gd name="T5" fmla="*/ 0 h 266"/>
              <a:gd name="T6" fmla="*/ 0 w 152"/>
              <a:gd name="T7" fmla="*/ 422275 h 266"/>
              <a:gd name="T8" fmla="*/ 241300 w 152"/>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1" name="Rectangle 51">
            <a:extLst>
              <a:ext uri="{FF2B5EF4-FFF2-40B4-BE49-F238E27FC236}">
                <a16:creationId xmlns:a16="http://schemas.microsoft.com/office/drawing/2014/main" id="{BA43F97F-5537-0602-3FE2-4C87802C8D6D}"/>
              </a:ext>
              <a:ext uri="{C183D7F6-B498-43B3-948B-1728B52AA6E4}">
                <adec:decorative xmlns:adec="http://schemas.microsoft.com/office/drawing/2017/decorative" val="1"/>
              </a:ext>
            </a:extLst>
          </p:cNvPr>
          <p:cNvSpPr>
            <a:spLocks noChangeAspect="1" noChangeArrowheads="1"/>
          </p:cNvSpPr>
          <p:nvPr/>
        </p:nvSpPr>
        <p:spPr bwMode="auto">
          <a:xfrm>
            <a:off x="5200650" y="4479925"/>
            <a:ext cx="106363"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53" name="Rectangle 53">
            <a:extLst>
              <a:ext uri="{FF2B5EF4-FFF2-40B4-BE49-F238E27FC236}">
                <a16:creationId xmlns:a16="http://schemas.microsoft.com/office/drawing/2014/main" id="{5241BC11-F7E4-E865-FB5B-BBB600EDBE2A}"/>
              </a:ext>
              <a:ext uri="{C183D7F6-B498-43B3-948B-1728B52AA6E4}">
                <adec:decorative xmlns:adec="http://schemas.microsoft.com/office/drawing/2017/decorative" val="1"/>
              </a:ext>
            </a:extLst>
          </p:cNvPr>
          <p:cNvSpPr>
            <a:spLocks noChangeAspect="1" noChangeArrowheads="1"/>
          </p:cNvSpPr>
          <p:nvPr/>
        </p:nvSpPr>
        <p:spPr bwMode="auto">
          <a:xfrm>
            <a:off x="5200650" y="4586288"/>
            <a:ext cx="10636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52" name="Rectangle 52">
            <a:extLst>
              <a:ext uri="{FF2B5EF4-FFF2-40B4-BE49-F238E27FC236}">
                <a16:creationId xmlns:a16="http://schemas.microsoft.com/office/drawing/2014/main" id="{7B9A1E30-3C7C-81BA-7185-D555C121C330}"/>
              </a:ext>
              <a:ext uri="{C183D7F6-B498-43B3-948B-1728B52AA6E4}">
                <adec:decorative xmlns:adec="http://schemas.microsoft.com/office/drawing/2017/decorative" val="1"/>
              </a:ext>
            </a:extLst>
          </p:cNvPr>
          <p:cNvSpPr>
            <a:spLocks noChangeAspect="1" noChangeArrowheads="1"/>
          </p:cNvSpPr>
          <p:nvPr/>
        </p:nvSpPr>
        <p:spPr bwMode="auto">
          <a:xfrm>
            <a:off x="5200650" y="4800600"/>
            <a:ext cx="106363"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85" name="Freeform 95">
            <a:extLst>
              <a:ext uri="{FF2B5EF4-FFF2-40B4-BE49-F238E27FC236}">
                <a16:creationId xmlns:a16="http://schemas.microsoft.com/office/drawing/2014/main" id="{86104AF4-C6CA-7352-6DB2-30CA615FC33A}"/>
              </a:ext>
              <a:ext uri="{C183D7F6-B498-43B3-948B-1728B52AA6E4}">
                <adec:decorative xmlns:adec="http://schemas.microsoft.com/office/drawing/2017/decorative" val="1"/>
              </a:ext>
            </a:extLst>
          </p:cNvPr>
          <p:cNvSpPr>
            <a:spLocks noChangeAspect="1"/>
          </p:cNvSpPr>
          <p:nvPr/>
        </p:nvSpPr>
        <p:spPr bwMode="auto">
          <a:xfrm>
            <a:off x="5197475" y="4914900"/>
            <a:ext cx="314325" cy="419100"/>
          </a:xfrm>
          <a:custGeom>
            <a:avLst/>
            <a:gdLst>
              <a:gd name="T0" fmla="*/ 314325 w 198"/>
              <a:gd name="T1" fmla="*/ 419100 h 264"/>
              <a:gd name="T2" fmla="*/ 314325 w 198"/>
              <a:gd name="T3" fmla="*/ 0 h 264"/>
              <a:gd name="T4" fmla="*/ 0 w 198"/>
              <a:gd name="T5" fmla="*/ 0 h 264"/>
              <a:gd name="T6" fmla="*/ 0 w 198"/>
              <a:gd name="T7" fmla="*/ 419100 h 264"/>
              <a:gd name="T8" fmla="*/ 314325 w 198"/>
              <a:gd name="T9" fmla="*/ 41910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6" name="Rectangle 46">
            <a:extLst>
              <a:ext uri="{FF2B5EF4-FFF2-40B4-BE49-F238E27FC236}">
                <a16:creationId xmlns:a16="http://schemas.microsoft.com/office/drawing/2014/main" id="{E19DA9AE-F17E-672A-2816-612EE469AA21}"/>
              </a:ext>
              <a:ext uri="{C183D7F6-B498-43B3-948B-1728B52AA6E4}">
                <adec:decorative xmlns:adec="http://schemas.microsoft.com/office/drawing/2017/decorative" val="1"/>
              </a:ext>
            </a:extLst>
          </p:cNvPr>
          <p:cNvSpPr>
            <a:spLocks noChangeAspect="1" noChangeArrowheads="1"/>
          </p:cNvSpPr>
          <p:nvPr/>
        </p:nvSpPr>
        <p:spPr bwMode="auto">
          <a:xfrm>
            <a:off x="5521325"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8" name="Rectangle 48">
            <a:extLst>
              <a:ext uri="{FF2B5EF4-FFF2-40B4-BE49-F238E27FC236}">
                <a16:creationId xmlns:a16="http://schemas.microsoft.com/office/drawing/2014/main" id="{DE7895A7-8C5F-D4D0-D93A-6109C161E575}"/>
              </a:ext>
              <a:ext uri="{C183D7F6-B498-43B3-948B-1728B52AA6E4}">
                <adec:decorative xmlns:adec="http://schemas.microsoft.com/office/drawing/2017/decorative" val="1"/>
              </a:ext>
            </a:extLst>
          </p:cNvPr>
          <p:cNvSpPr>
            <a:spLocks noChangeAspect="1" noChangeArrowheads="1"/>
          </p:cNvSpPr>
          <p:nvPr/>
        </p:nvSpPr>
        <p:spPr bwMode="auto">
          <a:xfrm>
            <a:off x="5521325"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54" name="Rectangle 54">
            <a:extLst>
              <a:ext uri="{FF2B5EF4-FFF2-40B4-BE49-F238E27FC236}">
                <a16:creationId xmlns:a16="http://schemas.microsoft.com/office/drawing/2014/main" id="{00DB9996-8869-A621-08FB-1F357FB9AC7C}"/>
              </a:ext>
              <a:ext uri="{C183D7F6-B498-43B3-948B-1728B52AA6E4}">
                <adec:decorative xmlns:adec="http://schemas.microsoft.com/office/drawing/2017/decorative" val="1"/>
              </a:ext>
            </a:extLst>
          </p:cNvPr>
          <p:cNvSpPr>
            <a:spLocks noChangeAspect="1" noChangeArrowheads="1"/>
          </p:cNvSpPr>
          <p:nvPr/>
        </p:nvSpPr>
        <p:spPr bwMode="auto">
          <a:xfrm>
            <a:off x="5307013" y="4479925"/>
            <a:ext cx="21431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9" name="Freeform 49">
            <a:extLst>
              <a:ext uri="{FF2B5EF4-FFF2-40B4-BE49-F238E27FC236}">
                <a16:creationId xmlns:a16="http://schemas.microsoft.com/office/drawing/2014/main" id="{9CCDAD6D-BBC6-2D7F-8865-3AC0921B6422}"/>
              </a:ext>
              <a:ext uri="{C183D7F6-B498-43B3-948B-1728B52AA6E4}">
                <adec:decorative xmlns:adec="http://schemas.microsoft.com/office/drawing/2017/decorative" val="1"/>
              </a:ext>
            </a:extLst>
          </p:cNvPr>
          <p:cNvSpPr>
            <a:spLocks noChangeAspect="1"/>
          </p:cNvSpPr>
          <p:nvPr/>
        </p:nvSpPr>
        <p:spPr bwMode="auto">
          <a:xfrm>
            <a:off x="562927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0" name="Freeform 20">
            <a:extLst>
              <a:ext uri="{FF2B5EF4-FFF2-40B4-BE49-F238E27FC236}">
                <a16:creationId xmlns:a16="http://schemas.microsoft.com/office/drawing/2014/main" id="{F1BB9F61-45D8-E9BA-684F-5C2CABC76C89}"/>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1" name="Freeform 21">
            <a:extLst>
              <a:ext uri="{FF2B5EF4-FFF2-40B4-BE49-F238E27FC236}">
                <a16:creationId xmlns:a16="http://schemas.microsoft.com/office/drawing/2014/main" id="{FFD62C35-E764-C44E-731E-5B2325F06656}"/>
              </a:ext>
              <a:ext uri="{C183D7F6-B498-43B3-948B-1728B52AA6E4}">
                <adec:decorative xmlns:adec="http://schemas.microsoft.com/office/drawing/2017/decorative" val="1"/>
              </a:ext>
            </a:extLst>
          </p:cNvPr>
          <p:cNvSpPr>
            <a:spLocks noChangeAspect="1"/>
          </p:cNvSpPr>
          <p:nvPr/>
        </p:nvSpPr>
        <p:spPr bwMode="auto">
          <a:xfrm>
            <a:off x="3790950" y="4914900"/>
            <a:ext cx="781050" cy="422275"/>
          </a:xfrm>
          <a:custGeom>
            <a:avLst/>
            <a:gdLst>
              <a:gd name="T0" fmla="*/ 3633 w 430"/>
              <a:gd name="T1" fmla="*/ 193675 h 266"/>
              <a:gd name="T2" fmla="*/ 3633 w 430"/>
              <a:gd name="T3" fmla="*/ 0 h 266"/>
              <a:gd name="T4" fmla="*/ 781050 w 430"/>
              <a:gd name="T5" fmla="*/ 0 h 266"/>
              <a:gd name="T6" fmla="*/ 781050 w 430"/>
              <a:gd name="T7" fmla="*/ 422275 h 266"/>
              <a:gd name="T8" fmla="*/ 312420 w 430"/>
              <a:gd name="T9" fmla="*/ 420688 h 266"/>
              <a:gd name="T10" fmla="*/ 317869 w 430"/>
              <a:gd name="T11" fmla="*/ 160338 h 266"/>
              <a:gd name="T12" fmla="*/ 243397 w 430"/>
              <a:gd name="T13" fmla="*/ 80963 h 266"/>
              <a:gd name="T14" fmla="*/ 181640 w 430"/>
              <a:gd name="T15" fmla="*/ 152400 h 266"/>
              <a:gd name="T16" fmla="*/ 181640 w 430"/>
              <a:gd name="T17" fmla="*/ 187325 h 266"/>
              <a:gd name="T18" fmla="*/ 0 w 430"/>
              <a:gd name="T19" fmla="*/ 18732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2" name="Rectangle 22">
            <a:extLst>
              <a:ext uri="{FF2B5EF4-FFF2-40B4-BE49-F238E27FC236}">
                <a16:creationId xmlns:a16="http://schemas.microsoft.com/office/drawing/2014/main" id="{AA59293A-BA64-DCD6-AEBE-2FD8CD0FB077}"/>
              </a:ext>
              <a:ext uri="{C183D7F6-B498-43B3-948B-1728B52AA6E4}">
                <adec:decorative xmlns:adec="http://schemas.microsoft.com/office/drawing/2017/decorative" val="1"/>
              </a:ext>
            </a:extLst>
          </p:cNvPr>
          <p:cNvSpPr>
            <a:spLocks noChangeAspect="1" noChangeArrowheads="1"/>
          </p:cNvSpPr>
          <p:nvPr/>
        </p:nvSpPr>
        <p:spPr bwMode="auto">
          <a:xfrm flipH="1">
            <a:off x="3810000" y="5232400"/>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20" name="Freeform 150">
            <a:extLst>
              <a:ext uri="{FF2B5EF4-FFF2-40B4-BE49-F238E27FC236}">
                <a16:creationId xmlns:a16="http://schemas.microsoft.com/office/drawing/2014/main" id="{F0C38B68-5DAD-C230-ECFF-E04DC43DFDB2}"/>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28" name="Rectangle 28">
            <a:extLst>
              <a:ext uri="{FF2B5EF4-FFF2-40B4-BE49-F238E27FC236}">
                <a16:creationId xmlns:a16="http://schemas.microsoft.com/office/drawing/2014/main" id="{01A375A1-484F-D7CC-DBBE-557781528A4F}"/>
              </a:ext>
              <a:ext uri="{C183D7F6-B498-43B3-948B-1728B52AA6E4}">
                <adec:decorative xmlns:adec="http://schemas.microsoft.com/office/drawing/2017/decorative" val="1"/>
              </a:ext>
            </a:extLst>
          </p:cNvPr>
          <p:cNvSpPr>
            <a:spLocks noChangeAspect="1" noChangeArrowheads="1"/>
          </p:cNvSpPr>
          <p:nvPr/>
        </p:nvSpPr>
        <p:spPr bwMode="auto">
          <a:xfrm>
            <a:off x="3913188" y="4800600"/>
            <a:ext cx="106362"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32" name="Rectangle 32">
            <a:extLst>
              <a:ext uri="{FF2B5EF4-FFF2-40B4-BE49-F238E27FC236}">
                <a16:creationId xmlns:a16="http://schemas.microsoft.com/office/drawing/2014/main" id="{3802D0EE-1A39-B9F9-379C-B25BC29BB6E0}"/>
              </a:ext>
              <a:ext uri="{C183D7F6-B498-43B3-948B-1728B52AA6E4}">
                <adec:decorative xmlns:adec="http://schemas.microsoft.com/office/drawing/2017/decorative" val="1"/>
              </a:ext>
            </a:extLst>
          </p:cNvPr>
          <p:cNvSpPr>
            <a:spLocks noChangeAspect="1" noChangeArrowheads="1"/>
          </p:cNvSpPr>
          <p:nvPr/>
        </p:nvSpPr>
        <p:spPr bwMode="auto">
          <a:xfrm>
            <a:off x="4448175"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7" name="Rectangle 47">
            <a:extLst>
              <a:ext uri="{FF2B5EF4-FFF2-40B4-BE49-F238E27FC236}">
                <a16:creationId xmlns:a16="http://schemas.microsoft.com/office/drawing/2014/main" id="{2641223A-CF57-8F58-7911-DA4274D344E8}"/>
              </a:ext>
              <a:ext uri="{C183D7F6-B498-43B3-948B-1728B52AA6E4}">
                <adec:decorative xmlns:adec="http://schemas.microsoft.com/office/drawing/2017/decorative" val="1"/>
              </a:ext>
            </a:extLst>
          </p:cNvPr>
          <p:cNvSpPr>
            <a:spLocks noChangeAspect="1" noChangeArrowheads="1"/>
          </p:cNvSpPr>
          <p:nvPr/>
        </p:nvSpPr>
        <p:spPr bwMode="auto">
          <a:xfrm>
            <a:off x="5521325"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56" name="Rectangle 56">
            <a:extLst>
              <a:ext uri="{FF2B5EF4-FFF2-40B4-BE49-F238E27FC236}">
                <a16:creationId xmlns:a16="http://schemas.microsoft.com/office/drawing/2014/main" id="{E6D1C1C0-11B8-1D6E-A021-6FB2698A791E}"/>
              </a:ext>
              <a:ext uri="{C183D7F6-B498-43B3-948B-1728B52AA6E4}">
                <adec:decorative xmlns:adec="http://schemas.microsoft.com/office/drawing/2017/decorative" val="1"/>
              </a:ext>
            </a:extLst>
          </p:cNvPr>
          <p:cNvSpPr>
            <a:spLocks noChangeAspect="1" noChangeArrowheads="1"/>
          </p:cNvSpPr>
          <p:nvPr/>
        </p:nvSpPr>
        <p:spPr bwMode="auto">
          <a:xfrm>
            <a:off x="5735638" y="4586288"/>
            <a:ext cx="4302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86" name="Freeform 96">
            <a:extLst>
              <a:ext uri="{FF2B5EF4-FFF2-40B4-BE49-F238E27FC236}">
                <a16:creationId xmlns:a16="http://schemas.microsoft.com/office/drawing/2014/main" id="{03E5F55F-102C-E23C-D579-AB61346A29F1}"/>
              </a:ext>
              <a:ext uri="{C183D7F6-B498-43B3-948B-1728B52AA6E4}">
                <adec:decorative xmlns:adec="http://schemas.microsoft.com/office/drawing/2017/decorative" val="1"/>
              </a:ext>
            </a:extLst>
          </p:cNvPr>
          <p:cNvSpPr>
            <a:spLocks noChangeAspect="1"/>
          </p:cNvSpPr>
          <p:nvPr/>
        </p:nvSpPr>
        <p:spPr bwMode="auto">
          <a:xfrm>
            <a:off x="5724525" y="4911725"/>
            <a:ext cx="314325" cy="422275"/>
          </a:xfrm>
          <a:custGeom>
            <a:avLst/>
            <a:gdLst>
              <a:gd name="T0" fmla="*/ 314325 w 198"/>
              <a:gd name="T1" fmla="*/ 422275 h 266"/>
              <a:gd name="T2" fmla="*/ 314325 w 198"/>
              <a:gd name="T3" fmla="*/ 3175 h 266"/>
              <a:gd name="T4" fmla="*/ 0 w 198"/>
              <a:gd name="T5" fmla="*/ 0 h 266"/>
              <a:gd name="T6" fmla="*/ 0 w 198"/>
              <a:gd name="T7" fmla="*/ 422275 h 266"/>
              <a:gd name="T8" fmla="*/ 314325 w 19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7" name="Rectangle 37">
            <a:extLst>
              <a:ext uri="{FF2B5EF4-FFF2-40B4-BE49-F238E27FC236}">
                <a16:creationId xmlns:a16="http://schemas.microsoft.com/office/drawing/2014/main" id="{A52AC6DF-E496-99C7-975F-8711836CBD29}"/>
              </a:ext>
              <a:ext uri="{C183D7F6-B498-43B3-948B-1728B52AA6E4}">
                <adec:decorative xmlns:adec="http://schemas.microsoft.com/office/drawing/2017/decorative" val="1"/>
              </a:ext>
            </a:extLst>
          </p:cNvPr>
          <p:cNvSpPr>
            <a:spLocks noChangeAspect="1" noChangeArrowheads="1"/>
          </p:cNvSpPr>
          <p:nvPr/>
        </p:nvSpPr>
        <p:spPr bwMode="auto">
          <a:xfrm>
            <a:off x="6272213"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38" name="Rectangle 38">
            <a:extLst>
              <a:ext uri="{FF2B5EF4-FFF2-40B4-BE49-F238E27FC236}">
                <a16:creationId xmlns:a16="http://schemas.microsoft.com/office/drawing/2014/main" id="{3D686E0C-3D39-D851-0975-4A973A3D383F}"/>
              </a:ext>
              <a:ext uri="{C183D7F6-B498-43B3-948B-1728B52AA6E4}">
                <adec:decorative xmlns:adec="http://schemas.microsoft.com/office/drawing/2017/decorative" val="1"/>
              </a:ext>
            </a:extLst>
          </p:cNvPr>
          <p:cNvSpPr>
            <a:spLocks noChangeAspect="1" noChangeArrowheads="1"/>
          </p:cNvSpPr>
          <p:nvPr/>
        </p:nvSpPr>
        <p:spPr bwMode="auto">
          <a:xfrm>
            <a:off x="6272213"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0" name="Freeform 40">
            <a:extLst>
              <a:ext uri="{FF2B5EF4-FFF2-40B4-BE49-F238E27FC236}">
                <a16:creationId xmlns:a16="http://schemas.microsoft.com/office/drawing/2014/main" id="{CFBA44BC-FEE1-67DA-FD57-610342B3F548}"/>
              </a:ext>
              <a:ext uri="{C183D7F6-B498-43B3-948B-1728B52AA6E4}">
                <adec:decorative xmlns:adec="http://schemas.microsoft.com/office/drawing/2017/decorative" val="1"/>
              </a:ext>
            </a:extLst>
          </p:cNvPr>
          <p:cNvSpPr>
            <a:spLocks noChangeAspect="1"/>
          </p:cNvSpPr>
          <p:nvPr/>
        </p:nvSpPr>
        <p:spPr bwMode="auto">
          <a:xfrm flipH="1">
            <a:off x="616585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39" name="Freeform 39">
            <a:extLst>
              <a:ext uri="{FF2B5EF4-FFF2-40B4-BE49-F238E27FC236}">
                <a16:creationId xmlns:a16="http://schemas.microsoft.com/office/drawing/2014/main" id="{415FA845-39A5-183C-7867-6494DA7F9AA5}"/>
              </a:ext>
              <a:ext uri="{C183D7F6-B498-43B3-948B-1728B52AA6E4}">
                <adec:decorative xmlns:adec="http://schemas.microsoft.com/office/drawing/2017/decorative" val="1"/>
              </a:ext>
            </a:extLst>
          </p:cNvPr>
          <p:cNvSpPr>
            <a:spLocks noChangeAspect="1"/>
          </p:cNvSpPr>
          <p:nvPr/>
        </p:nvSpPr>
        <p:spPr bwMode="auto">
          <a:xfrm>
            <a:off x="6380163"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7" name="Freeform 97">
            <a:extLst>
              <a:ext uri="{FF2B5EF4-FFF2-40B4-BE49-F238E27FC236}">
                <a16:creationId xmlns:a16="http://schemas.microsoft.com/office/drawing/2014/main" id="{040E217C-005B-659D-CE57-2BAA24E79694}"/>
              </a:ext>
              <a:ext uri="{C183D7F6-B498-43B3-948B-1728B52AA6E4}">
                <adec:decorative xmlns:adec="http://schemas.microsoft.com/office/drawing/2017/decorative" val="1"/>
              </a:ext>
            </a:extLst>
          </p:cNvPr>
          <p:cNvSpPr>
            <a:spLocks noChangeAspect="1"/>
          </p:cNvSpPr>
          <p:nvPr/>
        </p:nvSpPr>
        <p:spPr bwMode="auto">
          <a:xfrm>
            <a:off x="6251575" y="4911725"/>
            <a:ext cx="266700" cy="422275"/>
          </a:xfrm>
          <a:custGeom>
            <a:avLst/>
            <a:gdLst>
              <a:gd name="T0" fmla="*/ 266700 w 168"/>
              <a:gd name="T1" fmla="*/ 422275 h 266"/>
              <a:gd name="T2" fmla="*/ 266700 w 168"/>
              <a:gd name="T3" fmla="*/ 0 h 266"/>
              <a:gd name="T4" fmla="*/ 0 w 168"/>
              <a:gd name="T5" fmla="*/ 0 h 266"/>
              <a:gd name="T6" fmla="*/ 0 w 168"/>
              <a:gd name="T7" fmla="*/ 422275 h 266"/>
              <a:gd name="T8" fmla="*/ 266700 w 16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57" name="Rectangle 57">
            <a:extLst>
              <a:ext uri="{FF2B5EF4-FFF2-40B4-BE49-F238E27FC236}">
                <a16:creationId xmlns:a16="http://schemas.microsoft.com/office/drawing/2014/main" id="{869E1514-503A-ACE9-A5F2-2BF0D3BC39BF}"/>
              </a:ext>
              <a:ext uri="{C183D7F6-B498-43B3-948B-1728B52AA6E4}">
                <adec:decorative xmlns:adec="http://schemas.microsoft.com/office/drawing/2017/decorative" val="1"/>
              </a:ext>
            </a:extLst>
          </p:cNvPr>
          <p:cNvSpPr>
            <a:spLocks noChangeAspect="1" noChangeArrowheads="1"/>
          </p:cNvSpPr>
          <p:nvPr/>
        </p:nvSpPr>
        <p:spPr bwMode="auto">
          <a:xfrm>
            <a:off x="6488113" y="4586288"/>
            <a:ext cx="2143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2" name="Rectangle 42">
            <a:extLst>
              <a:ext uri="{FF2B5EF4-FFF2-40B4-BE49-F238E27FC236}">
                <a16:creationId xmlns:a16="http://schemas.microsoft.com/office/drawing/2014/main" id="{42F76AD3-BC76-62FB-0F82-AEC3C199539E}"/>
              </a:ext>
              <a:ext uri="{C183D7F6-B498-43B3-948B-1728B52AA6E4}">
                <adec:decorative xmlns:adec="http://schemas.microsoft.com/office/drawing/2017/decorative" val="1"/>
              </a:ext>
            </a:extLst>
          </p:cNvPr>
          <p:cNvSpPr>
            <a:spLocks noChangeAspect="1" noChangeArrowheads="1"/>
          </p:cNvSpPr>
          <p:nvPr/>
        </p:nvSpPr>
        <p:spPr bwMode="auto">
          <a:xfrm>
            <a:off x="6808788"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3" name="Rectangle 43">
            <a:extLst>
              <a:ext uri="{FF2B5EF4-FFF2-40B4-BE49-F238E27FC236}">
                <a16:creationId xmlns:a16="http://schemas.microsoft.com/office/drawing/2014/main" id="{BD48CE96-859C-549A-B1BF-0275EA843EFC}"/>
              </a:ext>
              <a:ext uri="{C183D7F6-B498-43B3-948B-1728B52AA6E4}">
                <adec:decorative xmlns:adec="http://schemas.microsoft.com/office/drawing/2017/decorative" val="1"/>
              </a:ext>
            </a:extLst>
          </p:cNvPr>
          <p:cNvSpPr>
            <a:spLocks noChangeAspect="1" noChangeArrowheads="1"/>
          </p:cNvSpPr>
          <p:nvPr/>
        </p:nvSpPr>
        <p:spPr bwMode="auto">
          <a:xfrm>
            <a:off x="6808788"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4" name="Freeform 44">
            <a:extLst>
              <a:ext uri="{FF2B5EF4-FFF2-40B4-BE49-F238E27FC236}">
                <a16:creationId xmlns:a16="http://schemas.microsoft.com/office/drawing/2014/main" id="{09523F86-0C6C-7F7C-EE49-2741F91DC96C}"/>
              </a:ext>
              <a:ext uri="{C183D7F6-B498-43B3-948B-1728B52AA6E4}">
                <adec:decorative xmlns:adec="http://schemas.microsoft.com/office/drawing/2017/decorative" val="1"/>
              </a:ext>
            </a:extLst>
          </p:cNvPr>
          <p:cNvSpPr>
            <a:spLocks noChangeAspect="1"/>
          </p:cNvSpPr>
          <p:nvPr/>
        </p:nvSpPr>
        <p:spPr bwMode="auto">
          <a:xfrm flipH="1">
            <a:off x="670242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83" name="Freeform 93">
            <a:extLst>
              <a:ext uri="{FF2B5EF4-FFF2-40B4-BE49-F238E27FC236}">
                <a16:creationId xmlns:a16="http://schemas.microsoft.com/office/drawing/2014/main" id="{F0A8CAF3-BCD2-BE61-5B5B-7E1A78749C44}"/>
              </a:ext>
              <a:ext uri="{C183D7F6-B498-43B3-948B-1728B52AA6E4}">
                <adec:decorative xmlns:adec="http://schemas.microsoft.com/office/drawing/2017/decorative" val="1"/>
              </a:ext>
            </a:extLst>
          </p:cNvPr>
          <p:cNvSpPr>
            <a:spLocks noChangeAspect="1"/>
          </p:cNvSpPr>
          <p:nvPr/>
        </p:nvSpPr>
        <p:spPr bwMode="auto">
          <a:xfrm>
            <a:off x="6683375" y="4914900"/>
            <a:ext cx="703263" cy="422275"/>
          </a:xfrm>
          <a:custGeom>
            <a:avLst/>
            <a:gdLst>
              <a:gd name="T0" fmla="*/ 703263 w 443"/>
              <a:gd name="T1" fmla="*/ 192088 h 266"/>
              <a:gd name="T2" fmla="*/ 703263 w 443"/>
              <a:gd name="T3" fmla="*/ 0 h 266"/>
              <a:gd name="T4" fmla="*/ 0 w 443"/>
              <a:gd name="T5" fmla="*/ 0 h 266"/>
              <a:gd name="T6" fmla="*/ 0 w 443"/>
              <a:gd name="T7" fmla="*/ 422275 h 266"/>
              <a:gd name="T8" fmla="*/ 452438 w 443"/>
              <a:gd name="T9" fmla="*/ 420688 h 266"/>
              <a:gd name="T10" fmla="*/ 447675 w 443"/>
              <a:gd name="T11" fmla="*/ 160338 h 266"/>
              <a:gd name="T12" fmla="*/ 511175 w 443"/>
              <a:gd name="T13" fmla="*/ 80963 h 266"/>
              <a:gd name="T14" fmla="*/ 565150 w 443"/>
              <a:gd name="T15" fmla="*/ 152400 h 266"/>
              <a:gd name="T16" fmla="*/ 565150 w 443"/>
              <a:gd name="T17" fmla="*/ 187325 h 266"/>
              <a:gd name="T18" fmla="*/ 703263 w 443"/>
              <a:gd name="T19" fmla="*/ 19208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45" name="Rectangle 45">
            <a:extLst>
              <a:ext uri="{FF2B5EF4-FFF2-40B4-BE49-F238E27FC236}">
                <a16:creationId xmlns:a16="http://schemas.microsoft.com/office/drawing/2014/main" id="{C582A4FA-3906-0C77-F2FB-C089B1593E7D}"/>
              </a:ext>
              <a:ext uri="{C183D7F6-B498-43B3-948B-1728B52AA6E4}">
                <adec:decorative xmlns:adec="http://schemas.microsoft.com/office/drawing/2017/decorative" val="1"/>
              </a:ext>
            </a:extLst>
          </p:cNvPr>
          <p:cNvSpPr>
            <a:spLocks noChangeAspect="1" noChangeArrowheads="1"/>
          </p:cNvSpPr>
          <p:nvPr/>
        </p:nvSpPr>
        <p:spPr bwMode="auto">
          <a:xfrm>
            <a:off x="6916738" y="4479925"/>
            <a:ext cx="10636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72789" name="Group 99">
            <a:extLst>
              <a:ext uri="{FF2B5EF4-FFF2-40B4-BE49-F238E27FC236}">
                <a16:creationId xmlns:a16="http://schemas.microsoft.com/office/drawing/2014/main" id="{21DFF98E-B2F3-5904-BED5-164EB7CC7872}"/>
              </a:ext>
              <a:ext uri="{C183D7F6-B498-43B3-948B-1728B52AA6E4}">
                <adec:decorative xmlns:adec="http://schemas.microsoft.com/office/drawing/2017/decorative" val="1"/>
              </a:ext>
            </a:extLst>
          </p:cNvPr>
          <p:cNvGrpSpPr>
            <a:grpSpLocks noChangeAspect="1"/>
          </p:cNvGrpSpPr>
          <p:nvPr/>
        </p:nvGrpSpPr>
        <p:grpSpPr bwMode="auto">
          <a:xfrm rot="-5400000">
            <a:off x="7209631" y="4320382"/>
            <a:ext cx="428625" cy="750888"/>
            <a:chOff x="2688" y="3264"/>
            <a:chExt cx="288" cy="384"/>
          </a:xfrm>
        </p:grpSpPr>
        <p:sp>
          <p:nvSpPr>
            <p:cNvPr id="72839" name="Line 100">
              <a:extLst>
                <a:ext uri="{FF2B5EF4-FFF2-40B4-BE49-F238E27FC236}">
                  <a16:creationId xmlns:a16="http://schemas.microsoft.com/office/drawing/2014/main" id="{46033692-A258-7522-84E4-84FC55F62772}"/>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0" name="Line 101">
              <a:extLst>
                <a:ext uri="{FF2B5EF4-FFF2-40B4-BE49-F238E27FC236}">
                  <a16:creationId xmlns:a16="http://schemas.microsoft.com/office/drawing/2014/main" id="{0114F666-DD05-BD5D-4AA7-0239126FEC33}"/>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1" name="Line 102">
              <a:extLst>
                <a:ext uri="{FF2B5EF4-FFF2-40B4-BE49-F238E27FC236}">
                  <a16:creationId xmlns:a16="http://schemas.microsoft.com/office/drawing/2014/main" id="{616ECC42-E57C-78A0-2CDA-885D9AF1337F}"/>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2" name="Line 103">
              <a:extLst>
                <a:ext uri="{FF2B5EF4-FFF2-40B4-BE49-F238E27FC236}">
                  <a16:creationId xmlns:a16="http://schemas.microsoft.com/office/drawing/2014/main" id="{60AF3A57-5F43-991D-4E48-E027E02A11E5}"/>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3" name="Line 104">
              <a:extLst>
                <a:ext uri="{FF2B5EF4-FFF2-40B4-BE49-F238E27FC236}">
                  <a16:creationId xmlns:a16="http://schemas.microsoft.com/office/drawing/2014/main" id="{30F14A35-F0B4-2736-3FA4-532BCC4D1C20}"/>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4" name="Line 105">
              <a:extLst>
                <a:ext uri="{FF2B5EF4-FFF2-40B4-BE49-F238E27FC236}">
                  <a16:creationId xmlns:a16="http://schemas.microsoft.com/office/drawing/2014/main" id="{66E530BB-499C-0775-C1CC-478B97B8FB38}"/>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5" name="Line 106">
              <a:extLst>
                <a:ext uri="{FF2B5EF4-FFF2-40B4-BE49-F238E27FC236}">
                  <a16:creationId xmlns:a16="http://schemas.microsoft.com/office/drawing/2014/main" id="{A461378E-B10D-7333-7C69-E2E489FF9A6B}"/>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6" name="Line 107">
              <a:extLst>
                <a:ext uri="{FF2B5EF4-FFF2-40B4-BE49-F238E27FC236}">
                  <a16:creationId xmlns:a16="http://schemas.microsoft.com/office/drawing/2014/main" id="{1B7AE089-3B1E-C732-1397-8A867FC3B980}"/>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7" name="Line 108">
              <a:extLst>
                <a:ext uri="{FF2B5EF4-FFF2-40B4-BE49-F238E27FC236}">
                  <a16:creationId xmlns:a16="http://schemas.microsoft.com/office/drawing/2014/main" id="{87C769D6-9F22-9075-65E9-A9E678BECEF7}"/>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848" name="Line 109">
              <a:extLst>
                <a:ext uri="{FF2B5EF4-FFF2-40B4-BE49-F238E27FC236}">
                  <a16:creationId xmlns:a16="http://schemas.microsoft.com/office/drawing/2014/main" id="{3E4DF92F-E340-1711-A6E9-149A673DEEF6}"/>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784" name="Rectangle 94">
            <a:extLst>
              <a:ext uri="{FF2B5EF4-FFF2-40B4-BE49-F238E27FC236}">
                <a16:creationId xmlns:a16="http://schemas.microsoft.com/office/drawing/2014/main" id="{DE87F569-EB3D-ABBD-35F7-DF87355CE5C7}"/>
              </a:ext>
              <a:ext uri="{C183D7F6-B498-43B3-948B-1728B52AA6E4}">
                <adec:decorative xmlns:adec="http://schemas.microsoft.com/office/drawing/2017/decorative" val="1"/>
              </a:ext>
            </a:extLst>
          </p:cNvPr>
          <p:cNvSpPr>
            <a:spLocks noChangeAspect="1" noChangeArrowheads="1"/>
          </p:cNvSpPr>
          <p:nvPr/>
        </p:nvSpPr>
        <p:spPr bwMode="auto">
          <a:xfrm>
            <a:off x="7277100" y="5229225"/>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26" name="Rectangle 26">
            <a:extLst>
              <a:ext uri="{FF2B5EF4-FFF2-40B4-BE49-F238E27FC236}">
                <a16:creationId xmlns:a16="http://schemas.microsoft.com/office/drawing/2014/main" id="{7243FFB4-DA9F-AA63-3139-A4389009DB96}"/>
              </a:ext>
              <a:ext uri="{C183D7F6-B498-43B3-948B-1728B52AA6E4}">
                <adec:decorative xmlns:adec="http://schemas.microsoft.com/office/drawing/2017/decorative" val="1"/>
              </a:ext>
            </a:extLst>
          </p:cNvPr>
          <p:cNvSpPr>
            <a:spLocks noChangeAspect="1" noChangeArrowheads="1"/>
          </p:cNvSpPr>
          <p:nvPr/>
        </p:nvSpPr>
        <p:spPr bwMode="auto">
          <a:xfrm>
            <a:off x="4127500" y="4586288"/>
            <a:ext cx="21431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36" name="Rectangle 36">
            <a:extLst>
              <a:ext uri="{FF2B5EF4-FFF2-40B4-BE49-F238E27FC236}">
                <a16:creationId xmlns:a16="http://schemas.microsoft.com/office/drawing/2014/main" id="{88BB9D60-F819-C239-CFFE-89668B5A5C7D}"/>
              </a:ext>
              <a:ext uri="{C183D7F6-B498-43B3-948B-1728B52AA6E4}">
                <adec:decorative xmlns:adec="http://schemas.microsoft.com/office/drawing/2017/decorative" val="1"/>
              </a:ext>
            </a:extLst>
          </p:cNvPr>
          <p:cNvSpPr>
            <a:spLocks noChangeAspect="1" noChangeArrowheads="1"/>
          </p:cNvSpPr>
          <p:nvPr/>
        </p:nvSpPr>
        <p:spPr bwMode="auto">
          <a:xfrm>
            <a:off x="6272213"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41" name="Rectangle 41">
            <a:extLst>
              <a:ext uri="{FF2B5EF4-FFF2-40B4-BE49-F238E27FC236}">
                <a16:creationId xmlns:a16="http://schemas.microsoft.com/office/drawing/2014/main" id="{2BBAA2AB-CB1A-6C7E-6625-CD11C5388CB0}"/>
              </a:ext>
              <a:ext uri="{C183D7F6-B498-43B3-948B-1728B52AA6E4}">
                <adec:decorative xmlns:adec="http://schemas.microsoft.com/office/drawing/2017/decorative" val="1"/>
              </a:ext>
            </a:extLst>
          </p:cNvPr>
          <p:cNvSpPr>
            <a:spLocks noChangeAspect="1" noChangeArrowheads="1"/>
          </p:cNvSpPr>
          <p:nvPr/>
        </p:nvSpPr>
        <p:spPr bwMode="auto">
          <a:xfrm>
            <a:off x="6808788"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24" name="Rectangle 24">
            <a:extLst>
              <a:ext uri="{FF2B5EF4-FFF2-40B4-BE49-F238E27FC236}">
                <a16:creationId xmlns:a16="http://schemas.microsoft.com/office/drawing/2014/main" id="{A81FD989-0F4E-B45C-E686-C0768FBCF885}"/>
              </a:ext>
              <a:ext uri="{C183D7F6-B498-43B3-948B-1728B52AA6E4}">
                <adec:decorative xmlns:adec="http://schemas.microsoft.com/office/drawing/2017/decorative" val="1"/>
              </a:ext>
            </a:extLst>
          </p:cNvPr>
          <p:cNvSpPr>
            <a:spLocks noChangeAspect="1" noChangeArrowheads="1"/>
          </p:cNvSpPr>
          <p:nvPr/>
        </p:nvSpPr>
        <p:spPr bwMode="auto">
          <a:xfrm>
            <a:off x="7023100" y="4586288"/>
            <a:ext cx="107950" cy="214312"/>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67" name="Rectangle 67">
            <a:extLst>
              <a:ext uri="{FF2B5EF4-FFF2-40B4-BE49-F238E27FC236}">
                <a16:creationId xmlns:a16="http://schemas.microsoft.com/office/drawing/2014/main" id="{24700CD2-313D-2844-4D1F-8F5A049D2FB1}"/>
              </a:ext>
              <a:ext uri="{C183D7F6-B498-43B3-948B-1728B52AA6E4}">
                <adec:decorative xmlns:adec="http://schemas.microsoft.com/office/drawing/2017/decorative" val="1"/>
              </a:ext>
            </a:extLst>
          </p:cNvPr>
          <p:cNvSpPr>
            <a:spLocks noChangeAspect="1" noChangeArrowheads="1"/>
          </p:cNvSpPr>
          <p:nvPr/>
        </p:nvSpPr>
        <p:spPr bwMode="auto">
          <a:xfrm>
            <a:off x="1454150" y="2670175"/>
            <a:ext cx="214313" cy="36195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68" name="Freeform 68">
            <a:extLst>
              <a:ext uri="{FF2B5EF4-FFF2-40B4-BE49-F238E27FC236}">
                <a16:creationId xmlns:a16="http://schemas.microsoft.com/office/drawing/2014/main" id="{22522A61-EA06-C432-C180-4CA79029B060}"/>
              </a:ext>
              <a:ext uri="{C183D7F6-B498-43B3-948B-1728B52AA6E4}">
                <adec:decorative xmlns:adec="http://schemas.microsoft.com/office/drawing/2017/decorative" val="1"/>
              </a:ext>
            </a:extLst>
          </p:cNvPr>
          <p:cNvSpPr>
            <a:spLocks noChangeAspect="1"/>
          </p:cNvSpPr>
          <p:nvPr/>
        </p:nvSpPr>
        <p:spPr bwMode="auto">
          <a:xfrm>
            <a:off x="1454150" y="2562225"/>
            <a:ext cx="214313" cy="107950"/>
          </a:xfrm>
          <a:custGeom>
            <a:avLst/>
            <a:gdLst>
              <a:gd name="T0" fmla="*/ 0 w 144"/>
              <a:gd name="T1" fmla="*/ 107950 h 48"/>
              <a:gd name="T2" fmla="*/ 71438 w 144"/>
              <a:gd name="T3" fmla="*/ 0 h 48"/>
              <a:gd name="T4" fmla="*/ 142875 w 144"/>
              <a:gd name="T5" fmla="*/ 0 h 48"/>
              <a:gd name="T6" fmla="*/ 214313 w 144"/>
              <a:gd name="T7" fmla="*/ 107950 h 48"/>
              <a:gd name="T8" fmla="*/ 0 w 144"/>
              <a:gd name="T9" fmla="*/ 10795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790" name="AutoShape 110">
            <a:extLst>
              <a:ext uri="{FF2B5EF4-FFF2-40B4-BE49-F238E27FC236}">
                <a16:creationId xmlns:a16="http://schemas.microsoft.com/office/drawing/2014/main" id="{506CAF2A-A9B8-A165-B38C-0268C50163DB}"/>
              </a:ext>
              <a:ext uri="{C183D7F6-B498-43B3-948B-1728B52AA6E4}">
                <adec:decorative xmlns:adec="http://schemas.microsoft.com/office/drawing/2017/decorative" val="1"/>
              </a:ext>
            </a:extLst>
          </p:cNvPr>
          <p:cNvSpPr>
            <a:spLocks noChangeArrowheads="1"/>
          </p:cNvSpPr>
          <p:nvPr/>
        </p:nvSpPr>
        <p:spPr bwMode="auto">
          <a:xfrm>
            <a:off x="1038225" y="2105025"/>
            <a:ext cx="457200" cy="457200"/>
          </a:xfrm>
          <a:prstGeom prst="lightningBol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23" name="AutoShape 153">
            <a:extLst>
              <a:ext uri="{FF2B5EF4-FFF2-40B4-BE49-F238E27FC236}">
                <a16:creationId xmlns:a16="http://schemas.microsoft.com/office/drawing/2014/main" id="{5A127273-5113-362B-9A44-BE02D456D17C}"/>
              </a:ext>
              <a:ext uri="{C183D7F6-B498-43B3-948B-1728B52AA6E4}">
                <adec:decorative xmlns:adec="http://schemas.microsoft.com/office/drawing/2017/decorative" val="1"/>
              </a:ext>
            </a:extLst>
          </p:cNvPr>
          <p:cNvSpPr>
            <a:spLocks noChangeArrowheads="1"/>
          </p:cNvSpPr>
          <p:nvPr/>
        </p:nvSpPr>
        <p:spPr bwMode="auto">
          <a:xfrm>
            <a:off x="4543425"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21" name="Text Box 151">
            <a:extLst>
              <a:ext uri="{FF2B5EF4-FFF2-40B4-BE49-F238E27FC236}">
                <a16:creationId xmlns:a16="http://schemas.microsoft.com/office/drawing/2014/main" id="{28D59CDD-684F-F481-3B41-DF288D1100CD}"/>
              </a:ext>
            </a:extLst>
          </p:cNvPr>
          <p:cNvSpPr txBox="1">
            <a:spLocks noChangeArrowheads="1"/>
          </p:cNvSpPr>
          <p:nvPr/>
        </p:nvSpPr>
        <p:spPr bwMode="auto">
          <a:xfrm>
            <a:off x="4421188"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2822" name="Text Box 152">
            <a:extLst>
              <a:ext uri="{FF2B5EF4-FFF2-40B4-BE49-F238E27FC236}">
                <a16:creationId xmlns:a16="http://schemas.microsoft.com/office/drawing/2014/main" id="{64B3CA1A-687E-9D4E-B9F6-EE13CB648F76}"/>
              </a:ext>
            </a:extLst>
          </p:cNvPr>
          <p:cNvSpPr txBox="1">
            <a:spLocks noChangeArrowheads="1"/>
          </p:cNvSpPr>
          <p:nvPr/>
        </p:nvSpPr>
        <p:spPr bwMode="auto">
          <a:xfrm>
            <a:off x="4884738" y="5683250"/>
            <a:ext cx="4556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2825" name="AutoShape 155">
            <a:extLst>
              <a:ext uri="{FF2B5EF4-FFF2-40B4-BE49-F238E27FC236}">
                <a16:creationId xmlns:a16="http://schemas.microsoft.com/office/drawing/2014/main" id="{AD11DCC5-8622-E5D6-DDC7-90F116DFAEBA}"/>
              </a:ext>
              <a:ext uri="{C183D7F6-B498-43B3-948B-1728B52AA6E4}">
                <adec:decorative xmlns:adec="http://schemas.microsoft.com/office/drawing/2017/decorative" val="1"/>
              </a:ext>
            </a:extLst>
          </p:cNvPr>
          <p:cNvSpPr>
            <a:spLocks noChangeArrowheads="1"/>
          </p:cNvSpPr>
          <p:nvPr/>
        </p:nvSpPr>
        <p:spPr bwMode="auto">
          <a:xfrm flipV="1">
            <a:off x="4972050"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15" name="Rectangle 15">
            <a:extLst>
              <a:ext uri="{FF2B5EF4-FFF2-40B4-BE49-F238E27FC236}">
                <a16:creationId xmlns:a16="http://schemas.microsoft.com/office/drawing/2014/main" id="{785182FA-CF39-F7A7-BB80-EAB015FF06C6}"/>
              </a:ext>
              <a:ext uri="{C183D7F6-B498-43B3-948B-1728B52AA6E4}">
                <adec:decorative xmlns:adec="http://schemas.microsoft.com/office/drawing/2017/decorative" val="1"/>
              </a:ext>
            </a:extLst>
          </p:cNvPr>
          <p:cNvSpPr>
            <a:spLocks noChangeArrowheads="1"/>
          </p:cNvSpPr>
          <p:nvPr/>
        </p:nvSpPr>
        <p:spPr bwMode="auto">
          <a:xfrm>
            <a:off x="5448300" y="3814763"/>
            <a:ext cx="876300" cy="1524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26" name="AutoShape 156">
            <a:extLst>
              <a:ext uri="{FF2B5EF4-FFF2-40B4-BE49-F238E27FC236}">
                <a16:creationId xmlns:a16="http://schemas.microsoft.com/office/drawing/2014/main" id="{EB0D0A31-4DAC-5EE8-2D7A-F6778C0CBC31}"/>
              </a:ext>
              <a:ext uri="{C183D7F6-B498-43B3-948B-1728B52AA6E4}">
                <adec:decorative xmlns:adec="http://schemas.microsoft.com/office/drawing/2017/decorative" val="1"/>
              </a:ext>
            </a:extLst>
          </p:cNvPr>
          <p:cNvSpPr>
            <a:spLocks noChangeArrowheads="1"/>
          </p:cNvSpPr>
          <p:nvPr/>
        </p:nvSpPr>
        <p:spPr bwMode="auto">
          <a:xfrm flipV="1">
            <a:off x="55054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19" name="Text Box 149">
            <a:extLst>
              <a:ext uri="{FF2B5EF4-FFF2-40B4-BE49-F238E27FC236}">
                <a16:creationId xmlns:a16="http://schemas.microsoft.com/office/drawing/2014/main" id="{25DCD178-6A46-DB5F-2538-818316B30F00}"/>
              </a:ext>
            </a:extLst>
          </p:cNvPr>
          <p:cNvSpPr txBox="1">
            <a:spLocks noChangeArrowheads="1"/>
          </p:cNvSpPr>
          <p:nvPr/>
        </p:nvSpPr>
        <p:spPr bwMode="auto">
          <a:xfrm>
            <a:off x="5384800" y="5699125"/>
            <a:ext cx="4556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2711" name="Rectangle 11">
            <a:extLst>
              <a:ext uri="{FF2B5EF4-FFF2-40B4-BE49-F238E27FC236}">
                <a16:creationId xmlns:a16="http://schemas.microsoft.com/office/drawing/2014/main" id="{FBFF18FE-6540-3AF1-EE3A-E082B8F272DA}"/>
              </a:ext>
              <a:ext uri="{C183D7F6-B498-43B3-948B-1728B52AA6E4}">
                <adec:decorative xmlns:adec="http://schemas.microsoft.com/office/drawing/2017/decorative" val="1"/>
              </a:ext>
            </a:extLst>
          </p:cNvPr>
          <p:cNvSpPr>
            <a:spLocks noChangeArrowheads="1"/>
          </p:cNvSpPr>
          <p:nvPr/>
        </p:nvSpPr>
        <p:spPr bwMode="auto">
          <a:xfrm>
            <a:off x="6324600" y="4043363"/>
            <a:ext cx="5334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16" name="Freeform 16">
            <a:extLst>
              <a:ext uri="{FF2B5EF4-FFF2-40B4-BE49-F238E27FC236}">
                <a16:creationId xmlns:a16="http://schemas.microsoft.com/office/drawing/2014/main" id="{89FFFC30-A886-C650-FA82-1AD71C0E23E3}"/>
              </a:ext>
              <a:ext uri="{C183D7F6-B498-43B3-948B-1728B52AA6E4}">
                <adec:decorative xmlns:adec="http://schemas.microsoft.com/office/drawing/2017/decorative" val="1"/>
              </a:ext>
            </a:extLst>
          </p:cNvPr>
          <p:cNvSpPr>
            <a:spLocks noChangeAspect="1"/>
          </p:cNvSpPr>
          <p:nvPr/>
        </p:nvSpPr>
        <p:spPr bwMode="auto">
          <a:xfrm>
            <a:off x="5705475" y="3981450"/>
            <a:ext cx="1673225" cy="485775"/>
          </a:xfrm>
          <a:custGeom>
            <a:avLst/>
            <a:gdLst>
              <a:gd name="T0" fmla="*/ 28575 w 1054"/>
              <a:gd name="T1" fmla="*/ 374650 h 306"/>
              <a:gd name="T2" fmla="*/ 28575 w 1054"/>
              <a:gd name="T3" fmla="*/ 482600 h 306"/>
              <a:gd name="T4" fmla="*/ 331788 w 1054"/>
              <a:gd name="T5" fmla="*/ 482600 h 306"/>
              <a:gd name="T6" fmla="*/ 333375 w 1054"/>
              <a:gd name="T7" fmla="*/ 376238 h 306"/>
              <a:gd name="T8" fmla="*/ 565150 w 1054"/>
              <a:gd name="T9" fmla="*/ 374650 h 306"/>
              <a:gd name="T10" fmla="*/ 566738 w 1054"/>
              <a:gd name="T11" fmla="*/ 485775 h 306"/>
              <a:gd name="T12" fmla="*/ 833438 w 1054"/>
              <a:gd name="T13" fmla="*/ 485775 h 306"/>
              <a:gd name="T14" fmla="*/ 833438 w 1054"/>
              <a:gd name="T15" fmla="*/ 376238 h 306"/>
              <a:gd name="T16" fmla="*/ 1109663 w 1054"/>
              <a:gd name="T17" fmla="*/ 376238 h 306"/>
              <a:gd name="T18" fmla="*/ 1109663 w 1054"/>
              <a:gd name="T19" fmla="*/ 485775 h 306"/>
              <a:gd name="T20" fmla="*/ 1671638 w 1054"/>
              <a:gd name="T21" fmla="*/ 485775 h 306"/>
              <a:gd name="T22" fmla="*/ 1673225 w 1054"/>
              <a:gd name="T23" fmla="*/ 0 h 306"/>
              <a:gd name="T24" fmla="*/ 0 w 1054"/>
              <a:gd name="T25" fmla="*/ 0 h 306"/>
              <a:gd name="T26" fmla="*/ 1588 w 1054"/>
              <a:gd name="T27" fmla="*/ 357188 h 306"/>
              <a:gd name="T28" fmla="*/ 28575 w 1054"/>
              <a:gd name="T29" fmla="*/ 37465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8" name="Freeform 18">
            <a:extLst>
              <a:ext uri="{FF2B5EF4-FFF2-40B4-BE49-F238E27FC236}">
                <a16:creationId xmlns:a16="http://schemas.microsoft.com/office/drawing/2014/main" id="{62453975-8381-DF6B-8882-501E9A5855F1}"/>
              </a:ext>
              <a:ext uri="{C183D7F6-B498-43B3-948B-1728B52AA6E4}">
                <adec:decorative xmlns:adec="http://schemas.microsoft.com/office/drawing/2017/decorative" val="1"/>
              </a:ext>
            </a:extLst>
          </p:cNvPr>
          <p:cNvSpPr>
            <a:spLocks noChangeAspect="1"/>
          </p:cNvSpPr>
          <p:nvPr/>
        </p:nvSpPr>
        <p:spPr bwMode="auto">
          <a:xfrm>
            <a:off x="7369175" y="3762375"/>
            <a:ext cx="555625" cy="1573213"/>
          </a:xfrm>
          <a:custGeom>
            <a:avLst/>
            <a:gdLst>
              <a:gd name="T0" fmla="*/ 19050 w 350"/>
              <a:gd name="T1" fmla="*/ 1258888 h 991"/>
              <a:gd name="T2" fmla="*/ 447675 w 350"/>
              <a:gd name="T3" fmla="*/ 1258888 h 991"/>
              <a:gd name="T4" fmla="*/ 447675 w 350"/>
              <a:gd name="T5" fmla="*/ 104775 h 991"/>
              <a:gd name="T6" fmla="*/ 0 w 350"/>
              <a:gd name="T7" fmla="*/ 104775 h 991"/>
              <a:gd name="T8" fmla="*/ 0 w 350"/>
              <a:gd name="T9" fmla="*/ 0 h 991"/>
              <a:gd name="T10" fmla="*/ 555625 w 350"/>
              <a:gd name="T11" fmla="*/ 0 h 991"/>
              <a:gd name="T12" fmla="*/ 555625 w 350"/>
              <a:gd name="T13" fmla="*/ 1573213 h 991"/>
              <a:gd name="T14" fmla="*/ 19050 w 350"/>
              <a:gd name="T15" fmla="*/ 1573213 h 991"/>
              <a:gd name="T16" fmla="*/ 19050 w 350"/>
              <a:gd name="T17" fmla="*/ 1258888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9" name="Rectangle 19">
            <a:extLst>
              <a:ext uri="{FF2B5EF4-FFF2-40B4-BE49-F238E27FC236}">
                <a16:creationId xmlns:a16="http://schemas.microsoft.com/office/drawing/2014/main" id="{6CA28379-35C7-A502-7B47-08D97EE1CFFB}"/>
              </a:ext>
              <a:ext uri="{C183D7F6-B498-43B3-948B-1728B52AA6E4}">
                <adec:decorative xmlns:adec="http://schemas.microsoft.com/office/drawing/2017/decorative" val="1"/>
              </a:ext>
            </a:extLst>
          </p:cNvPr>
          <p:cNvSpPr>
            <a:spLocks noChangeAspect="1" noChangeArrowheads="1"/>
          </p:cNvSpPr>
          <p:nvPr/>
        </p:nvSpPr>
        <p:spPr bwMode="auto">
          <a:xfrm>
            <a:off x="7378700" y="3981450"/>
            <a:ext cx="349250" cy="42862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24" name="AutoShape 154">
            <a:extLst>
              <a:ext uri="{FF2B5EF4-FFF2-40B4-BE49-F238E27FC236}">
                <a16:creationId xmlns:a16="http://schemas.microsoft.com/office/drawing/2014/main" id="{9B1F72D8-E799-C754-8724-0E9762B7D03F}"/>
              </a:ext>
              <a:ext uri="{C183D7F6-B498-43B3-948B-1728B52AA6E4}">
                <adec:decorative xmlns:adec="http://schemas.microsoft.com/office/drawing/2017/decorative" val="1"/>
              </a:ext>
            </a:extLst>
          </p:cNvPr>
          <p:cNvSpPr>
            <a:spLocks noChangeArrowheads="1"/>
          </p:cNvSpPr>
          <p:nvPr/>
        </p:nvSpPr>
        <p:spPr bwMode="auto">
          <a:xfrm>
            <a:off x="601980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817" name="Text Box 147">
            <a:extLst>
              <a:ext uri="{FF2B5EF4-FFF2-40B4-BE49-F238E27FC236}">
                <a16:creationId xmlns:a16="http://schemas.microsoft.com/office/drawing/2014/main" id="{F1F03913-3973-4E51-E23D-3144AE005730}"/>
              </a:ext>
            </a:extLst>
          </p:cNvPr>
          <p:cNvSpPr txBox="1">
            <a:spLocks noChangeArrowheads="1"/>
          </p:cNvSpPr>
          <p:nvPr/>
        </p:nvSpPr>
        <p:spPr bwMode="auto">
          <a:xfrm>
            <a:off x="59245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2818" name="Text Box 148">
            <a:extLst>
              <a:ext uri="{FF2B5EF4-FFF2-40B4-BE49-F238E27FC236}">
                <a16:creationId xmlns:a16="http://schemas.microsoft.com/office/drawing/2014/main" id="{8586B37C-52C0-B08D-4EA5-27183EFF1DC9}"/>
              </a:ext>
            </a:extLst>
          </p:cNvPr>
          <p:cNvSpPr txBox="1">
            <a:spLocks noChangeArrowheads="1"/>
          </p:cNvSpPr>
          <p:nvPr/>
        </p:nvSpPr>
        <p:spPr bwMode="auto">
          <a:xfrm>
            <a:off x="63817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2712" name="Rectangle 12">
            <a:extLst>
              <a:ext uri="{FF2B5EF4-FFF2-40B4-BE49-F238E27FC236}">
                <a16:creationId xmlns:a16="http://schemas.microsoft.com/office/drawing/2014/main" id="{57EF155A-4CF1-3826-E4CD-54AB6A14F3D1}"/>
              </a:ext>
              <a:ext uri="{C183D7F6-B498-43B3-948B-1728B52AA6E4}">
                <adec:decorative xmlns:adec="http://schemas.microsoft.com/office/drawing/2017/decorative" val="1"/>
              </a:ext>
            </a:extLst>
          </p:cNvPr>
          <p:cNvSpPr>
            <a:spLocks noChangeArrowheads="1"/>
          </p:cNvSpPr>
          <p:nvPr/>
        </p:nvSpPr>
        <p:spPr bwMode="auto">
          <a:xfrm>
            <a:off x="6972300" y="3781425"/>
            <a:ext cx="8763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714" name="Rectangle 14">
            <a:extLst>
              <a:ext uri="{FF2B5EF4-FFF2-40B4-BE49-F238E27FC236}">
                <a16:creationId xmlns:a16="http://schemas.microsoft.com/office/drawing/2014/main" id="{F7B39CAF-9941-5C2E-08D6-28278265160E}"/>
              </a:ext>
              <a:ext uri="{C183D7F6-B498-43B3-948B-1728B52AA6E4}">
                <adec:decorative xmlns:adec="http://schemas.microsoft.com/office/drawing/2017/decorative" val="1"/>
              </a:ext>
            </a:extLst>
          </p:cNvPr>
          <p:cNvSpPr>
            <a:spLocks noChangeArrowheads="1"/>
          </p:cNvSpPr>
          <p:nvPr/>
        </p:nvSpPr>
        <p:spPr bwMode="auto">
          <a:xfrm>
            <a:off x="7010400" y="3800475"/>
            <a:ext cx="8763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wipe(up)">
                                      <p:cBhvr>
                                        <p:cTn id="7"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7FFFFED-B4A4-FE03-0792-7B0BDEC6A6A1}"/>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4</a:t>
            </a:r>
            <a:endParaRPr lang="en-US" altLang="en-US" dirty="0">
              <a:solidFill>
                <a:schemeClr val="tx2"/>
              </a:solidFill>
            </a:endParaRPr>
          </a:p>
        </p:txBody>
      </p:sp>
      <p:sp>
        <p:nvSpPr>
          <p:cNvPr id="73731" name="Rectangle 3">
            <a:extLst>
              <a:ext uri="{FF2B5EF4-FFF2-40B4-BE49-F238E27FC236}">
                <a16:creationId xmlns:a16="http://schemas.microsoft.com/office/drawing/2014/main" id="{FC8A8A2E-0F9D-9B3B-93F6-D82308E61D48}"/>
              </a:ext>
            </a:extLst>
          </p:cNvPr>
          <p:cNvSpPr>
            <a:spLocks noGrp="1" noChangeArrowheads="1"/>
          </p:cNvSpPr>
          <p:nvPr>
            <p:ph type="body" idx="1"/>
          </p:nvPr>
        </p:nvSpPr>
        <p:spPr/>
        <p:txBody>
          <a:bodyPr/>
          <a:lstStyle/>
          <a:p>
            <a:pPr eaLnBrk="1" hangingPunct="1"/>
            <a:endParaRPr lang="en-US" altLang="en-US"/>
          </a:p>
        </p:txBody>
      </p:sp>
      <p:grpSp>
        <p:nvGrpSpPr>
          <p:cNvPr id="73732" name="Group 4">
            <a:extLst>
              <a:ext uri="{FF2B5EF4-FFF2-40B4-BE49-F238E27FC236}">
                <a16:creationId xmlns:a16="http://schemas.microsoft.com/office/drawing/2014/main" id="{52C29DB5-62D9-8369-E4C1-D07A16055F7C}"/>
              </a:ext>
              <a:ext uri="{C183D7F6-B498-43B3-948B-1728B52AA6E4}">
                <adec:decorative xmlns:adec="http://schemas.microsoft.com/office/drawing/2017/decorative" val="1"/>
              </a:ext>
            </a:extLst>
          </p:cNvPr>
          <p:cNvGrpSpPr>
            <a:grpSpLocks/>
          </p:cNvGrpSpPr>
          <p:nvPr/>
        </p:nvGrpSpPr>
        <p:grpSpPr bwMode="auto">
          <a:xfrm>
            <a:off x="809625" y="2105025"/>
            <a:ext cx="7115175" cy="4175125"/>
            <a:chOff x="510" y="1200"/>
            <a:chExt cx="4482" cy="2630"/>
          </a:xfrm>
        </p:grpSpPr>
        <p:sp>
          <p:nvSpPr>
            <p:cNvPr id="73733" name="Rectangle 5">
              <a:extLst>
                <a:ext uri="{FF2B5EF4-FFF2-40B4-BE49-F238E27FC236}">
                  <a16:creationId xmlns:a16="http://schemas.microsoft.com/office/drawing/2014/main" id="{0E91FF29-72BA-5E28-6BB6-688239E6CBF3}"/>
                </a:ext>
              </a:extLst>
            </p:cNvPr>
            <p:cNvSpPr>
              <a:spLocks noChangeArrowheads="1"/>
            </p:cNvSpPr>
            <p:nvPr/>
          </p:nvSpPr>
          <p:spPr bwMode="auto">
            <a:xfrm>
              <a:off x="558" y="2064"/>
              <a:ext cx="1650" cy="81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4" name="Rectangle 6">
              <a:extLst>
                <a:ext uri="{FF2B5EF4-FFF2-40B4-BE49-F238E27FC236}">
                  <a16:creationId xmlns:a16="http://schemas.microsoft.com/office/drawing/2014/main" id="{9FB3214C-8D07-7F4F-DE1D-99681A5D385C}"/>
                </a:ext>
              </a:extLst>
            </p:cNvPr>
            <p:cNvSpPr>
              <a:spLocks noChangeArrowheads="1"/>
            </p:cNvSpPr>
            <p:nvPr/>
          </p:nvSpPr>
          <p:spPr bwMode="auto">
            <a:xfrm>
              <a:off x="932" y="2388"/>
              <a:ext cx="192" cy="9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5" name="Rectangle 7">
              <a:extLst>
                <a:ext uri="{FF2B5EF4-FFF2-40B4-BE49-F238E27FC236}">
                  <a16:creationId xmlns:a16="http://schemas.microsoft.com/office/drawing/2014/main" id="{E4774B53-D272-EE4C-B647-440BA651167F}"/>
                </a:ext>
              </a:extLst>
            </p:cNvPr>
            <p:cNvSpPr>
              <a:spLocks noChangeArrowheads="1"/>
            </p:cNvSpPr>
            <p:nvPr/>
          </p:nvSpPr>
          <p:spPr bwMode="auto">
            <a:xfrm>
              <a:off x="960" y="2208"/>
              <a:ext cx="192" cy="9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6" name="Rectangle 8">
              <a:extLst>
                <a:ext uri="{FF2B5EF4-FFF2-40B4-BE49-F238E27FC236}">
                  <a16:creationId xmlns:a16="http://schemas.microsoft.com/office/drawing/2014/main" id="{F09939AB-6406-0147-FB71-1D6F2D93B4B2}"/>
                </a:ext>
              </a:extLst>
            </p:cNvPr>
            <p:cNvSpPr>
              <a:spLocks noChangeArrowheads="1"/>
            </p:cNvSpPr>
            <p:nvPr/>
          </p:nvSpPr>
          <p:spPr bwMode="auto">
            <a:xfrm>
              <a:off x="1776" y="2418"/>
              <a:ext cx="1632" cy="81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7" name="Rectangle 9">
              <a:extLst>
                <a:ext uri="{FF2B5EF4-FFF2-40B4-BE49-F238E27FC236}">
                  <a16:creationId xmlns:a16="http://schemas.microsoft.com/office/drawing/2014/main" id="{C4973E13-D264-3796-4B2A-228D43262A0F}"/>
                </a:ext>
              </a:extLst>
            </p:cNvPr>
            <p:cNvSpPr>
              <a:spLocks noChangeArrowheads="1"/>
            </p:cNvSpPr>
            <p:nvPr/>
          </p:nvSpPr>
          <p:spPr bwMode="auto">
            <a:xfrm>
              <a:off x="988" y="2016"/>
              <a:ext cx="960" cy="62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8" name="Rectangle 10">
              <a:extLst>
                <a:ext uri="{FF2B5EF4-FFF2-40B4-BE49-F238E27FC236}">
                  <a16:creationId xmlns:a16="http://schemas.microsoft.com/office/drawing/2014/main" id="{70C6A73B-1028-F304-5314-09C3669A77C3}"/>
                </a:ext>
              </a:extLst>
            </p:cNvPr>
            <p:cNvSpPr>
              <a:spLocks noChangeArrowheads="1"/>
            </p:cNvSpPr>
            <p:nvPr/>
          </p:nvSpPr>
          <p:spPr bwMode="auto">
            <a:xfrm>
              <a:off x="4080" y="2640"/>
              <a:ext cx="528" cy="351"/>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9" name="Rectangle 11">
              <a:extLst>
                <a:ext uri="{FF2B5EF4-FFF2-40B4-BE49-F238E27FC236}">
                  <a16:creationId xmlns:a16="http://schemas.microsoft.com/office/drawing/2014/main" id="{67CA69C0-14AB-E659-D4E5-8D6D69E4B45D}"/>
                </a:ext>
              </a:extLst>
            </p:cNvPr>
            <p:cNvSpPr>
              <a:spLocks noChangeArrowheads="1"/>
            </p:cNvSpPr>
            <p:nvPr/>
          </p:nvSpPr>
          <p:spPr bwMode="auto">
            <a:xfrm>
              <a:off x="1728" y="2016"/>
              <a:ext cx="288" cy="62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0" name="Rectangle 12">
              <a:extLst>
                <a:ext uri="{FF2B5EF4-FFF2-40B4-BE49-F238E27FC236}">
                  <a16:creationId xmlns:a16="http://schemas.microsoft.com/office/drawing/2014/main" id="{3A28D50C-97A1-DA87-0340-93836B509D02}"/>
                </a:ext>
              </a:extLst>
            </p:cNvPr>
            <p:cNvSpPr>
              <a:spLocks noChangeArrowheads="1"/>
            </p:cNvSpPr>
            <p:nvPr/>
          </p:nvSpPr>
          <p:spPr bwMode="auto">
            <a:xfrm>
              <a:off x="1890" y="2508"/>
              <a:ext cx="384" cy="62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1" name="Rectangle 13">
              <a:extLst>
                <a:ext uri="{FF2B5EF4-FFF2-40B4-BE49-F238E27FC236}">
                  <a16:creationId xmlns:a16="http://schemas.microsoft.com/office/drawing/2014/main" id="{86B9A88C-7540-3A54-2EC2-C639E8AB1CEF}"/>
                </a:ext>
              </a:extLst>
            </p:cNvPr>
            <p:cNvSpPr>
              <a:spLocks noChangeArrowheads="1"/>
            </p:cNvSpPr>
            <p:nvPr/>
          </p:nvSpPr>
          <p:spPr bwMode="auto">
            <a:xfrm>
              <a:off x="3792" y="2421"/>
              <a:ext cx="528" cy="81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2" name="Rectangle 14">
              <a:extLst>
                <a:ext uri="{FF2B5EF4-FFF2-40B4-BE49-F238E27FC236}">
                  <a16:creationId xmlns:a16="http://schemas.microsoft.com/office/drawing/2014/main" id="{E51D3E2E-5B4C-DF2F-B834-36B48AF7250B}"/>
                </a:ext>
              </a:extLst>
            </p:cNvPr>
            <p:cNvSpPr>
              <a:spLocks noChangeArrowheads="1"/>
            </p:cNvSpPr>
            <p:nvPr/>
          </p:nvSpPr>
          <p:spPr bwMode="auto">
            <a:xfrm>
              <a:off x="1872" y="2304"/>
              <a:ext cx="2880" cy="9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3" name="Rectangle 15">
              <a:extLst>
                <a:ext uri="{FF2B5EF4-FFF2-40B4-BE49-F238E27FC236}">
                  <a16:creationId xmlns:a16="http://schemas.microsoft.com/office/drawing/2014/main" id="{C47B7FB7-B60E-D970-737C-F29CC06E39C8}"/>
                </a:ext>
              </a:extLst>
            </p:cNvPr>
            <p:cNvSpPr>
              <a:spLocks noChangeArrowheads="1"/>
            </p:cNvSpPr>
            <p:nvPr/>
          </p:nvSpPr>
          <p:spPr bwMode="auto">
            <a:xfrm>
              <a:off x="4608" y="2268"/>
              <a:ext cx="360" cy="76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4" name="Rectangle 16">
              <a:extLst>
                <a:ext uri="{FF2B5EF4-FFF2-40B4-BE49-F238E27FC236}">
                  <a16:creationId xmlns:a16="http://schemas.microsoft.com/office/drawing/2014/main" id="{6D4F039B-9ADC-17C3-6FBF-8C8C5C5263B1}"/>
                </a:ext>
              </a:extLst>
            </p:cNvPr>
            <p:cNvSpPr>
              <a:spLocks noChangeArrowheads="1"/>
            </p:cNvSpPr>
            <p:nvPr/>
          </p:nvSpPr>
          <p:spPr bwMode="auto">
            <a:xfrm>
              <a:off x="3120" y="2277"/>
              <a:ext cx="552" cy="96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5" name="Freeform 17">
              <a:extLst>
                <a:ext uri="{FF2B5EF4-FFF2-40B4-BE49-F238E27FC236}">
                  <a16:creationId xmlns:a16="http://schemas.microsoft.com/office/drawing/2014/main" id="{56B86EB8-E132-E0FE-996A-B17C314A226A}"/>
                </a:ext>
              </a:extLst>
            </p:cNvPr>
            <p:cNvSpPr>
              <a:spLocks noChangeAspect="1"/>
            </p:cNvSpPr>
            <p:nvPr/>
          </p:nvSpPr>
          <p:spPr bwMode="auto">
            <a:xfrm>
              <a:off x="3594" y="2382"/>
              <a:ext cx="1054" cy="306"/>
            </a:xfrm>
            <a:custGeom>
              <a:avLst/>
              <a:gdLst>
                <a:gd name="T0" fmla="*/ 18 w 1054"/>
                <a:gd name="T1" fmla="*/ 236 h 306"/>
                <a:gd name="T2" fmla="*/ 18 w 1054"/>
                <a:gd name="T3" fmla="*/ 304 h 306"/>
                <a:gd name="T4" fmla="*/ 209 w 1054"/>
                <a:gd name="T5" fmla="*/ 304 h 306"/>
                <a:gd name="T6" fmla="*/ 210 w 1054"/>
                <a:gd name="T7" fmla="*/ 237 h 306"/>
                <a:gd name="T8" fmla="*/ 356 w 1054"/>
                <a:gd name="T9" fmla="*/ 236 h 306"/>
                <a:gd name="T10" fmla="*/ 357 w 1054"/>
                <a:gd name="T11" fmla="*/ 306 h 306"/>
                <a:gd name="T12" fmla="*/ 525 w 1054"/>
                <a:gd name="T13" fmla="*/ 306 h 306"/>
                <a:gd name="T14" fmla="*/ 525 w 1054"/>
                <a:gd name="T15" fmla="*/ 237 h 306"/>
                <a:gd name="T16" fmla="*/ 699 w 1054"/>
                <a:gd name="T17" fmla="*/ 237 h 306"/>
                <a:gd name="T18" fmla="*/ 699 w 1054"/>
                <a:gd name="T19" fmla="*/ 306 h 306"/>
                <a:gd name="T20" fmla="*/ 1053 w 1054"/>
                <a:gd name="T21" fmla="*/ 306 h 306"/>
                <a:gd name="T22" fmla="*/ 1054 w 1054"/>
                <a:gd name="T23" fmla="*/ 0 h 306"/>
                <a:gd name="T24" fmla="*/ 0 w 1054"/>
                <a:gd name="T25" fmla="*/ 0 h 306"/>
                <a:gd name="T26" fmla="*/ 1 w 1054"/>
                <a:gd name="T27" fmla="*/ 225 h 306"/>
                <a:gd name="T28" fmla="*/ 18 w 1054"/>
                <a:gd name="T29" fmla="*/ 236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6" name="Freeform 18">
              <a:extLst>
                <a:ext uri="{FF2B5EF4-FFF2-40B4-BE49-F238E27FC236}">
                  <a16:creationId xmlns:a16="http://schemas.microsoft.com/office/drawing/2014/main" id="{3059E83F-99B6-5C60-BD10-5EB46C42AB66}"/>
                </a:ext>
              </a:extLst>
            </p:cNvPr>
            <p:cNvSpPr>
              <a:spLocks noChangeAspect="1"/>
            </p:cNvSpPr>
            <p:nvPr/>
          </p:nvSpPr>
          <p:spPr bwMode="auto">
            <a:xfrm>
              <a:off x="2388" y="2382"/>
              <a:ext cx="1095" cy="310"/>
            </a:xfrm>
            <a:custGeom>
              <a:avLst/>
              <a:gdLst>
                <a:gd name="T0" fmla="*/ 1074 w 1095"/>
                <a:gd name="T1" fmla="*/ 237 h 310"/>
                <a:gd name="T2" fmla="*/ 1074 w 1095"/>
                <a:gd name="T3" fmla="*/ 309 h 310"/>
                <a:gd name="T4" fmla="*/ 884 w 1095"/>
                <a:gd name="T5" fmla="*/ 310 h 310"/>
                <a:gd name="T6" fmla="*/ 884 w 1095"/>
                <a:gd name="T7" fmla="*/ 232 h 310"/>
                <a:gd name="T8" fmla="*/ 734 w 1095"/>
                <a:gd name="T9" fmla="*/ 232 h 310"/>
                <a:gd name="T10" fmla="*/ 734 w 1095"/>
                <a:gd name="T11" fmla="*/ 309 h 310"/>
                <a:gd name="T12" fmla="*/ 560 w 1095"/>
                <a:gd name="T13" fmla="*/ 309 h 310"/>
                <a:gd name="T14" fmla="*/ 561 w 1095"/>
                <a:gd name="T15" fmla="*/ 228 h 310"/>
                <a:gd name="T16" fmla="*/ 422 w 1095"/>
                <a:gd name="T17" fmla="*/ 228 h 310"/>
                <a:gd name="T18" fmla="*/ 424 w 1095"/>
                <a:gd name="T19" fmla="*/ 310 h 310"/>
                <a:gd name="T20" fmla="*/ 2 w 1095"/>
                <a:gd name="T21" fmla="*/ 310 h 310"/>
                <a:gd name="T22" fmla="*/ 0 w 1095"/>
                <a:gd name="T23" fmla="*/ 0 h 310"/>
                <a:gd name="T24" fmla="*/ 1095 w 1095"/>
                <a:gd name="T25" fmla="*/ 0 h 310"/>
                <a:gd name="T26" fmla="*/ 1094 w 1095"/>
                <a:gd name="T27" fmla="*/ 225 h 310"/>
                <a:gd name="T28" fmla="*/ 1074 w 1095"/>
                <a:gd name="T29" fmla="*/ 237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7" name="Freeform 19">
              <a:extLst>
                <a:ext uri="{FF2B5EF4-FFF2-40B4-BE49-F238E27FC236}">
                  <a16:creationId xmlns:a16="http://schemas.microsoft.com/office/drawing/2014/main" id="{2B4C4FB9-0F4B-D484-82DB-6D5968C6D010}"/>
                </a:ext>
              </a:extLst>
            </p:cNvPr>
            <p:cNvSpPr>
              <a:spLocks noChangeAspect="1"/>
            </p:cNvSpPr>
            <p:nvPr/>
          </p:nvSpPr>
          <p:spPr bwMode="auto">
            <a:xfrm>
              <a:off x="4642" y="2244"/>
              <a:ext cx="350" cy="991"/>
            </a:xfrm>
            <a:custGeom>
              <a:avLst/>
              <a:gdLst>
                <a:gd name="T0" fmla="*/ 12 w 350"/>
                <a:gd name="T1" fmla="*/ 793 h 991"/>
                <a:gd name="T2" fmla="*/ 282 w 350"/>
                <a:gd name="T3" fmla="*/ 793 h 991"/>
                <a:gd name="T4" fmla="*/ 282 w 350"/>
                <a:gd name="T5" fmla="*/ 66 h 991"/>
                <a:gd name="T6" fmla="*/ 0 w 350"/>
                <a:gd name="T7" fmla="*/ 66 h 991"/>
                <a:gd name="T8" fmla="*/ 0 w 350"/>
                <a:gd name="T9" fmla="*/ 0 h 991"/>
                <a:gd name="T10" fmla="*/ 350 w 350"/>
                <a:gd name="T11" fmla="*/ 0 h 991"/>
                <a:gd name="T12" fmla="*/ 350 w 350"/>
                <a:gd name="T13" fmla="*/ 991 h 991"/>
                <a:gd name="T14" fmla="*/ 12 w 350"/>
                <a:gd name="T15" fmla="*/ 991 h 991"/>
                <a:gd name="T16" fmla="*/ 12 w 350"/>
                <a:gd name="T17" fmla="*/ 793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8" name="Rectangle 20">
              <a:extLst>
                <a:ext uri="{FF2B5EF4-FFF2-40B4-BE49-F238E27FC236}">
                  <a16:creationId xmlns:a16="http://schemas.microsoft.com/office/drawing/2014/main" id="{BEC1603E-6E84-615F-E4E0-D7CC61B3A2BB}"/>
                </a:ext>
              </a:extLst>
            </p:cNvPr>
            <p:cNvSpPr>
              <a:spLocks noChangeAspect="1" noChangeArrowheads="1"/>
            </p:cNvSpPr>
            <p:nvPr/>
          </p:nvSpPr>
          <p:spPr bwMode="auto">
            <a:xfrm>
              <a:off x="4648" y="2382"/>
              <a:ext cx="220" cy="27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49" name="Freeform 21">
              <a:extLst>
                <a:ext uri="{FF2B5EF4-FFF2-40B4-BE49-F238E27FC236}">
                  <a16:creationId xmlns:a16="http://schemas.microsoft.com/office/drawing/2014/main" id="{DD242786-6487-D6DB-4CF6-5EDE2D71B98E}"/>
                </a:ext>
              </a:extLst>
            </p:cNvPr>
            <p:cNvSpPr>
              <a:spLocks noChangeAspect="1"/>
            </p:cNvSpPr>
            <p:nvPr/>
          </p:nvSpPr>
          <p:spPr bwMode="auto">
            <a:xfrm>
              <a:off x="2403" y="3233"/>
              <a:ext cx="2205" cy="1"/>
            </a:xfrm>
            <a:custGeom>
              <a:avLst/>
              <a:gdLst>
                <a:gd name="T0" fmla="*/ 0 w 2205"/>
                <a:gd name="T1" fmla="*/ 1 h 1"/>
                <a:gd name="T2" fmla="*/ 2205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0" name="Freeform 22">
              <a:extLst>
                <a:ext uri="{FF2B5EF4-FFF2-40B4-BE49-F238E27FC236}">
                  <a16:creationId xmlns:a16="http://schemas.microsoft.com/office/drawing/2014/main" id="{6519C55B-E925-965B-EEDC-2C53CF582022}"/>
                </a:ext>
              </a:extLst>
            </p:cNvPr>
            <p:cNvSpPr>
              <a:spLocks noChangeAspect="1"/>
            </p:cNvSpPr>
            <p:nvPr/>
          </p:nvSpPr>
          <p:spPr bwMode="auto">
            <a:xfrm>
              <a:off x="2388" y="2970"/>
              <a:ext cx="492" cy="266"/>
            </a:xfrm>
            <a:custGeom>
              <a:avLst/>
              <a:gdLst>
                <a:gd name="T0" fmla="*/ 2 w 430"/>
                <a:gd name="T1" fmla="*/ 122 h 266"/>
                <a:gd name="T2" fmla="*/ 2 w 430"/>
                <a:gd name="T3" fmla="*/ 0 h 266"/>
                <a:gd name="T4" fmla="*/ 492 w 430"/>
                <a:gd name="T5" fmla="*/ 0 h 266"/>
                <a:gd name="T6" fmla="*/ 492 w 430"/>
                <a:gd name="T7" fmla="*/ 266 h 266"/>
                <a:gd name="T8" fmla="*/ 197 w 430"/>
                <a:gd name="T9" fmla="*/ 265 h 266"/>
                <a:gd name="T10" fmla="*/ 200 w 430"/>
                <a:gd name="T11" fmla="*/ 101 h 266"/>
                <a:gd name="T12" fmla="*/ 153 w 430"/>
                <a:gd name="T13" fmla="*/ 51 h 266"/>
                <a:gd name="T14" fmla="*/ 114 w 430"/>
                <a:gd name="T15" fmla="*/ 96 h 266"/>
                <a:gd name="T16" fmla="*/ 114 w 430"/>
                <a:gd name="T17" fmla="*/ 118 h 266"/>
                <a:gd name="T18" fmla="*/ 0 w 430"/>
                <a:gd name="T19" fmla="*/ 11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51" name="Rectangle 23">
              <a:extLst>
                <a:ext uri="{FF2B5EF4-FFF2-40B4-BE49-F238E27FC236}">
                  <a16:creationId xmlns:a16="http://schemas.microsoft.com/office/drawing/2014/main" id="{EA98AB47-EEA2-75B1-4FE7-5C4BD2C48D72}"/>
                </a:ext>
              </a:extLst>
            </p:cNvPr>
            <p:cNvSpPr>
              <a:spLocks noChangeAspect="1" noChangeArrowheads="1"/>
            </p:cNvSpPr>
            <p:nvPr/>
          </p:nvSpPr>
          <p:spPr bwMode="auto">
            <a:xfrm flipH="1">
              <a:off x="2400" y="3170"/>
              <a:ext cx="68" cy="67"/>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52" name="Freeform 24">
              <a:extLst>
                <a:ext uri="{FF2B5EF4-FFF2-40B4-BE49-F238E27FC236}">
                  <a16:creationId xmlns:a16="http://schemas.microsoft.com/office/drawing/2014/main" id="{D8C5E41F-6F1B-9A3D-DB6F-1E921FFB881A}"/>
                </a:ext>
              </a:extLst>
            </p:cNvPr>
            <p:cNvSpPr>
              <a:spLocks noChangeAspect="1"/>
            </p:cNvSpPr>
            <p:nvPr/>
          </p:nvSpPr>
          <p:spPr bwMode="auto">
            <a:xfrm>
              <a:off x="1536" y="2778"/>
              <a:ext cx="864" cy="458"/>
            </a:xfrm>
            <a:custGeom>
              <a:avLst/>
              <a:gdLst>
                <a:gd name="T0" fmla="*/ 864 w 480"/>
                <a:gd name="T1" fmla="*/ 393 h 336"/>
                <a:gd name="T2" fmla="*/ 259 w 480"/>
                <a:gd name="T3" fmla="*/ 393 h 336"/>
                <a:gd name="T4" fmla="*/ 259 w 480"/>
                <a:gd name="T5" fmla="*/ 0 h 336"/>
                <a:gd name="T6" fmla="*/ 0 w 480"/>
                <a:gd name="T7" fmla="*/ 0 h 336"/>
                <a:gd name="T8" fmla="*/ 0 w 480"/>
                <a:gd name="T9" fmla="*/ 458 h 336"/>
                <a:gd name="T10" fmla="*/ 864 w 480"/>
                <a:gd name="T11" fmla="*/ 458 h 336"/>
                <a:gd name="T12" fmla="*/ 864 w 480"/>
                <a:gd name="T13" fmla="*/ 393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53" name="Freeform 25">
              <a:extLst>
                <a:ext uri="{FF2B5EF4-FFF2-40B4-BE49-F238E27FC236}">
                  <a16:creationId xmlns:a16="http://schemas.microsoft.com/office/drawing/2014/main" id="{BDEB8309-6E2C-7398-BD76-55C125BBB8FD}"/>
                </a:ext>
              </a:extLst>
            </p:cNvPr>
            <p:cNvSpPr>
              <a:spLocks noChangeAspect="1"/>
            </p:cNvSpPr>
            <p:nvPr/>
          </p:nvSpPr>
          <p:spPr bwMode="auto">
            <a:xfrm>
              <a:off x="1845" y="2673"/>
              <a:ext cx="495" cy="478"/>
            </a:xfrm>
            <a:custGeom>
              <a:avLst/>
              <a:gdLst>
                <a:gd name="T0" fmla="*/ 495 w 495"/>
                <a:gd name="T1" fmla="*/ 458 h 478"/>
                <a:gd name="T2" fmla="*/ 71 w 495"/>
                <a:gd name="T3" fmla="*/ 459 h 478"/>
                <a:gd name="T4" fmla="*/ 71 w 495"/>
                <a:gd name="T5" fmla="*/ 5 h 478"/>
                <a:gd name="T6" fmla="*/ 0 w 495"/>
                <a:gd name="T7" fmla="*/ 0 h 478"/>
                <a:gd name="T8" fmla="*/ 0 w 495"/>
                <a:gd name="T9" fmla="*/ 318 h 478"/>
                <a:gd name="T10" fmla="*/ 0 w 495"/>
                <a:gd name="T11" fmla="*/ 478 h 478"/>
                <a:gd name="T12" fmla="*/ 495 w 495"/>
                <a:gd name="T13" fmla="*/ 478 h 478"/>
                <a:gd name="T14" fmla="*/ 495 w 495"/>
                <a:gd name="T15" fmla="*/ 458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54" name="Rectangle 26">
              <a:extLst>
                <a:ext uri="{FF2B5EF4-FFF2-40B4-BE49-F238E27FC236}">
                  <a16:creationId xmlns:a16="http://schemas.microsoft.com/office/drawing/2014/main" id="{833F5D2E-580C-8475-2E98-EA6A67004A02}"/>
                </a:ext>
              </a:extLst>
            </p:cNvPr>
            <p:cNvSpPr>
              <a:spLocks noChangeAspect="1" noChangeArrowheads="1"/>
            </p:cNvSpPr>
            <p:nvPr/>
          </p:nvSpPr>
          <p:spPr bwMode="auto">
            <a:xfrm>
              <a:off x="645" y="2780"/>
              <a:ext cx="891" cy="131"/>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55" name="Freeform 27">
              <a:extLst>
                <a:ext uri="{FF2B5EF4-FFF2-40B4-BE49-F238E27FC236}">
                  <a16:creationId xmlns:a16="http://schemas.microsoft.com/office/drawing/2014/main" id="{45F7841C-66DB-79A7-CE95-F325C0C7E907}"/>
                </a:ext>
              </a:extLst>
            </p:cNvPr>
            <p:cNvSpPr>
              <a:spLocks noChangeAspect="1"/>
            </p:cNvSpPr>
            <p:nvPr/>
          </p:nvSpPr>
          <p:spPr bwMode="auto">
            <a:xfrm>
              <a:off x="510" y="1868"/>
              <a:ext cx="135" cy="1046"/>
            </a:xfrm>
            <a:custGeom>
              <a:avLst/>
              <a:gdLst>
                <a:gd name="T0" fmla="*/ 132 w 135"/>
                <a:gd name="T1" fmla="*/ 1046 h 1046"/>
                <a:gd name="T2" fmla="*/ 38 w 135"/>
                <a:gd name="T3" fmla="*/ 1044 h 1046"/>
                <a:gd name="T4" fmla="*/ 0 w 135"/>
                <a:gd name="T5" fmla="*/ 982 h 1046"/>
                <a:gd name="T6" fmla="*/ 0 w 135"/>
                <a:gd name="T7" fmla="*/ 70 h 1046"/>
                <a:gd name="T8" fmla="*/ 45 w 135"/>
                <a:gd name="T9" fmla="*/ 0 h 1046"/>
                <a:gd name="T10" fmla="*/ 135 w 135"/>
                <a:gd name="T11" fmla="*/ 0 h 1046"/>
                <a:gd name="T12" fmla="*/ 135 w 135"/>
                <a:gd name="T13" fmla="*/ 421 h 1046"/>
                <a:gd name="T14" fmla="*/ 45 w 135"/>
                <a:gd name="T15" fmla="*/ 421 h 1046"/>
                <a:gd name="T16" fmla="*/ 45 w 135"/>
                <a:gd name="T17" fmla="*/ 912 h 1046"/>
                <a:gd name="T18" fmla="*/ 135 w 135"/>
                <a:gd name="T19" fmla="*/ 912 h 1046"/>
                <a:gd name="T20" fmla="*/ 132 w 135"/>
                <a:gd name="T21" fmla="*/ 1046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56" name="Freeform 28">
              <a:extLst>
                <a:ext uri="{FF2B5EF4-FFF2-40B4-BE49-F238E27FC236}">
                  <a16:creationId xmlns:a16="http://schemas.microsoft.com/office/drawing/2014/main" id="{178C0190-CF71-CCFE-BEF4-7060753D18E5}"/>
                </a:ext>
              </a:extLst>
            </p:cNvPr>
            <p:cNvSpPr>
              <a:spLocks noChangeAspect="1"/>
            </p:cNvSpPr>
            <p:nvPr/>
          </p:nvSpPr>
          <p:spPr bwMode="auto">
            <a:xfrm>
              <a:off x="648" y="2357"/>
              <a:ext cx="1014" cy="321"/>
            </a:xfrm>
            <a:custGeom>
              <a:avLst/>
              <a:gdLst>
                <a:gd name="T0" fmla="*/ 0 w 1014"/>
                <a:gd name="T1" fmla="*/ 321 h 321"/>
                <a:gd name="T2" fmla="*/ 1014 w 1014"/>
                <a:gd name="T3" fmla="*/ 321 h 321"/>
                <a:gd name="T4" fmla="*/ 1008 w 1014"/>
                <a:gd name="T5" fmla="*/ 115 h 321"/>
                <a:gd name="T6" fmla="*/ 315 w 1014"/>
                <a:gd name="T7" fmla="*/ 115 h 321"/>
                <a:gd name="T8" fmla="*/ 315 w 1014"/>
                <a:gd name="T9" fmla="*/ 76 h 321"/>
                <a:gd name="T10" fmla="*/ 328 w 1014"/>
                <a:gd name="T11" fmla="*/ 21 h 321"/>
                <a:gd name="T12" fmla="*/ 338 w 1014"/>
                <a:gd name="T13" fmla="*/ 1 h 321"/>
                <a:gd name="T14" fmla="*/ 276 w 1014"/>
                <a:gd name="T15" fmla="*/ 0 h 321"/>
                <a:gd name="T16" fmla="*/ 279 w 1014"/>
                <a:gd name="T17" fmla="*/ 34 h 321"/>
                <a:gd name="T18" fmla="*/ 0 w 1014"/>
                <a:gd name="T19" fmla="*/ 34 h 321"/>
                <a:gd name="T20" fmla="*/ 0 w 1014"/>
                <a:gd name="T21" fmla="*/ 321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57" name="Freeform 29">
              <a:extLst>
                <a:ext uri="{FF2B5EF4-FFF2-40B4-BE49-F238E27FC236}">
                  <a16:creationId xmlns:a16="http://schemas.microsoft.com/office/drawing/2014/main" id="{F725087D-6FAA-495A-E1A3-A5CC497D2196}"/>
                </a:ext>
              </a:extLst>
            </p:cNvPr>
            <p:cNvSpPr>
              <a:spLocks noChangeAspect="1"/>
            </p:cNvSpPr>
            <p:nvPr/>
          </p:nvSpPr>
          <p:spPr bwMode="auto">
            <a:xfrm>
              <a:off x="645" y="1772"/>
              <a:ext cx="1014" cy="550"/>
            </a:xfrm>
            <a:custGeom>
              <a:avLst/>
              <a:gdLst>
                <a:gd name="T0" fmla="*/ 0 w 1014"/>
                <a:gd name="T1" fmla="*/ 177 h 550"/>
                <a:gd name="T2" fmla="*/ 0 w 1014"/>
                <a:gd name="T3" fmla="*/ 0 h 550"/>
                <a:gd name="T4" fmla="*/ 713 w 1014"/>
                <a:gd name="T5" fmla="*/ 0 h 550"/>
                <a:gd name="T6" fmla="*/ 713 w 1014"/>
                <a:gd name="T7" fmla="*/ 145 h 550"/>
                <a:gd name="T8" fmla="*/ 1014 w 1014"/>
                <a:gd name="T9" fmla="*/ 148 h 550"/>
                <a:gd name="T10" fmla="*/ 1011 w 1014"/>
                <a:gd name="T11" fmla="*/ 438 h 550"/>
                <a:gd name="T12" fmla="*/ 321 w 1014"/>
                <a:gd name="T13" fmla="*/ 438 h 550"/>
                <a:gd name="T14" fmla="*/ 324 w 1014"/>
                <a:gd name="T15" fmla="*/ 486 h 550"/>
                <a:gd name="T16" fmla="*/ 335 w 1014"/>
                <a:gd name="T17" fmla="*/ 532 h 550"/>
                <a:gd name="T18" fmla="*/ 343 w 1014"/>
                <a:gd name="T19" fmla="*/ 550 h 550"/>
                <a:gd name="T20" fmla="*/ 281 w 1014"/>
                <a:gd name="T21" fmla="*/ 548 h 550"/>
                <a:gd name="T22" fmla="*/ 279 w 1014"/>
                <a:gd name="T23" fmla="*/ 517 h 550"/>
                <a:gd name="T24" fmla="*/ 0 w 1014"/>
                <a:gd name="T25" fmla="*/ 517 h 550"/>
                <a:gd name="T26" fmla="*/ 0 w 1014"/>
                <a:gd name="T27" fmla="*/ 177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58" name="Rectangle 30">
              <a:extLst>
                <a:ext uri="{FF2B5EF4-FFF2-40B4-BE49-F238E27FC236}">
                  <a16:creationId xmlns:a16="http://schemas.microsoft.com/office/drawing/2014/main" id="{50769853-DD7F-53D4-0F84-744886D9555A}"/>
                </a:ext>
              </a:extLst>
            </p:cNvPr>
            <p:cNvSpPr>
              <a:spLocks noChangeAspect="1" noChangeArrowheads="1"/>
            </p:cNvSpPr>
            <p:nvPr/>
          </p:nvSpPr>
          <p:spPr bwMode="auto">
            <a:xfrm>
              <a:off x="916" y="1556"/>
              <a:ext cx="135" cy="228"/>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59" name="Freeform 31">
              <a:extLst>
                <a:ext uri="{FF2B5EF4-FFF2-40B4-BE49-F238E27FC236}">
                  <a16:creationId xmlns:a16="http://schemas.microsoft.com/office/drawing/2014/main" id="{83FFA7CA-455F-5B71-221E-729466A832E4}"/>
                </a:ext>
              </a:extLst>
            </p:cNvPr>
            <p:cNvSpPr>
              <a:spLocks noChangeAspect="1"/>
            </p:cNvSpPr>
            <p:nvPr/>
          </p:nvSpPr>
          <p:spPr bwMode="auto">
            <a:xfrm>
              <a:off x="916" y="1488"/>
              <a:ext cx="135" cy="68"/>
            </a:xfrm>
            <a:custGeom>
              <a:avLst/>
              <a:gdLst>
                <a:gd name="T0" fmla="*/ 0 w 144"/>
                <a:gd name="T1" fmla="*/ 68 h 48"/>
                <a:gd name="T2" fmla="*/ 45 w 144"/>
                <a:gd name="T3" fmla="*/ 0 h 48"/>
                <a:gd name="T4" fmla="*/ 90 w 144"/>
                <a:gd name="T5" fmla="*/ 0 h 48"/>
                <a:gd name="T6" fmla="*/ 135 w 144"/>
                <a:gd name="T7" fmla="*/ 68 h 48"/>
                <a:gd name="T8" fmla="*/ 0 w 144"/>
                <a:gd name="T9" fmla="*/ 6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0" name="Freeform 32">
              <a:extLst>
                <a:ext uri="{FF2B5EF4-FFF2-40B4-BE49-F238E27FC236}">
                  <a16:creationId xmlns:a16="http://schemas.microsoft.com/office/drawing/2014/main" id="{7DF65577-BBFB-2C14-17F0-0CF6CBAB4416}"/>
                </a:ext>
              </a:extLst>
            </p:cNvPr>
            <p:cNvSpPr>
              <a:spLocks noChangeAspect="1"/>
            </p:cNvSpPr>
            <p:nvPr/>
          </p:nvSpPr>
          <p:spPr bwMode="auto">
            <a:xfrm>
              <a:off x="1660" y="1919"/>
              <a:ext cx="257" cy="231"/>
            </a:xfrm>
            <a:custGeom>
              <a:avLst/>
              <a:gdLst>
                <a:gd name="T0" fmla="*/ 0 w 172"/>
                <a:gd name="T1" fmla="*/ 0 h 164"/>
                <a:gd name="T2" fmla="*/ 254 w 172"/>
                <a:gd name="T3" fmla="*/ 0 h 164"/>
                <a:gd name="T4" fmla="*/ 257 w 172"/>
                <a:gd name="T5" fmla="*/ 231 h 164"/>
                <a:gd name="T6" fmla="*/ 197 w 172"/>
                <a:gd name="T7" fmla="*/ 228 h 164"/>
                <a:gd name="T8" fmla="*/ 197 w 172"/>
                <a:gd name="T9" fmla="*/ 206 h 164"/>
                <a:gd name="T10" fmla="*/ 0 w 172"/>
                <a:gd name="T11" fmla="*/ 206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1" name="Freeform 33">
              <a:extLst>
                <a:ext uri="{FF2B5EF4-FFF2-40B4-BE49-F238E27FC236}">
                  <a16:creationId xmlns:a16="http://schemas.microsoft.com/office/drawing/2014/main" id="{07125858-3FC0-7F8D-E448-A996901D50C3}"/>
                </a:ext>
              </a:extLst>
            </p:cNvPr>
            <p:cNvSpPr>
              <a:spLocks noChangeAspect="1"/>
            </p:cNvSpPr>
            <p:nvPr/>
          </p:nvSpPr>
          <p:spPr bwMode="auto">
            <a:xfrm>
              <a:off x="1657" y="2544"/>
              <a:ext cx="261" cy="136"/>
            </a:xfrm>
            <a:custGeom>
              <a:avLst/>
              <a:gdLst>
                <a:gd name="T0" fmla="*/ 0 w 261"/>
                <a:gd name="T1" fmla="*/ 3 h 136"/>
                <a:gd name="T2" fmla="*/ 36 w 261"/>
                <a:gd name="T3" fmla="*/ 0 h 136"/>
                <a:gd name="T4" fmla="*/ 148 w 261"/>
                <a:gd name="T5" fmla="*/ 0 h 136"/>
                <a:gd name="T6" fmla="*/ 148 w 261"/>
                <a:gd name="T7" fmla="*/ 68 h 136"/>
                <a:gd name="T8" fmla="*/ 259 w 261"/>
                <a:gd name="T9" fmla="*/ 68 h 136"/>
                <a:gd name="T10" fmla="*/ 261 w 261"/>
                <a:gd name="T11" fmla="*/ 136 h 136"/>
                <a:gd name="T12" fmla="*/ 3 w 261"/>
                <a:gd name="T13" fmla="*/ 135 h 136"/>
                <a:gd name="T14" fmla="*/ 0 w 261"/>
                <a:gd name="T15" fmla="*/ 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2" name="Freeform 34">
              <a:extLst>
                <a:ext uri="{FF2B5EF4-FFF2-40B4-BE49-F238E27FC236}">
                  <a16:creationId xmlns:a16="http://schemas.microsoft.com/office/drawing/2014/main" id="{B44701AA-C2BF-CB00-3023-5E00C336E075}"/>
                </a:ext>
              </a:extLst>
            </p:cNvPr>
            <p:cNvSpPr>
              <a:spLocks noChangeAspect="1"/>
            </p:cNvSpPr>
            <p:nvPr/>
          </p:nvSpPr>
          <p:spPr bwMode="auto">
            <a:xfrm>
              <a:off x="2144" y="2159"/>
              <a:ext cx="52" cy="110"/>
            </a:xfrm>
            <a:custGeom>
              <a:avLst/>
              <a:gdLst>
                <a:gd name="T0" fmla="*/ 0 w 24"/>
                <a:gd name="T1" fmla="*/ 107 h 78"/>
                <a:gd name="T2" fmla="*/ 52 w 24"/>
                <a:gd name="T3" fmla="*/ 110 h 78"/>
                <a:gd name="T4" fmla="*/ 48 w 24"/>
                <a:gd name="T5" fmla="*/ 0 h 78"/>
                <a:gd name="T6" fmla="*/ 0 w 24"/>
                <a:gd name="T7" fmla="*/ 0 h 78"/>
                <a:gd name="T8" fmla="*/ 0 w 24"/>
                <a:gd name="T9" fmla="*/ 10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3" name="Freeform 35">
              <a:extLst>
                <a:ext uri="{FF2B5EF4-FFF2-40B4-BE49-F238E27FC236}">
                  <a16:creationId xmlns:a16="http://schemas.microsoft.com/office/drawing/2014/main" id="{01BA9B7C-D76C-389C-54EC-6DAA69104B0A}"/>
                </a:ext>
              </a:extLst>
            </p:cNvPr>
            <p:cNvSpPr>
              <a:spLocks noChangeAspect="1"/>
            </p:cNvSpPr>
            <p:nvPr/>
          </p:nvSpPr>
          <p:spPr bwMode="auto">
            <a:xfrm>
              <a:off x="2209" y="2160"/>
              <a:ext cx="175" cy="109"/>
            </a:xfrm>
            <a:custGeom>
              <a:avLst/>
              <a:gdLst>
                <a:gd name="T0" fmla="*/ 0 w 175"/>
                <a:gd name="T1" fmla="*/ 109 h 109"/>
                <a:gd name="T2" fmla="*/ 173 w 175"/>
                <a:gd name="T3" fmla="*/ 109 h 109"/>
                <a:gd name="T4" fmla="*/ 175 w 175"/>
                <a:gd name="T5" fmla="*/ 0 h 109"/>
                <a:gd name="T6" fmla="*/ 0 w 175"/>
                <a:gd name="T7" fmla="*/ 2 h 109"/>
                <a:gd name="T8" fmla="*/ 0 w 175"/>
                <a:gd name="T9" fmla="*/ 109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4" name="Freeform 36">
              <a:extLst>
                <a:ext uri="{FF2B5EF4-FFF2-40B4-BE49-F238E27FC236}">
                  <a16:creationId xmlns:a16="http://schemas.microsoft.com/office/drawing/2014/main" id="{8F01DC50-3AD5-ACD0-CAA2-B3D1A1583156}"/>
                </a:ext>
              </a:extLst>
            </p:cNvPr>
            <p:cNvSpPr>
              <a:spLocks noChangeAspect="1"/>
            </p:cNvSpPr>
            <p:nvPr/>
          </p:nvSpPr>
          <p:spPr bwMode="auto">
            <a:xfrm>
              <a:off x="2178" y="2185"/>
              <a:ext cx="52" cy="62"/>
            </a:xfrm>
            <a:custGeom>
              <a:avLst/>
              <a:gdLst>
                <a:gd name="T0" fmla="*/ 0 w 24"/>
                <a:gd name="T1" fmla="*/ 62 h 44"/>
                <a:gd name="T2" fmla="*/ 52 w 24"/>
                <a:gd name="T3" fmla="*/ 62 h 44"/>
                <a:gd name="T4" fmla="*/ 48 w 24"/>
                <a:gd name="T5" fmla="*/ 0 h 44"/>
                <a:gd name="T6" fmla="*/ 4 w 24"/>
                <a:gd name="T7" fmla="*/ 3 h 44"/>
                <a:gd name="T8" fmla="*/ 0 w 24"/>
                <a:gd name="T9" fmla="*/ 62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5" name="Freeform 37">
              <a:extLst>
                <a:ext uri="{FF2B5EF4-FFF2-40B4-BE49-F238E27FC236}">
                  <a16:creationId xmlns:a16="http://schemas.microsoft.com/office/drawing/2014/main" id="{C8341913-9D4E-3AC2-B7BF-5C835BBF05F6}"/>
                </a:ext>
              </a:extLst>
            </p:cNvPr>
            <p:cNvSpPr>
              <a:spLocks noChangeAspect="1"/>
            </p:cNvSpPr>
            <p:nvPr/>
          </p:nvSpPr>
          <p:spPr bwMode="auto">
            <a:xfrm>
              <a:off x="2181" y="2157"/>
              <a:ext cx="52" cy="33"/>
            </a:xfrm>
            <a:custGeom>
              <a:avLst/>
              <a:gdLst>
                <a:gd name="T0" fmla="*/ 0 w 24"/>
                <a:gd name="T1" fmla="*/ 33 h 24"/>
                <a:gd name="T2" fmla="*/ 52 w 24"/>
                <a:gd name="T3" fmla="*/ 33 h 24"/>
                <a:gd name="T4" fmla="*/ 52 w 24"/>
                <a:gd name="T5" fmla="*/ 0 h 24"/>
                <a:gd name="T6" fmla="*/ 0 w 24"/>
                <a:gd name="T7" fmla="*/ 3 h 24"/>
                <a:gd name="T8" fmla="*/ 0 w 24"/>
                <a:gd name="T9" fmla="*/ 33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6" name="Freeform 38">
              <a:extLst>
                <a:ext uri="{FF2B5EF4-FFF2-40B4-BE49-F238E27FC236}">
                  <a16:creationId xmlns:a16="http://schemas.microsoft.com/office/drawing/2014/main" id="{F708934E-493B-EFD1-6FE2-A318666DD7A9}"/>
                </a:ext>
              </a:extLst>
            </p:cNvPr>
            <p:cNvSpPr>
              <a:spLocks noChangeAspect="1"/>
            </p:cNvSpPr>
            <p:nvPr/>
          </p:nvSpPr>
          <p:spPr bwMode="auto">
            <a:xfrm>
              <a:off x="2181" y="2235"/>
              <a:ext cx="52" cy="34"/>
            </a:xfrm>
            <a:custGeom>
              <a:avLst/>
              <a:gdLst>
                <a:gd name="T0" fmla="*/ 0 w 24"/>
                <a:gd name="T1" fmla="*/ 34 h 24"/>
                <a:gd name="T2" fmla="*/ 52 w 24"/>
                <a:gd name="T3" fmla="*/ 34 h 24"/>
                <a:gd name="T4" fmla="*/ 52 w 24"/>
                <a:gd name="T5" fmla="*/ 0 h 24"/>
                <a:gd name="T6" fmla="*/ 0 w 24"/>
                <a:gd name="T7" fmla="*/ 3 h 24"/>
                <a:gd name="T8" fmla="*/ 0 w 24"/>
                <a:gd name="T9" fmla="*/ 3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7" name="Freeform 39">
              <a:extLst>
                <a:ext uri="{FF2B5EF4-FFF2-40B4-BE49-F238E27FC236}">
                  <a16:creationId xmlns:a16="http://schemas.microsoft.com/office/drawing/2014/main" id="{7675815B-EB32-71E4-F914-218EAA74A0CF}"/>
                </a:ext>
              </a:extLst>
            </p:cNvPr>
            <p:cNvSpPr>
              <a:spLocks noChangeAspect="1"/>
            </p:cNvSpPr>
            <p:nvPr/>
          </p:nvSpPr>
          <p:spPr bwMode="auto">
            <a:xfrm>
              <a:off x="1872" y="1920"/>
              <a:ext cx="514" cy="392"/>
            </a:xfrm>
            <a:custGeom>
              <a:avLst/>
              <a:gdLst>
                <a:gd name="T0" fmla="*/ 258 w 514"/>
                <a:gd name="T1" fmla="*/ 0 h 392"/>
                <a:gd name="T2" fmla="*/ 429 w 514"/>
                <a:gd name="T3" fmla="*/ 234 h 392"/>
                <a:gd name="T4" fmla="*/ 87 w 514"/>
                <a:gd name="T5" fmla="*/ 234 h 392"/>
                <a:gd name="T6" fmla="*/ 86 w 514"/>
                <a:gd name="T7" fmla="*/ 355 h 392"/>
                <a:gd name="T8" fmla="*/ 514 w 514"/>
                <a:gd name="T9" fmla="*/ 356 h 392"/>
                <a:gd name="T10" fmla="*/ 514 w 514"/>
                <a:gd name="T11" fmla="*/ 392 h 392"/>
                <a:gd name="T12" fmla="*/ 10 w 514"/>
                <a:gd name="T13" fmla="*/ 392 h 392"/>
                <a:gd name="T14" fmla="*/ 0 w 514"/>
                <a:gd name="T15" fmla="*/ 0 h 392"/>
                <a:gd name="T16" fmla="*/ 258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8" name="Freeform 40">
              <a:extLst>
                <a:ext uri="{FF2B5EF4-FFF2-40B4-BE49-F238E27FC236}">
                  <a16:creationId xmlns:a16="http://schemas.microsoft.com/office/drawing/2014/main" id="{CCD0D26F-9D49-DCCF-8344-4A3ACEF107EA}"/>
                </a:ext>
              </a:extLst>
            </p:cNvPr>
            <p:cNvSpPr>
              <a:spLocks noChangeAspect="1"/>
            </p:cNvSpPr>
            <p:nvPr/>
          </p:nvSpPr>
          <p:spPr bwMode="auto">
            <a:xfrm>
              <a:off x="1870" y="2383"/>
              <a:ext cx="518" cy="179"/>
            </a:xfrm>
            <a:custGeom>
              <a:avLst/>
              <a:gdLst>
                <a:gd name="T0" fmla="*/ 2 w 518"/>
                <a:gd name="T1" fmla="*/ 0 h 179"/>
                <a:gd name="T2" fmla="*/ 518 w 518"/>
                <a:gd name="T3" fmla="*/ 0 h 179"/>
                <a:gd name="T4" fmla="*/ 518 w 518"/>
                <a:gd name="T5" fmla="*/ 167 h 179"/>
                <a:gd name="T6" fmla="*/ 46 w 518"/>
                <a:gd name="T7" fmla="*/ 167 h 179"/>
                <a:gd name="T8" fmla="*/ 48 w 518"/>
                <a:gd name="T9" fmla="*/ 179 h 179"/>
                <a:gd name="T10" fmla="*/ 0 w 518"/>
                <a:gd name="T11" fmla="*/ 179 h 179"/>
                <a:gd name="T12" fmla="*/ 2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69" name="Freeform 41">
              <a:extLst>
                <a:ext uri="{FF2B5EF4-FFF2-40B4-BE49-F238E27FC236}">
                  <a16:creationId xmlns:a16="http://schemas.microsoft.com/office/drawing/2014/main" id="{3BACBE6A-92B3-1906-98BB-F34726B2BDBF}"/>
                </a:ext>
              </a:extLst>
            </p:cNvPr>
            <p:cNvSpPr>
              <a:spLocks noChangeAspect="1"/>
            </p:cNvSpPr>
            <p:nvPr/>
          </p:nvSpPr>
          <p:spPr bwMode="auto">
            <a:xfrm>
              <a:off x="1822" y="2183"/>
              <a:ext cx="351" cy="68"/>
            </a:xfrm>
            <a:custGeom>
              <a:avLst/>
              <a:gdLst>
                <a:gd name="T0" fmla="*/ 0 w 144"/>
                <a:gd name="T1" fmla="*/ 68 h 144"/>
                <a:gd name="T2" fmla="*/ 351 w 144"/>
                <a:gd name="T3" fmla="*/ 68 h 144"/>
                <a:gd name="T4" fmla="*/ 351 w 144"/>
                <a:gd name="T5" fmla="*/ 0 h 144"/>
                <a:gd name="T6" fmla="*/ 0 w 144"/>
                <a:gd name="T7" fmla="*/ 0 h 144"/>
                <a:gd name="T8" fmla="*/ 0 w 144"/>
                <a:gd name="T9" fmla="*/ 68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3770" name="Group 42">
              <a:extLst>
                <a:ext uri="{FF2B5EF4-FFF2-40B4-BE49-F238E27FC236}">
                  <a16:creationId xmlns:a16="http://schemas.microsoft.com/office/drawing/2014/main" id="{06E0FBFB-F6F4-A0BA-431F-27147E87D1FF}"/>
                </a:ext>
              </a:extLst>
            </p:cNvPr>
            <p:cNvGrpSpPr>
              <a:grpSpLocks noChangeAspect="1"/>
            </p:cNvGrpSpPr>
            <p:nvPr/>
          </p:nvGrpSpPr>
          <p:grpSpPr bwMode="auto">
            <a:xfrm rot="-5400000">
              <a:off x="2021" y="2137"/>
              <a:ext cx="115" cy="156"/>
              <a:chOff x="2688" y="3264"/>
              <a:chExt cx="288" cy="384"/>
            </a:xfrm>
          </p:grpSpPr>
          <p:sp>
            <p:nvSpPr>
              <p:cNvPr id="73878" name="Line 43">
                <a:extLst>
                  <a:ext uri="{FF2B5EF4-FFF2-40B4-BE49-F238E27FC236}">
                    <a16:creationId xmlns:a16="http://schemas.microsoft.com/office/drawing/2014/main" id="{0BF08A74-DE7B-1725-6099-CA0C8904C8EE}"/>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9" name="Line 44">
                <a:extLst>
                  <a:ext uri="{FF2B5EF4-FFF2-40B4-BE49-F238E27FC236}">
                    <a16:creationId xmlns:a16="http://schemas.microsoft.com/office/drawing/2014/main" id="{BEFC6345-9E31-1D32-7DD8-9C68E51B21E7}"/>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0" name="Line 45">
                <a:extLst>
                  <a:ext uri="{FF2B5EF4-FFF2-40B4-BE49-F238E27FC236}">
                    <a16:creationId xmlns:a16="http://schemas.microsoft.com/office/drawing/2014/main" id="{923DD6C6-AF27-1874-1B17-CFC9A64B514B}"/>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1" name="Line 46">
                <a:extLst>
                  <a:ext uri="{FF2B5EF4-FFF2-40B4-BE49-F238E27FC236}">
                    <a16:creationId xmlns:a16="http://schemas.microsoft.com/office/drawing/2014/main" id="{131155F3-6F4F-7E6F-072B-780FC83A0FBB}"/>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2" name="Line 47">
                <a:extLst>
                  <a:ext uri="{FF2B5EF4-FFF2-40B4-BE49-F238E27FC236}">
                    <a16:creationId xmlns:a16="http://schemas.microsoft.com/office/drawing/2014/main" id="{E389CD8D-7479-58D8-5842-71114D75F91C}"/>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3" name="Line 48">
                <a:extLst>
                  <a:ext uri="{FF2B5EF4-FFF2-40B4-BE49-F238E27FC236}">
                    <a16:creationId xmlns:a16="http://schemas.microsoft.com/office/drawing/2014/main" id="{3CF4E6C4-70DB-05A2-301B-8400E7E6629C}"/>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4" name="Line 49">
                <a:extLst>
                  <a:ext uri="{FF2B5EF4-FFF2-40B4-BE49-F238E27FC236}">
                    <a16:creationId xmlns:a16="http://schemas.microsoft.com/office/drawing/2014/main" id="{086BF994-026C-B0A1-C7D1-5CC93E70F376}"/>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5" name="Line 50">
                <a:extLst>
                  <a:ext uri="{FF2B5EF4-FFF2-40B4-BE49-F238E27FC236}">
                    <a16:creationId xmlns:a16="http://schemas.microsoft.com/office/drawing/2014/main" id="{ED8B3F7E-8B90-D755-835E-64A43B8CF549}"/>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6" name="Line 51">
                <a:extLst>
                  <a:ext uri="{FF2B5EF4-FFF2-40B4-BE49-F238E27FC236}">
                    <a16:creationId xmlns:a16="http://schemas.microsoft.com/office/drawing/2014/main" id="{BCAAE3B5-4D3C-B101-AFD1-DCCAF2A57924}"/>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87" name="Line 52">
                <a:extLst>
                  <a:ext uri="{FF2B5EF4-FFF2-40B4-BE49-F238E27FC236}">
                    <a16:creationId xmlns:a16="http://schemas.microsoft.com/office/drawing/2014/main" id="{23F3D5AF-EA15-D33A-E878-7F934D918A01}"/>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771" name="Freeform 53">
              <a:extLst>
                <a:ext uri="{FF2B5EF4-FFF2-40B4-BE49-F238E27FC236}">
                  <a16:creationId xmlns:a16="http://schemas.microsoft.com/office/drawing/2014/main" id="{93B86398-C5A6-A426-36E5-2D9D8473420A}"/>
                </a:ext>
              </a:extLst>
            </p:cNvPr>
            <p:cNvSpPr>
              <a:spLocks noChangeAspect="1"/>
            </p:cNvSpPr>
            <p:nvPr/>
          </p:nvSpPr>
          <p:spPr bwMode="auto">
            <a:xfrm>
              <a:off x="1776" y="2364"/>
              <a:ext cx="93" cy="177"/>
            </a:xfrm>
            <a:custGeom>
              <a:avLst/>
              <a:gdLst>
                <a:gd name="T0" fmla="*/ 0 w 93"/>
                <a:gd name="T1" fmla="*/ 0 h 177"/>
                <a:gd name="T2" fmla="*/ 93 w 93"/>
                <a:gd name="T3" fmla="*/ 0 h 177"/>
                <a:gd name="T4" fmla="*/ 93 w 93"/>
                <a:gd name="T5" fmla="*/ 177 h 177"/>
                <a:gd name="T6" fmla="*/ 48 w 93"/>
                <a:gd name="T7" fmla="*/ 177 h 177"/>
                <a:gd name="T8" fmla="*/ 48 w 93"/>
                <a:gd name="T9" fmla="*/ 48 h 177"/>
                <a:gd name="T10" fmla="*/ 12 w 93"/>
                <a:gd name="T11" fmla="*/ 42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72" name="Freeform 54">
              <a:extLst>
                <a:ext uri="{FF2B5EF4-FFF2-40B4-BE49-F238E27FC236}">
                  <a16:creationId xmlns:a16="http://schemas.microsoft.com/office/drawing/2014/main" id="{38312197-DFF4-CD26-3A59-D98EEFE2EEB1}"/>
                </a:ext>
              </a:extLst>
            </p:cNvPr>
            <p:cNvSpPr>
              <a:spLocks noChangeAspect="1"/>
            </p:cNvSpPr>
            <p:nvPr/>
          </p:nvSpPr>
          <p:spPr bwMode="auto">
            <a:xfrm>
              <a:off x="1774" y="2258"/>
              <a:ext cx="106" cy="57"/>
            </a:xfrm>
            <a:custGeom>
              <a:avLst/>
              <a:gdLst>
                <a:gd name="T0" fmla="*/ 0 w 106"/>
                <a:gd name="T1" fmla="*/ 57 h 57"/>
                <a:gd name="T2" fmla="*/ 106 w 106"/>
                <a:gd name="T3" fmla="*/ 57 h 57"/>
                <a:gd name="T4" fmla="*/ 106 w 106"/>
                <a:gd name="T5" fmla="*/ 0 h 57"/>
                <a:gd name="T6" fmla="*/ 51 w 106"/>
                <a:gd name="T7" fmla="*/ 0 h 57"/>
                <a:gd name="T8" fmla="*/ 51 w 106"/>
                <a:gd name="T9" fmla="*/ 11 h 57"/>
                <a:gd name="T10" fmla="*/ 16 w 106"/>
                <a:gd name="T11" fmla="*/ 18 h 57"/>
                <a:gd name="T12" fmla="*/ 0 w 106"/>
                <a:gd name="T13" fmla="*/ 57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773" name="Freeform 55">
              <a:extLst>
                <a:ext uri="{FF2B5EF4-FFF2-40B4-BE49-F238E27FC236}">
                  <a16:creationId xmlns:a16="http://schemas.microsoft.com/office/drawing/2014/main" id="{40FC1D9F-B4F0-E04C-FC1F-C6C910D28EA8}"/>
                </a:ext>
              </a:extLst>
            </p:cNvPr>
            <p:cNvSpPr>
              <a:spLocks noChangeAspect="1"/>
            </p:cNvSpPr>
            <p:nvPr/>
          </p:nvSpPr>
          <p:spPr bwMode="auto">
            <a:xfrm>
              <a:off x="2988" y="2968"/>
              <a:ext cx="152" cy="266"/>
            </a:xfrm>
            <a:custGeom>
              <a:avLst/>
              <a:gdLst>
                <a:gd name="T0" fmla="*/ 152 w 152"/>
                <a:gd name="T1" fmla="*/ 266 h 266"/>
                <a:gd name="T2" fmla="*/ 152 w 152"/>
                <a:gd name="T3" fmla="*/ 2 h 266"/>
                <a:gd name="T4" fmla="*/ 0 w 152"/>
                <a:gd name="T5" fmla="*/ 0 h 266"/>
                <a:gd name="T6" fmla="*/ 0 w 152"/>
                <a:gd name="T7" fmla="*/ 266 h 266"/>
                <a:gd name="T8" fmla="*/ 152 w 152"/>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4" name="Freeform 56">
              <a:extLst>
                <a:ext uri="{FF2B5EF4-FFF2-40B4-BE49-F238E27FC236}">
                  <a16:creationId xmlns:a16="http://schemas.microsoft.com/office/drawing/2014/main" id="{BCB070F0-5965-7652-B845-82716E7E6C32}"/>
                </a:ext>
              </a:extLst>
            </p:cNvPr>
            <p:cNvSpPr>
              <a:spLocks noChangeAspect="1"/>
            </p:cNvSpPr>
            <p:nvPr/>
          </p:nvSpPr>
          <p:spPr bwMode="auto">
            <a:xfrm>
              <a:off x="4210" y="2970"/>
              <a:ext cx="443" cy="266"/>
            </a:xfrm>
            <a:custGeom>
              <a:avLst/>
              <a:gdLst>
                <a:gd name="T0" fmla="*/ 443 w 443"/>
                <a:gd name="T1" fmla="*/ 121 h 266"/>
                <a:gd name="T2" fmla="*/ 443 w 443"/>
                <a:gd name="T3" fmla="*/ 0 h 266"/>
                <a:gd name="T4" fmla="*/ 0 w 443"/>
                <a:gd name="T5" fmla="*/ 0 h 266"/>
                <a:gd name="T6" fmla="*/ 0 w 443"/>
                <a:gd name="T7" fmla="*/ 266 h 266"/>
                <a:gd name="T8" fmla="*/ 285 w 443"/>
                <a:gd name="T9" fmla="*/ 265 h 266"/>
                <a:gd name="T10" fmla="*/ 282 w 443"/>
                <a:gd name="T11" fmla="*/ 101 h 266"/>
                <a:gd name="T12" fmla="*/ 322 w 443"/>
                <a:gd name="T13" fmla="*/ 51 h 266"/>
                <a:gd name="T14" fmla="*/ 356 w 443"/>
                <a:gd name="T15" fmla="*/ 96 h 266"/>
                <a:gd name="T16" fmla="*/ 356 w 443"/>
                <a:gd name="T17" fmla="*/ 118 h 266"/>
                <a:gd name="T18" fmla="*/ 443 w 443"/>
                <a:gd name="T19" fmla="*/ 121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5" name="Rectangle 57">
              <a:extLst>
                <a:ext uri="{FF2B5EF4-FFF2-40B4-BE49-F238E27FC236}">
                  <a16:creationId xmlns:a16="http://schemas.microsoft.com/office/drawing/2014/main" id="{F57A072F-A3B8-04E9-4C18-8421A2F3A85D}"/>
                </a:ext>
              </a:extLst>
            </p:cNvPr>
            <p:cNvSpPr>
              <a:spLocks noChangeAspect="1" noChangeArrowheads="1"/>
            </p:cNvSpPr>
            <p:nvPr/>
          </p:nvSpPr>
          <p:spPr bwMode="auto">
            <a:xfrm>
              <a:off x="4584" y="3168"/>
              <a:ext cx="68" cy="67"/>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76" name="AutoShape 58">
              <a:extLst>
                <a:ext uri="{FF2B5EF4-FFF2-40B4-BE49-F238E27FC236}">
                  <a16:creationId xmlns:a16="http://schemas.microsoft.com/office/drawing/2014/main" id="{A909D7CD-17CE-D3B5-90C7-B5A2D8E18C57}"/>
                </a:ext>
              </a:extLst>
            </p:cNvPr>
            <p:cNvSpPr>
              <a:spLocks noChangeArrowheads="1"/>
            </p:cNvSpPr>
            <p:nvPr/>
          </p:nvSpPr>
          <p:spPr bwMode="auto">
            <a:xfrm>
              <a:off x="654" y="1200"/>
              <a:ext cx="288" cy="288"/>
            </a:xfrm>
            <a:prstGeom prst="lightningBol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77" name="Rectangle 59">
              <a:extLst>
                <a:ext uri="{FF2B5EF4-FFF2-40B4-BE49-F238E27FC236}">
                  <a16:creationId xmlns:a16="http://schemas.microsoft.com/office/drawing/2014/main" id="{5CD6F518-AD17-0852-558E-5787CB9E110F}"/>
                </a:ext>
              </a:extLst>
            </p:cNvPr>
            <p:cNvSpPr>
              <a:spLocks noChangeAspect="1" noChangeArrowheads="1"/>
            </p:cNvSpPr>
            <p:nvPr/>
          </p:nvSpPr>
          <p:spPr bwMode="auto">
            <a:xfrm>
              <a:off x="4682" y="2763"/>
              <a:ext cx="68" cy="135"/>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78" name="Rectangle 60">
              <a:extLst>
                <a:ext uri="{FF2B5EF4-FFF2-40B4-BE49-F238E27FC236}">
                  <a16:creationId xmlns:a16="http://schemas.microsoft.com/office/drawing/2014/main" id="{18631587-A046-5295-329B-CE118E00F808}"/>
                </a:ext>
              </a:extLst>
            </p:cNvPr>
            <p:cNvSpPr>
              <a:spLocks noChangeAspect="1" noChangeArrowheads="1"/>
            </p:cNvSpPr>
            <p:nvPr/>
          </p:nvSpPr>
          <p:spPr bwMode="auto">
            <a:xfrm>
              <a:off x="2376" y="2696"/>
              <a:ext cx="347" cy="27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79" name="Rectangle 61">
              <a:extLst>
                <a:ext uri="{FF2B5EF4-FFF2-40B4-BE49-F238E27FC236}">
                  <a16:creationId xmlns:a16="http://schemas.microsoft.com/office/drawing/2014/main" id="{68AA552E-6080-2270-F1F2-ABDB9F1A0411}"/>
                </a:ext>
              </a:extLst>
            </p:cNvPr>
            <p:cNvSpPr>
              <a:spLocks noChangeAspect="1" noChangeArrowheads="1"/>
            </p:cNvSpPr>
            <p:nvPr/>
          </p:nvSpPr>
          <p:spPr bwMode="auto">
            <a:xfrm>
              <a:off x="2858" y="2763"/>
              <a:ext cx="135"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0" name="Rectangle 62">
              <a:extLst>
                <a:ext uri="{FF2B5EF4-FFF2-40B4-BE49-F238E27FC236}">
                  <a16:creationId xmlns:a16="http://schemas.microsoft.com/office/drawing/2014/main" id="{A65EE4E7-F0FA-615C-D50E-F87B81494A95}"/>
                </a:ext>
              </a:extLst>
            </p:cNvPr>
            <p:cNvSpPr>
              <a:spLocks noChangeAspect="1" noChangeArrowheads="1"/>
            </p:cNvSpPr>
            <p:nvPr/>
          </p:nvSpPr>
          <p:spPr bwMode="auto">
            <a:xfrm>
              <a:off x="2723" y="2696"/>
              <a:ext cx="67"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1" name="Rectangle 63">
              <a:extLst>
                <a:ext uri="{FF2B5EF4-FFF2-40B4-BE49-F238E27FC236}">
                  <a16:creationId xmlns:a16="http://schemas.microsoft.com/office/drawing/2014/main" id="{4A474875-212C-4951-E48D-1E45B44C129A}"/>
                </a:ext>
              </a:extLst>
            </p:cNvPr>
            <p:cNvSpPr>
              <a:spLocks noChangeAspect="1" noChangeArrowheads="1"/>
            </p:cNvSpPr>
            <p:nvPr/>
          </p:nvSpPr>
          <p:spPr bwMode="auto">
            <a:xfrm>
              <a:off x="2723" y="2898"/>
              <a:ext cx="67"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2" name="Rectangle 64">
              <a:extLst>
                <a:ext uri="{FF2B5EF4-FFF2-40B4-BE49-F238E27FC236}">
                  <a16:creationId xmlns:a16="http://schemas.microsoft.com/office/drawing/2014/main" id="{CD1D888F-3A7B-24BE-91A6-EB6314A3A41C}"/>
                </a:ext>
              </a:extLst>
            </p:cNvPr>
            <p:cNvSpPr>
              <a:spLocks noChangeAspect="1" noChangeArrowheads="1"/>
            </p:cNvSpPr>
            <p:nvPr/>
          </p:nvSpPr>
          <p:spPr bwMode="auto">
            <a:xfrm>
              <a:off x="2723" y="2763"/>
              <a:ext cx="67"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3" name="Freeform 65">
              <a:extLst>
                <a:ext uri="{FF2B5EF4-FFF2-40B4-BE49-F238E27FC236}">
                  <a16:creationId xmlns:a16="http://schemas.microsoft.com/office/drawing/2014/main" id="{1323EB06-0ACC-1A57-8D5F-A00724B1A665}"/>
                </a:ext>
              </a:extLst>
            </p:cNvPr>
            <p:cNvSpPr>
              <a:spLocks noChangeAspect="1"/>
            </p:cNvSpPr>
            <p:nvPr/>
          </p:nvSpPr>
          <p:spPr bwMode="auto">
            <a:xfrm>
              <a:off x="2790"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4" name="Rectangle 66">
              <a:extLst>
                <a:ext uri="{FF2B5EF4-FFF2-40B4-BE49-F238E27FC236}">
                  <a16:creationId xmlns:a16="http://schemas.microsoft.com/office/drawing/2014/main" id="{23FC85B1-AF4D-1271-97BA-ED7F1CC7715C}"/>
                </a:ext>
              </a:extLst>
            </p:cNvPr>
            <p:cNvSpPr>
              <a:spLocks noChangeAspect="1" noChangeArrowheads="1"/>
            </p:cNvSpPr>
            <p:nvPr/>
          </p:nvSpPr>
          <p:spPr bwMode="auto">
            <a:xfrm>
              <a:off x="3060"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5" name="Rectangle 67">
              <a:extLst>
                <a:ext uri="{FF2B5EF4-FFF2-40B4-BE49-F238E27FC236}">
                  <a16:creationId xmlns:a16="http://schemas.microsoft.com/office/drawing/2014/main" id="{E03EBBBD-80DC-13DF-C9D7-F16560C88750}"/>
                </a:ext>
              </a:extLst>
            </p:cNvPr>
            <p:cNvSpPr>
              <a:spLocks noChangeAspect="1" noChangeArrowheads="1"/>
            </p:cNvSpPr>
            <p:nvPr/>
          </p:nvSpPr>
          <p:spPr bwMode="auto">
            <a:xfrm>
              <a:off x="3060"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6" name="Rectangle 68">
              <a:extLst>
                <a:ext uri="{FF2B5EF4-FFF2-40B4-BE49-F238E27FC236}">
                  <a16:creationId xmlns:a16="http://schemas.microsoft.com/office/drawing/2014/main" id="{9EB40185-D61F-18A3-CC5C-B6D51D1179E5}"/>
                </a:ext>
              </a:extLst>
            </p:cNvPr>
            <p:cNvSpPr>
              <a:spLocks noChangeAspect="1" noChangeArrowheads="1"/>
            </p:cNvSpPr>
            <p:nvPr/>
          </p:nvSpPr>
          <p:spPr bwMode="auto">
            <a:xfrm>
              <a:off x="3060"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87" name="Freeform 69">
              <a:extLst>
                <a:ext uri="{FF2B5EF4-FFF2-40B4-BE49-F238E27FC236}">
                  <a16:creationId xmlns:a16="http://schemas.microsoft.com/office/drawing/2014/main" id="{3DB2AB23-031A-4683-E924-A7E7AC090387}"/>
                </a:ext>
              </a:extLst>
            </p:cNvPr>
            <p:cNvSpPr>
              <a:spLocks noChangeAspect="1"/>
            </p:cNvSpPr>
            <p:nvPr/>
          </p:nvSpPr>
          <p:spPr bwMode="auto">
            <a:xfrm>
              <a:off x="3128"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8" name="Freeform 70">
              <a:extLst>
                <a:ext uri="{FF2B5EF4-FFF2-40B4-BE49-F238E27FC236}">
                  <a16:creationId xmlns:a16="http://schemas.microsoft.com/office/drawing/2014/main" id="{39AEEEDD-8C68-F8C0-3066-6BFEED7C2337}"/>
                </a:ext>
              </a:extLst>
            </p:cNvPr>
            <p:cNvSpPr>
              <a:spLocks noChangeAspect="1"/>
            </p:cNvSpPr>
            <p:nvPr/>
          </p:nvSpPr>
          <p:spPr bwMode="auto">
            <a:xfrm flipH="1">
              <a:off x="2993"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9" name="Rectangle 71">
              <a:extLst>
                <a:ext uri="{FF2B5EF4-FFF2-40B4-BE49-F238E27FC236}">
                  <a16:creationId xmlns:a16="http://schemas.microsoft.com/office/drawing/2014/main" id="{7113E1BC-166A-6860-EE7C-03BB9E533FBB}"/>
                </a:ext>
              </a:extLst>
            </p:cNvPr>
            <p:cNvSpPr>
              <a:spLocks noChangeAspect="1" noChangeArrowheads="1"/>
            </p:cNvSpPr>
            <p:nvPr/>
          </p:nvSpPr>
          <p:spPr bwMode="auto">
            <a:xfrm>
              <a:off x="4209"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0" name="Rectangle 72">
              <a:extLst>
                <a:ext uri="{FF2B5EF4-FFF2-40B4-BE49-F238E27FC236}">
                  <a16:creationId xmlns:a16="http://schemas.microsoft.com/office/drawing/2014/main" id="{A2889754-73C4-77F5-B3CA-0B051F45D443}"/>
                </a:ext>
              </a:extLst>
            </p:cNvPr>
            <p:cNvSpPr>
              <a:spLocks noChangeAspect="1" noChangeArrowheads="1"/>
            </p:cNvSpPr>
            <p:nvPr/>
          </p:nvSpPr>
          <p:spPr bwMode="auto">
            <a:xfrm>
              <a:off x="4209"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1" name="Rectangle 73">
              <a:extLst>
                <a:ext uri="{FF2B5EF4-FFF2-40B4-BE49-F238E27FC236}">
                  <a16:creationId xmlns:a16="http://schemas.microsoft.com/office/drawing/2014/main" id="{C8569D8A-2161-E92E-20F5-D80871947B70}"/>
                </a:ext>
              </a:extLst>
            </p:cNvPr>
            <p:cNvSpPr>
              <a:spLocks noChangeAspect="1" noChangeArrowheads="1"/>
            </p:cNvSpPr>
            <p:nvPr/>
          </p:nvSpPr>
          <p:spPr bwMode="auto">
            <a:xfrm>
              <a:off x="4209"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2" name="Freeform 74">
              <a:extLst>
                <a:ext uri="{FF2B5EF4-FFF2-40B4-BE49-F238E27FC236}">
                  <a16:creationId xmlns:a16="http://schemas.microsoft.com/office/drawing/2014/main" id="{FC38C723-EFF2-271D-FB18-43B71E086E17}"/>
                </a:ext>
              </a:extLst>
            </p:cNvPr>
            <p:cNvSpPr>
              <a:spLocks noChangeAspect="1"/>
            </p:cNvSpPr>
            <p:nvPr/>
          </p:nvSpPr>
          <p:spPr bwMode="auto">
            <a:xfrm>
              <a:off x="4277"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93" name="Freeform 75">
              <a:extLst>
                <a:ext uri="{FF2B5EF4-FFF2-40B4-BE49-F238E27FC236}">
                  <a16:creationId xmlns:a16="http://schemas.microsoft.com/office/drawing/2014/main" id="{14201059-B6E7-029B-759E-E6E0E0D178E0}"/>
                </a:ext>
              </a:extLst>
            </p:cNvPr>
            <p:cNvSpPr>
              <a:spLocks noChangeAspect="1"/>
            </p:cNvSpPr>
            <p:nvPr/>
          </p:nvSpPr>
          <p:spPr bwMode="auto">
            <a:xfrm flipH="1">
              <a:off x="4142"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94" name="Rectangle 76">
              <a:extLst>
                <a:ext uri="{FF2B5EF4-FFF2-40B4-BE49-F238E27FC236}">
                  <a16:creationId xmlns:a16="http://schemas.microsoft.com/office/drawing/2014/main" id="{7114462B-7BD6-B8C5-D313-964EB6218A6B}"/>
                </a:ext>
              </a:extLst>
            </p:cNvPr>
            <p:cNvSpPr>
              <a:spLocks noChangeAspect="1" noChangeArrowheads="1"/>
            </p:cNvSpPr>
            <p:nvPr/>
          </p:nvSpPr>
          <p:spPr bwMode="auto">
            <a:xfrm>
              <a:off x="4547"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5" name="Rectangle 77">
              <a:extLst>
                <a:ext uri="{FF2B5EF4-FFF2-40B4-BE49-F238E27FC236}">
                  <a16:creationId xmlns:a16="http://schemas.microsoft.com/office/drawing/2014/main" id="{73D49210-3658-070B-49FF-25FBBF399A63}"/>
                </a:ext>
              </a:extLst>
            </p:cNvPr>
            <p:cNvSpPr>
              <a:spLocks noChangeAspect="1" noChangeArrowheads="1"/>
            </p:cNvSpPr>
            <p:nvPr/>
          </p:nvSpPr>
          <p:spPr bwMode="auto">
            <a:xfrm>
              <a:off x="4547"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6" name="Rectangle 78">
              <a:extLst>
                <a:ext uri="{FF2B5EF4-FFF2-40B4-BE49-F238E27FC236}">
                  <a16:creationId xmlns:a16="http://schemas.microsoft.com/office/drawing/2014/main" id="{5C9851F7-F598-5C7E-226E-AC5E7028E53A}"/>
                </a:ext>
              </a:extLst>
            </p:cNvPr>
            <p:cNvSpPr>
              <a:spLocks noChangeAspect="1" noChangeArrowheads="1"/>
            </p:cNvSpPr>
            <p:nvPr/>
          </p:nvSpPr>
          <p:spPr bwMode="auto">
            <a:xfrm>
              <a:off x="4547"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7" name="Freeform 79">
              <a:extLst>
                <a:ext uri="{FF2B5EF4-FFF2-40B4-BE49-F238E27FC236}">
                  <a16:creationId xmlns:a16="http://schemas.microsoft.com/office/drawing/2014/main" id="{2203112B-1071-0A67-5A47-EA405682EF11}"/>
                </a:ext>
              </a:extLst>
            </p:cNvPr>
            <p:cNvSpPr>
              <a:spLocks noChangeAspect="1"/>
            </p:cNvSpPr>
            <p:nvPr/>
          </p:nvSpPr>
          <p:spPr bwMode="auto">
            <a:xfrm flipH="1">
              <a:off x="4480"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98" name="Rectangle 80">
              <a:extLst>
                <a:ext uri="{FF2B5EF4-FFF2-40B4-BE49-F238E27FC236}">
                  <a16:creationId xmlns:a16="http://schemas.microsoft.com/office/drawing/2014/main" id="{43E975EB-380A-956A-E4F5-9BB6A0970B25}"/>
                </a:ext>
              </a:extLst>
            </p:cNvPr>
            <p:cNvSpPr>
              <a:spLocks noChangeAspect="1" noChangeArrowheads="1"/>
            </p:cNvSpPr>
            <p:nvPr/>
          </p:nvSpPr>
          <p:spPr bwMode="auto">
            <a:xfrm>
              <a:off x="4615" y="2696"/>
              <a:ext cx="67" cy="27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99" name="Rectangle 81">
              <a:extLst>
                <a:ext uri="{FF2B5EF4-FFF2-40B4-BE49-F238E27FC236}">
                  <a16:creationId xmlns:a16="http://schemas.microsoft.com/office/drawing/2014/main" id="{AB91B307-0276-A8F4-A183-5A66F51CC8AA}"/>
                </a:ext>
              </a:extLst>
            </p:cNvPr>
            <p:cNvSpPr>
              <a:spLocks noChangeAspect="1" noChangeArrowheads="1"/>
            </p:cNvSpPr>
            <p:nvPr/>
          </p:nvSpPr>
          <p:spPr bwMode="auto">
            <a:xfrm>
              <a:off x="3736" y="2696"/>
              <a:ext cx="68"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0" name="Rectangle 82">
              <a:extLst>
                <a:ext uri="{FF2B5EF4-FFF2-40B4-BE49-F238E27FC236}">
                  <a16:creationId xmlns:a16="http://schemas.microsoft.com/office/drawing/2014/main" id="{75E4DB48-DC22-B901-0375-0CFE5C283586}"/>
                </a:ext>
              </a:extLst>
            </p:cNvPr>
            <p:cNvSpPr>
              <a:spLocks noChangeAspect="1" noChangeArrowheads="1"/>
            </p:cNvSpPr>
            <p:nvPr/>
          </p:nvSpPr>
          <p:spPr bwMode="auto">
            <a:xfrm>
              <a:off x="3736" y="2898"/>
              <a:ext cx="68"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1" name="Rectangle 83">
              <a:extLst>
                <a:ext uri="{FF2B5EF4-FFF2-40B4-BE49-F238E27FC236}">
                  <a16:creationId xmlns:a16="http://schemas.microsoft.com/office/drawing/2014/main" id="{0E0462FC-4478-7344-B33E-27F13E2B3A30}"/>
                </a:ext>
              </a:extLst>
            </p:cNvPr>
            <p:cNvSpPr>
              <a:spLocks noChangeAspect="1" noChangeArrowheads="1"/>
            </p:cNvSpPr>
            <p:nvPr/>
          </p:nvSpPr>
          <p:spPr bwMode="auto">
            <a:xfrm>
              <a:off x="3736" y="2763"/>
              <a:ext cx="68"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2" name="Freeform 84">
              <a:extLst>
                <a:ext uri="{FF2B5EF4-FFF2-40B4-BE49-F238E27FC236}">
                  <a16:creationId xmlns:a16="http://schemas.microsoft.com/office/drawing/2014/main" id="{52BC5A67-4FEB-AFCD-F1C2-EF5DF3FF7392}"/>
                </a:ext>
              </a:extLst>
            </p:cNvPr>
            <p:cNvSpPr>
              <a:spLocks noChangeAspect="1"/>
            </p:cNvSpPr>
            <p:nvPr/>
          </p:nvSpPr>
          <p:spPr bwMode="auto">
            <a:xfrm>
              <a:off x="3804" y="2696"/>
              <a:ext cx="67" cy="270"/>
            </a:xfrm>
            <a:custGeom>
              <a:avLst/>
              <a:gdLst>
                <a:gd name="T0" fmla="*/ 0 w 48"/>
                <a:gd name="T1" fmla="*/ 0 h 192"/>
                <a:gd name="T2" fmla="*/ 67 w 48"/>
                <a:gd name="T3" fmla="*/ 68 h 192"/>
                <a:gd name="T4" fmla="*/ 67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03" name="Freeform 85">
              <a:extLst>
                <a:ext uri="{FF2B5EF4-FFF2-40B4-BE49-F238E27FC236}">
                  <a16:creationId xmlns:a16="http://schemas.microsoft.com/office/drawing/2014/main" id="{C4653D2B-8683-AA80-D2BC-B59A18EB754F}"/>
                </a:ext>
              </a:extLst>
            </p:cNvPr>
            <p:cNvSpPr>
              <a:spLocks noChangeAspect="1"/>
            </p:cNvSpPr>
            <p:nvPr/>
          </p:nvSpPr>
          <p:spPr bwMode="auto">
            <a:xfrm flipH="1">
              <a:off x="3466" y="2696"/>
              <a:ext cx="68" cy="270"/>
            </a:xfrm>
            <a:custGeom>
              <a:avLst/>
              <a:gdLst>
                <a:gd name="T0" fmla="*/ 0 w 48"/>
                <a:gd name="T1" fmla="*/ 0 h 192"/>
                <a:gd name="T2" fmla="*/ 68 w 48"/>
                <a:gd name="T3" fmla="*/ 68 h 192"/>
                <a:gd name="T4" fmla="*/ 68 w 48"/>
                <a:gd name="T5" fmla="*/ 203 h 192"/>
                <a:gd name="T6" fmla="*/ 0 w 48"/>
                <a:gd name="T7" fmla="*/ 270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04" name="Rectangle 86">
              <a:extLst>
                <a:ext uri="{FF2B5EF4-FFF2-40B4-BE49-F238E27FC236}">
                  <a16:creationId xmlns:a16="http://schemas.microsoft.com/office/drawing/2014/main" id="{AD86D936-C350-1731-24C5-2B3E60A210E4}"/>
                </a:ext>
              </a:extLst>
            </p:cNvPr>
            <p:cNvSpPr>
              <a:spLocks noChangeAspect="1" noChangeArrowheads="1"/>
            </p:cNvSpPr>
            <p:nvPr/>
          </p:nvSpPr>
          <p:spPr bwMode="auto">
            <a:xfrm>
              <a:off x="3534" y="2696"/>
              <a:ext cx="67" cy="6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5" name="Rectangle 87">
              <a:extLst>
                <a:ext uri="{FF2B5EF4-FFF2-40B4-BE49-F238E27FC236}">
                  <a16:creationId xmlns:a16="http://schemas.microsoft.com/office/drawing/2014/main" id="{79643F2F-DC2C-9692-3E3C-8CB115CABB4B}"/>
                </a:ext>
              </a:extLst>
            </p:cNvPr>
            <p:cNvSpPr>
              <a:spLocks noChangeAspect="1" noChangeArrowheads="1"/>
            </p:cNvSpPr>
            <p:nvPr/>
          </p:nvSpPr>
          <p:spPr bwMode="auto">
            <a:xfrm>
              <a:off x="3534" y="2898"/>
              <a:ext cx="67" cy="6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6" name="Rectangle 88">
              <a:extLst>
                <a:ext uri="{FF2B5EF4-FFF2-40B4-BE49-F238E27FC236}">
                  <a16:creationId xmlns:a16="http://schemas.microsoft.com/office/drawing/2014/main" id="{29256AED-21A8-D56C-6EE2-E34878EB0621}"/>
                </a:ext>
              </a:extLst>
            </p:cNvPr>
            <p:cNvSpPr>
              <a:spLocks noChangeAspect="1" noChangeArrowheads="1"/>
            </p:cNvSpPr>
            <p:nvPr/>
          </p:nvSpPr>
          <p:spPr bwMode="auto">
            <a:xfrm>
              <a:off x="3534" y="2763"/>
              <a:ext cx="67"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7" name="Rectangle 89">
              <a:extLst>
                <a:ext uri="{FF2B5EF4-FFF2-40B4-BE49-F238E27FC236}">
                  <a16:creationId xmlns:a16="http://schemas.microsoft.com/office/drawing/2014/main" id="{85FC9634-3650-C3BD-22EB-6F60CAE686A9}"/>
                </a:ext>
              </a:extLst>
            </p:cNvPr>
            <p:cNvSpPr>
              <a:spLocks noChangeAspect="1" noChangeArrowheads="1"/>
            </p:cNvSpPr>
            <p:nvPr/>
          </p:nvSpPr>
          <p:spPr bwMode="auto">
            <a:xfrm>
              <a:off x="3601" y="2696"/>
              <a:ext cx="135" cy="27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8" name="Rectangle 90">
              <a:extLst>
                <a:ext uri="{FF2B5EF4-FFF2-40B4-BE49-F238E27FC236}">
                  <a16:creationId xmlns:a16="http://schemas.microsoft.com/office/drawing/2014/main" id="{008072AE-37C9-4042-621E-C381A2BBAC63}"/>
                </a:ext>
              </a:extLst>
            </p:cNvPr>
            <p:cNvSpPr>
              <a:spLocks noChangeAspect="1" noChangeArrowheads="1"/>
            </p:cNvSpPr>
            <p:nvPr/>
          </p:nvSpPr>
          <p:spPr bwMode="auto">
            <a:xfrm>
              <a:off x="3196" y="2763"/>
              <a:ext cx="270"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09" name="Rectangle 91">
              <a:extLst>
                <a:ext uri="{FF2B5EF4-FFF2-40B4-BE49-F238E27FC236}">
                  <a16:creationId xmlns:a16="http://schemas.microsoft.com/office/drawing/2014/main" id="{D2906543-A433-17EC-306C-23781198BF05}"/>
                </a:ext>
              </a:extLst>
            </p:cNvPr>
            <p:cNvSpPr>
              <a:spLocks noChangeAspect="1" noChangeArrowheads="1"/>
            </p:cNvSpPr>
            <p:nvPr/>
          </p:nvSpPr>
          <p:spPr bwMode="auto">
            <a:xfrm>
              <a:off x="3871" y="2763"/>
              <a:ext cx="271"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10" name="Rectangle 92">
              <a:extLst>
                <a:ext uri="{FF2B5EF4-FFF2-40B4-BE49-F238E27FC236}">
                  <a16:creationId xmlns:a16="http://schemas.microsoft.com/office/drawing/2014/main" id="{6BDE34CE-0830-8294-2C1A-A664E09860B1}"/>
                </a:ext>
              </a:extLst>
            </p:cNvPr>
            <p:cNvSpPr>
              <a:spLocks noChangeAspect="1" noChangeArrowheads="1"/>
            </p:cNvSpPr>
            <p:nvPr/>
          </p:nvSpPr>
          <p:spPr bwMode="auto">
            <a:xfrm>
              <a:off x="4345" y="2763"/>
              <a:ext cx="135" cy="13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11" name="Rectangle 93">
              <a:extLst>
                <a:ext uri="{FF2B5EF4-FFF2-40B4-BE49-F238E27FC236}">
                  <a16:creationId xmlns:a16="http://schemas.microsoft.com/office/drawing/2014/main" id="{CAC36DF6-7A96-9BBC-75E0-2F6CD7C6CE3F}"/>
                </a:ext>
              </a:extLst>
            </p:cNvPr>
            <p:cNvSpPr>
              <a:spLocks noChangeAspect="1" noChangeArrowheads="1"/>
            </p:cNvSpPr>
            <p:nvPr/>
          </p:nvSpPr>
          <p:spPr bwMode="auto">
            <a:xfrm>
              <a:off x="2319" y="2573"/>
              <a:ext cx="68" cy="54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12" name="Rectangle 94">
              <a:extLst>
                <a:ext uri="{FF2B5EF4-FFF2-40B4-BE49-F238E27FC236}">
                  <a16:creationId xmlns:a16="http://schemas.microsoft.com/office/drawing/2014/main" id="{639248D1-65A4-05F9-7A81-8561EA6C1487}"/>
                </a:ext>
              </a:extLst>
            </p:cNvPr>
            <p:cNvSpPr>
              <a:spLocks noChangeAspect="1" noChangeArrowheads="1"/>
            </p:cNvSpPr>
            <p:nvPr/>
          </p:nvSpPr>
          <p:spPr bwMode="auto">
            <a:xfrm>
              <a:off x="2184" y="2640"/>
              <a:ext cx="135" cy="40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13" name="Freeform 95">
              <a:extLst>
                <a:ext uri="{FF2B5EF4-FFF2-40B4-BE49-F238E27FC236}">
                  <a16:creationId xmlns:a16="http://schemas.microsoft.com/office/drawing/2014/main" id="{8C6B9CF9-76FB-47DC-08D1-FBD06AC778D4}"/>
                </a:ext>
              </a:extLst>
            </p:cNvPr>
            <p:cNvSpPr>
              <a:spLocks noChangeAspect="1"/>
            </p:cNvSpPr>
            <p:nvPr/>
          </p:nvSpPr>
          <p:spPr bwMode="auto">
            <a:xfrm>
              <a:off x="2209" y="2556"/>
              <a:ext cx="102" cy="82"/>
            </a:xfrm>
            <a:custGeom>
              <a:avLst/>
              <a:gdLst>
                <a:gd name="T0" fmla="*/ 34 w 72"/>
                <a:gd name="T1" fmla="*/ 82 h 58"/>
                <a:gd name="T2" fmla="*/ 60 w 72"/>
                <a:gd name="T3" fmla="*/ 54 h 58"/>
                <a:gd name="T4" fmla="*/ 57 w 72"/>
                <a:gd name="T5" fmla="*/ 34 h 58"/>
                <a:gd name="T6" fmla="*/ 0 w 72"/>
                <a:gd name="T7" fmla="*/ 20 h 58"/>
                <a:gd name="T8" fmla="*/ 0 w 72"/>
                <a:gd name="T9" fmla="*/ 0 h 58"/>
                <a:gd name="T10" fmla="*/ 74 w 72"/>
                <a:gd name="T11" fmla="*/ 0 h 58"/>
                <a:gd name="T12" fmla="*/ 102 w 72"/>
                <a:gd name="T13" fmla="*/ 14 h 58"/>
                <a:gd name="T14" fmla="*/ 102 w 72"/>
                <a:gd name="T15" fmla="*/ 82 h 58"/>
                <a:gd name="T16" fmla="*/ 34 w 72"/>
                <a:gd name="T17" fmla="*/ 8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814" name="Freeform 96">
              <a:extLst>
                <a:ext uri="{FF2B5EF4-FFF2-40B4-BE49-F238E27FC236}">
                  <a16:creationId xmlns:a16="http://schemas.microsoft.com/office/drawing/2014/main" id="{DBCE6230-1D2B-A79C-9DDA-22F9068D9A7B}"/>
                </a:ext>
              </a:extLst>
            </p:cNvPr>
            <p:cNvSpPr>
              <a:spLocks noChangeAspect="1"/>
            </p:cNvSpPr>
            <p:nvPr/>
          </p:nvSpPr>
          <p:spPr bwMode="auto">
            <a:xfrm flipV="1">
              <a:off x="2209" y="3045"/>
              <a:ext cx="102" cy="82"/>
            </a:xfrm>
            <a:custGeom>
              <a:avLst/>
              <a:gdLst>
                <a:gd name="T0" fmla="*/ 34 w 72"/>
                <a:gd name="T1" fmla="*/ 82 h 58"/>
                <a:gd name="T2" fmla="*/ 60 w 72"/>
                <a:gd name="T3" fmla="*/ 54 h 58"/>
                <a:gd name="T4" fmla="*/ 57 w 72"/>
                <a:gd name="T5" fmla="*/ 34 h 58"/>
                <a:gd name="T6" fmla="*/ 0 w 72"/>
                <a:gd name="T7" fmla="*/ 20 h 58"/>
                <a:gd name="T8" fmla="*/ 0 w 72"/>
                <a:gd name="T9" fmla="*/ 0 h 58"/>
                <a:gd name="T10" fmla="*/ 74 w 72"/>
                <a:gd name="T11" fmla="*/ 0 h 58"/>
                <a:gd name="T12" fmla="*/ 102 w 72"/>
                <a:gd name="T13" fmla="*/ 14 h 58"/>
                <a:gd name="T14" fmla="*/ 102 w 72"/>
                <a:gd name="T15" fmla="*/ 82 h 58"/>
                <a:gd name="T16" fmla="*/ 34 w 72"/>
                <a:gd name="T17" fmla="*/ 8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815" name="Freeform 97">
              <a:extLst>
                <a:ext uri="{FF2B5EF4-FFF2-40B4-BE49-F238E27FC236}">
                  <a16:creationId xmlns:a16="http://schemas.microsoft.com/office/drawing/2014/main" id="{64695604-7ED6-47D7-430B-EB7609D42B3B}"/>
                </a:ext>
              </a:extLst>
            </p:cNvPr>
            <p:cNvSpPr>
              <a:spLocks noChangeAspect="1"/>
            </p:cNvSpPr>
            <p:nvPr/>
          </p:nvSpPr>
          <p:spPr bwMode="auto">
            <a:xfrm>
              <a:off x="3274" y="2970"/>
              <a:ext cx="198" cy="264"/>
            </a:xfrm>
            <a:custGeom>
              <a:avLst/>
              <a:gdLst>
                <a:gd name="T0" fmla="*/ 198 w 198"/>
                <a:gd name="T1" fmla="*/ 264 h 264"/>
                <a:gd name="T2" fmla="*/ 198 w 198"/>
                <a:gd name="T3" fmla="*/ 0 h 264"/>
                <a:gd name="T4" fmla="*/ 0 w 198"/>
                <a:gd name="T5" fmla="*/ 0 h 264"/>
                <a:gd name="T6" fmla="*/ 0 w 198"/>
                <a:gd name="T7" fmla="*/ 264 h 264"/>
                <a:gd name="T8" fmla="*/ 198 w 198"/>
                <a:gd name="T9" fmla="*/ 264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6" name="Freeform 98">
              <a:extLst>
                <a:ext uri="{FF2B5EF4-FFF2-40B4-BE49-F238E27FC236}">
                  <a16:creationId xmlns:a16="http://schemas.microsoft.com/office/drawing/2014/main" id="{264EAA30-AC68-EB8D-4E77-75A2598AE818}"/>
                </a:ext>
              </a:extLst>
            </p:cNvPr>
            <p:cNvSpPr>
              <a:spLocks noChangeAspect="1"/>
            </p:cNvSpPr>
            <p:nvPr/>
          </p:nvSpPr>
          <p:spPr bwMode="auto">
            <a:xfrm>
              <a:off x="3606" y="2968"/>
              <a:ext cx="198" cy="266"/>
            </a:xfrm>
            <a:custGeom>
              <a:avLst/>
              <a:gdLst>
                <a:gd name="T0" fmla="*/ 198 w 198"/>
                <a:gd name="T1" fmla="*/ 266 h 266"/>
                <a:gd name="T2" fmla="*/ 198 w 198"/>
                <a:gd name="T3" fmla="*/ 2 h 266"/>
                <a:gd name="T4" fmla="*/ 0 w 198"/>
                <a:gd name="T5" fmla="*/ 0 h 266"/>
                <a:gd name="T6" fmla="*/ 0 w 198"/>
                <a:gd name="T7" fmla="*/ 266 h 266"/>
                <a:gd name="T8" fmla="*/ 198 w 198"/>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7" name="Freeform 99">
              <a:extLst>
                <a:ext uri="{FF2B5EF4-FFF2-40B4-BE49-F238E27FC236}">
                  <a16:creationId xmlns:a16="http://schemas.microsoft.com/office/drawing/2014/main" id="{5472A80E-A49C-140F-0EAF-5D5BFC0CC1FA}"/>
                </a:ext>
              </a:extLst>
            </p:cNvPr>
            <p:cNvSpPr>
              <a:spLocks noChangeAspect="1"/>
            </p:cNvSpPr>
            <p:nvPr/>
          </p:nvSpPr>
          <p:spPr bwMode="auto">
            <a:xfrm>
              <a:off x="3938" y="2968"/>
              <a:ext cx="168" cy="266"/>
            </a:xfrm>
            <a:custGeom>
              <a:avLst/>
              <a:gdLst>
                <a:gd name="T0" fmla="*/ 168 w 168"/>
                <a:gd name="T1" fmla="*/ 266 h 266"/>
                <a:gd name="T2" fmla="*/ 168 w 168"/>
                <a:gd name="T3" fmla="*/ 0 h 266"/>
                <a:gd name="T4" fmla="*/ 0 w 168"/>
                <a:gd name="T5" fmla="*/ 0 h 266"/>
                <a:gd name="T6" fmla="*/ 0 w 168"/>
                <a:gd name="T7" fmla="*/ 266 h 266"/>
                <a:gd name="T8" fmla="*/ 168 w 168"/>
                <a:gd name="T9" fmla="*/ 266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8" name="Freeform 100">
              <a:extLst>
                <a:ext uri="{FF2B5EF4-FFF2-40B4-BE49-F238E27FC236}">
                  <a16:creationId xmlns:a16="http://schemas.microsoft.com/office/drawing/2014/main" id="{21D76947-6DB8-5E32-5B2B-DB10F6F01662}"/>
                </a:ext>
              </a:extLst>
            </p:cNvPr>
            <p:cNvSpPr>
              <a:spLocks noChangeAspect="1"/>
            </p:cNvSpPr>
            <p:nvPr/>
          </p:nvSpPr>
          <p:spPr bwMode="auto">
            <a:xfrm>
              <a:off x="2390" y="2244"/>
              <a:ext cx="2254" cy="66"/>
            </a:xfrm>
            <a:custGeom>
              <a:avLst/>
              <a:gdLst>
                <a:gd name="T0" fmla="*/ 2254 w 2254"/>
                <a:gd name="T1" fmla="*/ 66 h 66"/>
                <a:gd name="T2" fmla="*/ 2254 w 2254"/>
                <a:gd name="T3" fmla="*/ 0 h 66"/>
                <a:gd name="T4" fmla="*/ 0 w 2254"/>
                <a:gd name="T5" fmla="*/ 0 h 66"/>
                <a:gd name="T6" fmla="*/ 0 w 2254"/>
                <a:gd name="T7" fmla="*/ 66 h 66"/>
                <a:gd name="T8" fmla="*/ 2254 w 2254"/>
                <a:gd name="T9" fmla="*/ 6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19" name="Freeform 101">
              <a:extLst>
                <a:ext uri="{FF2B5EF4-FFF2-40B4-BE49-F238E27FC236}">
                  <a16:creationId xmlns:a16="http://schemas.microsoft.com/office/drawing/2014/main" id="{B823BE12-D940-38B4-D37A-7D4011D57522}"/>
                </a:ext>
              </a:extLst>
            </p:cNvPr>
            <p:cNvSpPr>
              <a:spLocks noChangeAspect="1"/>
            </p:cNvSpPr>
            <p:nvPr/>
          </p:nvSpPr>
          <p:spPr bwMode="auto">
            <a:xfrm>
              <a:off x="982" y="2208"/>
              <a:ext cx="758" cy="100"/>
            </a:xfrm>
            <a:custGeom>
              <a:avLst/>
              <a:gdLst>
                <a:gd name="T0" fmla="*/ 0 w 780"/>
                <a:gd name="T1" fmla="*/ 32 h 100"/>
                <a:gd name="T2" fmla="*/ 577 w 780"/>
                <a:gd name="T3" fmla="*/ 32 h 100"/>
                <a:gd name="T4" fmla="*/ 714 w 780"/>
                <a:gd name="T5" fmla="*/ 50 h 100"/>
                <a:gd name="T6" fmla="*/ 715 w 780"/>
                <a:gd name="T7" fmla="*/ 0 h 100"/>
                <a:gd name="T8" fmla="*/ 756 w 780"/>
                <a:gd name="T9" fmla="*/ 0 h 100"/>
                <a:gd name="T10" fmla="*/ 758 w 780"/>
                <a:gd name="T11" fmla="*/ 72 h 100"/>
                <a:gd name="T12" fmla="*/ 66 w 780"/>
                <a:gd name="T13" fmla="*/ 74 h 100"/>
                <a:gd name="T14" fmla="*/ 63 w 780"/>
                <a:gd name="T15" fmla="*/ 100 h 100"/>
                <a:gd name="T16" fmla="*/ 0 w 780"/>
                <a:gd name="T17" fmla="*/ 100 h 100"/>
                <a:gd name="T18" fmla="*/ 0 w 780"/>
                <a:gd name="T19" fmla="*/ 32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820" name="Freeform 102">
              <a:extLst>
                <a:ext uri="{FF2B5EF4-FFF2-40B4-BE49-F238E27FC236}">
                  <a16:creationId xmlns:a16="http://schemas.microsoft.com/office/drawing/2014/main" id="{B5144A99-55E7-7BE3-5D01-983FE0B553FB}"/>
                </a:ext>
              </a:extLst>
            </p:cNvPr>
            <p:cNvSpPr>
              <a:spLocks noChangeAspect="1"/>
            </p:cNvSpPr>
            <p:nvPr/>
          </p:nvSpPr>
          <p:spPr bwMode="auto">
            <a:xfrm>
              <a:off x="982" y="2352"/>
              <a:ext cx="756" cy="122"/>
            </a:xfrm>
            <a:custGeom>
              <a:avLst/>
              <a:gdLst>
                <a:gd name="T0" fmla="*/ 346 w 756"/>
                <a:gd name="T1" fmla="*/ 94 h 122"/>
                <a:gd name="T2" fmla="*/ 344 w 756"/>
                <a:gd name="T3" fmla="*/ 42 h 122"/>
                <a:gd name="T4" fmla="*/ 66 w 756"/>
                <a:gd name="T5" fmla="*/ 42 h 122"/>
                <a:gd name="T6" fmla="*/ 63 w 756"/>
                <a:gd name="T7" fmla="*/ 0 h 122"/>
                <a:gd name="T8" fmla="*/ 0 w 756"/>
                <a:gd name="T9" fmla="*/ 0 h 122"/>
                <a:gd name="T10" fmla="*/ 0 w 756"/>
                <a:gd name="T11" fmla="*/ 96 h 122"/>
                <a:gd name="T12" fmla="*/ 577 w 756"/>
                <a:gd name="T13" fmla="*/ 94 h 122"/>
                <a:gd name="T14" fmla="*/ 714 w 756"/>
                <a:gd name="T15" fmla="*/ 69 h 122"/>
                <a:gd name="T16" fmla="*/ 715 w 756"/>
                <a:gd name="T17" fmla="*/ 120 h 122"/>
                <a:gd name="T18" fmla="*/ 756 w 756"/>
                <a:gd name="T19" fmla="*/ 122 h 122"/>
                <a:gd name="T20" fmla="*/ 756 w 756"/>
                <a:gd name="T21" fmla="*/ 42 h 122"/>
                <a:gd name="T22" fmla="*/ 393 w 756"/>
                <a:gd name="T23" fmla="*/ 40 h 122"/>
                <a:gd name="T24" fmla="*/ 394 w 756"/>
                <a:gd name="T25" fmla="*/ 94 h 122"/>
                <a:gd name="T26" fmla="*/ 346 w 756"/>
                <a:gd name="T27" fmla="*/ 94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821" name="Freeform 103">
              <a:extLst>
                <a:ext uri="{FF2B5EF4-FFF2-40B4-BE49-F238E27FC236}">
                  <a16:creationId xmlns:a16="http://schemas.microsoft.com/office/drawing/2014/main" id="{D4A0180C-0044-73C9-3699-F729AEA4CA1C}"/>
                </a:ext>
              </a:extLst>
            </p:cNvPr>
            <p:cNvSpPr>
              <a:spLocks noChangeAspect="1"/>
            </p:cNvSpPr>
            <p:nvPr/>
          </p:nvSpPr>
          <p:spPr bwMode="auto">
            <a:xfrm>
              <a:off x="1599" y="2282"/>
              <a:ext cx="141" cy="114"/>
            </a:xfrm>
            <a:custGeom>
              <a:avLst/>
              <a:gdLst>
                <a:gd name="T0" fmla="*/ 0 w 100"/>
                <a:gd name="T1" fmla="*/ 114 h 100"/>
                <a:gd name="T2" fmla="*/ 141 w 100"/>
                <a:gd name="T3" fmla="*/ 114 h 100"/>
                <a:gd name="T4" fmla="*/ 138 w 100"/>
                <a:gd name="T5" fmla="*/ 0 h 100"/>
                <a:gd name="T6" fmla="*/ 3 w 100"/>
                <a:gd name="T7" fmla="*/ 0 h 100"/>
                <a:gd name="T8" fmla="*/ 0 w 100"/>
                <a:gd name="T9" fmla="*/ 11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3822" name="Group 104">
              <a:extLst>
                <a:ext uri="{FF2B5EF4-FFF2-40B4-BE49-F238E27FC236}">
                  <a16:creationId xmlns:a16="http://schemas.microsoft.com/office/drawing/2014/main" id="{00FB7546-7A6D-1E45-A3AB-29DA5B558480}"/>
                </a:ext>
              </a:extLst>
            </p:cNvPr>
            <p:cNvGrpSpPr>
              <a:grpSpLocks noChangeAspect="1"/>
            </p:cNvGrpSpPr>
            <p:nvPr/>
          </p:nvGrpSpPr>
          <p:grpSpPr bwMode="auto">
            <a:xfrm rot="-5400000">
              <a:off x="1546" y="2316"/>
              <a:ext cx="272" cy="48"/>
              <a:chOff x="2688" y="3264"/>
              <a:chExt cx="288" cy="384"/>
            </a:xfrm>
          </p:grpSpPr>
          <p:sp>
            <p:nvSpPr>
              <p:cNvPr id="73868" name="Line 105">
                <a:extLst>
                  <a:ext uri="{FF2B5EF4-FFF2-40B4-BE49-F238E27FC236}">
                    <a16:creationId xmlns:a16="http://schemas.microsoft.com/office/drawing/2014/main" id="{1CA1BF59-A053-CAA6-5AED-6C9772DADDDB}"/>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9" name="Line 106">
                <a:extLst>
                  <a:ext uri="{FF2B5EF4-FFF2-40B4-BE49-F238E27FC236}">
                    <a16:creationId xmlns:a16="http://schemas.microsoft.com/office/drawing/2014/main" id="{219D0231-DCD4-392A-925E-BC3D1EAAF6D6}"/>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0" name="Line 107">
                <a:extLst>
                  <a:ext uri="{FF2B5EF4-FFF2-40B4-BE49-F238E27FC236}">
                    <a16:creationId xmlns:a16="http://schemas.microsoft.com/office/drawing/2014/main" id="{AEBB5FB5-8E00-5221-2903-2191D2756EE7}"/>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1" name="Line 108">
                <a:extLst>
                  <a:ext uri="{FF2B5EF4-FFF2-40B4-BE49-F238E27FC236}">
                    <a16:creationId xmlns:a16="http://schemas.microsoft.com/office/drawing/2014/main" id="{3622DBE3-C796-52F0-9853-C3E31D1C3071}"/>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2" name="Line 109">
                <a:extLst>
                  <a:ext uri="{FF2B5EF4-FFF2-40B4-BE49-F238E27FC236}">
                    <a16:creationId xmlns:a16="http://schemas.microsoft.com/office/drawing/2014/main" id="{5C2DA79B-427C-F812-3EBA-5F5913D7034F}"/>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3" name="Line 110">
                <a:extLst>
                  <a:ext uri="{FF2B5EF4-FFF2-40B4-BE49-F238E27FC236}">
                    <a16:creationId xmlns:a16="http://schemas.microsoft.com/office/drawing/2014/main" id="{4A22ED27-52B7-9CE8-A209-B15572C32FDB}"/>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4" name="Line 111">
                <a:extLst>
                  <a:ext uri="{FF2B5EF4-FFF2-40B4-BE49-F238E27FC236}">
                    <a16:creationId xmlns:a16="http://schemas.microsoft.com/office/drawing/2014/main" id="{4EAA4BA1-90F0-A8A4-4521-609A1FF05F2B}"/>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5" name="Line 112">
                <a:extLst>
                  <a:ext uri="{FF2B5EF4-FFF2-40B4-BE49-F238E27FC236}">
                    <a16:creationId xmlns:a16="http://schemas.microsoft.com/office/drawing/2014/main" id="{62FF3F46-6419-7BB1-9547-53C4E2E00067}"/>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6" name="Line 113">
                <a:extLst>
                  <a:ext uri="{FF2B5EF4-FFF2-40B4-BE49-F238E27FC236}">
                    <a16:creationId xmlns:a16="http://schemas.microsoft.com/office/drawing/2014/main" id="{F8B081AE-1DA0-2C99-45B4-867754BA4CEC}"/>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77" name="Line 114">
                <a:extLst>
                  <a:ext uri="{FF2B5EF4-FFF2-40B4-BE49-F238E27FC236}">
                    <a16:creationId xmlns:a16="http://schemas.microsoft.com/office/drawing/2014/main" id="{3AEF87E3-78BA-8416-C9CB-A98053E703DD}"/>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823" name="Line 115">
              <a:extLst>
                <a:ext uri="{FF2B5EF4-FFF2-40B4-BE49-F238E27FC236}">
                  <a16:creationId xmlns:a16="http://schemas.microsoft.com/office/drawing/2014/main" id="{1A87D2FF-BDEE-4FE0-9982-8BC5D93841C9}"/>
                </a:ext>
              </a:extLst>
            </p:cNvPr>
            <p:cNvSpPr>
              <a:spLocks noChangeAspect="1" noChangeShapeType="1"/>
            </p:cNvSpPr>
            <p:nvPr/>
          </p:nvSpPr>
          <p:spPr bwMode="auto">
            <a:xfrm rot="16200000" flipV="1">
              <a:off x="1526"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4" name="Line 116">
              <a:extLst>
                <a:ext uri="{FF2B5EF4-FFF2-40B4-BE49-F238E27FC236}">
                  <a16:creationId xmlns:a16="http://schemas.microsoft.com/office/drawing/2014/main" id="{F7729D17-FD12-E7E7-026A-13384F1D1D53}"/>
                </a:ext>
              </a:extLst>
            </p:cNvPr>
            <p:cNvSpPr>
              <a:spLocks noChangeAspect="1" noChangeShapeType="1"/>
            </p:cNvSpPr>
            <p:nvPr/>
          </p:nvSpPr>
          <p:spPr bwMode="auto">
            <a:xfrm rot="-5400000">
              <a:off x="1500"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5" name="Line 117">
              <a:extLst>
                <a:ext uri="{FF2B5EF4-FFF2-40B4-BE49-F238E27FC236}">
                  <a16:creationId xmlns:a16="http://schemas.microsoft.com/office/drawing/2014/main" id="{FBAA271B-F6B4-5BC8-454F-020B5DBD8276}"/>
                </a:ext>
              </a:extLst>
            </p:cNvPr>
            <p:cNvSpPr>
              <a:spLocks noChangeAspect="1" noChangeShapeType="1"/>
            </p:cNvSpPr>
            <p:nvPr/>
          </p:nvSpPr>
          <p:spPr bwMode="auto">
            <a:xfrm rot="16200000" flipV="1">
              <a:off x="1475"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6" name="Line 118">
              <a:extLst>
                <a:ext uri="{FF2B5EF4-FFF2-40B4-BE49-F238E27FC236}">
                  <a16:creationId xmlns:a16="http://schemas.microsoft.com/office/drawing/2014/main" id="{6861039D-38D9-71BE-5BF9-E729321774C1}"/>
                </a:ext>
              </a:extLst>
            </p:cNvPr>
            <p:cNvSpPr>
              <a:spLocks noChangeAspect="1" noChangeShapeType="1"/>
            </p:cNvSpPr>
            <p:nvPr/>
          </p:nvSpPr>
          <p:spPr bwMode="auto">
            <a:xfrm rot="-5400000">
              <a:off x="1449"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7" name="Line 119">
              <a:extLst>
                <a:ext uri="{FF2B5EF4-FFF2-40B4-BE49-F238E27FC236}">
                  <a16:creationId xmlns:a16="http://schemas.microsoft.com/office/drawing/2014/main" id="{C1B6E082-B1D5-678A-D971-1C187D2D5666}"/>
                </a:ext>
              </a:extLst>
            </p:cNvPr>
            <p:cNvSpPr>
              <a:spLocks noChangeAspect="1" noChangeShapeType="1"/>
            </p:cNvSpPr>
            <p:nvPr/>
          </p:nvSpPr>
          <p:spPr bwMode="auto">
            <a:xfrm rot="16200000" flipV="1">
              <a:off x="1424"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8" name="Line 120">
              <a:extLst>
                <a:ext uri="{FF2B5EF4-FFF2-40B4-BE49-F238E27FC236}">
                  <a16:creationId xmlns:a16="http://schemas.microsoft.com/office/drawing/2014/main" id="{BEB8BB9B-E67B-B8E8-2FD0-475475E8C7C8}"/>
                </a:ext>
              </a:extLst>
            </p:cNvPr>
            <p:cNvSpPr>
              <a:spLocks noChangeAspect="1" noChangeShapeType="1"/>
            </p:cNvSpPr>
            <p:nvPr/>
          </p:nvSpPr>
          <p:spPr bwMode="auto">
            <a:xfrm rot="-5400000">
              <a:off x="1399"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29" name="Line 121">
              <a:extLst>
                <a:ext uri="{FF2B5EF4-FFF2-40B4-BE49-F238E27FC236}">
                  <a16:creationId xmlns:a16="http://schemas.microsoft.com/office/drawing/2014/main" id="{89B3AECD-7919-4A8D-FA11-4D98DAA85BDD}"/>
                </a:ext>
              </a:extLst>
            </p:cNvPr>
            <p:cNvSpPr>
              <a:spLocks noChangeAspect="1" noChangeShapeType="1"/>
            </p:cNvSpPr>
            <p:nvPr/>
          </p:nvSpPr>
          <p:spPr bwMode="auto">
            <a:xfrm rot="16200000" flipV="1">
              <a:off x="1373"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0" name="Line 122">
              <a:extLst>
                <a:ext uri="{FF2B5EF4-FFF2-40B4-BE49-F238E27FC236}">
                  <a16:creationId xmlns:a16="http://schemas.microsoft.com/office/drawing/2014/main" id="{18691F5D-FEC1-2E84-A371-40FFE7357513}"/>
                </a:ext>
              </a:extLst>
            </p:cNvPr>
            <p:cNvSpPr>
              <a:spLocks noChangeAspect="1" noChangeShapeType="1"/>
            </p:cNvSpPr>
            <p:nvPr/>
          </p:nvSpPr>
          <p:spPr bwMode="auto">
            <a:xfrm rot="-5400000">
              <a:off x="1348"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 name="Line 123">
              <a:extLst>
                <a:ext uri="{FF2B5EF4-FFF2-40B4-BE49-F238E27FC236}">
                  <a16:creationId xmlns:a16="http://schemas.microsoft.com/office/drawing/2014/main" id="{D9A5C41A-7AFD-43A2-4DDB-EADF6706B2E1}"/>
                </a:ext>
              </a:extLst>
            </p:cNvPr>
            <p:cNvSpPr>
              <a:spLocks noChangeAspect="1" noChangeShapeType="1"/>
            </p:cNvSpPr>
            <p:nvPr/>
          </p:nvSpPr>
          <p:spPr bwMode="auto">
            <a:xfrm rot="16200000" flipV="1">
              <a:off x="1323"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 name="Line 124">
              <a:extLst>
                <a:ext uri="{FF2B5EF4-FFF2-40B4-BE49-F238E27FC236}">
                  <a16:creationId xmlns:a16="http://schemas.microsoft.com/office/drawing/2014/main" id="{9507FE8D-882B-21EE-E515-EE0B177D7364}"/>
                </a:ext>
              </a:extLst>
            </p:cNvPr>
            <p:cNvSpPr>
              <a:spLocks noChangeAspect="1" noChangeShapeType="1"/>
            </p:cNvSpPr>
            <p:nvPr/>
          </p:nvSpPr>
          <p:spPr bwMode="auto">
            <a:xfrm rot="-5400000">
              <a:off x="1297"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3" name="Line 125">
              <a:extLst>
                <a:ext uri="{FF2B5EF4-FFF2-40B4-BE49-F238E27FC236}">
                  <a16:creationId xmlns:a16="http://schemas.microsoft.com/office/drawing/2014/main" id="{5EAE1B40-733D-E285-9E25-148842063EEF}"/>
                </a:ext>
              </a:extLst>
            </p:cNvPr>
            <p:cNvSpPr>
              <a:spLocks noChangeAspect="1" noChangeShapeType="1"/>
            </p:cNvSpPr>
            <p:nvPr/>
          </p:nvSpPr>
          <p:spPr bwMode="auto">
            <a:xfrm rot="16200000" flipV="1">
              <a:off x="1272"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4" name="Line 126">
              <a:extLst>
                <a:ext uri="{FF2B5EF4-FFF2-40B4-BE49-F238E27FC236}">
                  <a16:creationId xmlns:a16="http://schemas.microsoft.com/office/drawing/2014/main" id="{B68588AD-A040-2210-4EA8-FAC8E3B8D2E2}"/>
                </a:ext>
              </a:extLst>
            </p:cNvPr>
            <p:cNvSpPr>
              <a:spLocks noChangeAspect="1" noChangeShapeType="1"/>
            </p:cNvSpPr>
            <p:nvPr/>
          </p:nvSpPr>
          <p:spPr bwMode="auto">
            <a:xfrm rot="-5400000">
              <a:off x="1247"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5" name="Line 127">
              <a:extLst>
                <a:ext uri="{FF2B5EF4-FFF2-40B4-BE49-F238E27FC236}">
                  <a16:creationId xmlns:a16="http://schemas.microsoft.com/office/drawing/2014/main" id="{7D68C38A-A48C-EE0E-B03B-969B8FC4AFBF}"/>
                </a:ext>
              </a:extLst>
            </p:cNvPr>
            <p:cNvSpPr>
              <a:spLocks noChangeAspect="1" noChangeShapeType="1"/>
            </p:cNvSpPr>
            <p:nvPr/>
          </p:nvSpPr>
          <p:spPr bwMode="auto">
            <a:xfrm rot="16200000" flipV="1">
              <a:off x="1221"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6" name="Line 128">
              <a:extLst>
                <a:ext uri="{FF2B5EF4-FFF2-40B4-BE49-F238E27FC236}">
                  <a16:creationId xmlns:a16="http://schemas.microsoft.com/office/drawing/2014/main" id="{60931398-CA37-CBE6-F75F-ABE976B48945}"/>
                </a:ext>
              </a:extLst>
            </p:cNvPr>
            <p:cNvSpPr>
              <a:spLocks noChangeAspect="1" noChangeShapeType="1"/>
            </p:cNvSpPr>
            <p:nvPr/>
          </p:nvSpPr>
          <p:spPr bwMode="auto">
            <a:xfrm rot="-5400000">
              <a:off x="1196"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7" name="Line 129">
              <a:extLst>
                <a:ext uri="{FF2B5EF4-FFF2-40B4-BE49-F238E27FC236}">
                  <a16:creationId xmlns:a16="http://schemas.microsoft.com/office/drawing/2014/main" id="{D1BF016E-5EDC-1AAF-4802-C7AD0953F0A6}"/>
                </a:ext>
              </a:extLst>
            </p:cNvPr>
            <p:cNvSpPr>
              <a:spLocks noChangeAspect="1" noChangeShapeType="1"/>
            </p:cNvSpPr>
            <p:nvPr/>
          </p:nvSpPr>
          <p:spPr bwMode="auto">
            <a:xfrm rot="16200000" flipV="1">
              <a:off x="1171"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8" name="Line 130">
              <a:extLst>
                <a:ext uri="{FF2B5EF4-FFF2-40B4-BE49-F238E27FC236}">
                  <a16:creationId xmlns:a16="http://schemas.microsoft.com/office/drawing/2014/main" id="{2F45B737-94FA-5ED9-7F9E-C794991B1AE5}"/>
                </a:ext>
              </a:extLst>
            </p:cNvPr>
            <p:cNvSpPr>
              <a:spLocks noChangeAspect="1" noChangeShapeType="1"/>
            </p:cNvSpPr>
            <p:nvPr/>
          </p:nvSpPr>
          <p:spPr bwMode="auto">
            <a:xfrm rot="-5400000">
              <a:off x="1145"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9" name="Line 131">
              <a:extLst>
                <a:ext uri="{FF2B5EF4-FFF2-40B4-BE49-F238E27FC236}">
                  <a16:creationId xmlns:a16="http://schemas.microsoft.com/office/drawing/2014/main" id="{F22A045D-4673-630C-3BD6-BF5992FF981D}"/>
                </a:ext>
              </a:extLst>
            </p:cNvPr>
            <p:cNvSpPr>
              <a:spLocks noChangeAspect="1" noChangeShapeType="1"/>
            </p:cNvSpPr>
            <p:nvPr/>
          </p:nvSpPr>
          <p:spPr bwMode="auto">
            <a:xfrm rot="16200000" flipV="1">
              <a:off x="1120"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0" name="Line 132">
              <a:extLst>
                <a:ext uri="{FF2B5EF4-FFF2-40B4-BE49-F238E27FC236}">
                  <a16:creationId xmlns:a16="http://schemas.microsoft.com/office/drawing/2014/main" id="{D15120FC-93DC-82A8-D0FB-8FFC79D17B08}"/>
                </a:ext>
              </a:extLst>
            </p:cNvPr>
            <p:cNvSpPr>
              <a:spLocks noChangeAspect="1" noChangeShapeType="1"/>
            </p:cNvSpPr>
            <p:nvPr/>
          </p:nvSpPr>
          <p:spPr bwMode="auto">
            <a:xfrm rot="-5400000">
              <a:off x="1095" y="2324"/>
              <a:ext cx="115" cy="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1" name="Line 133">
              <a:extLst>
                <a:ext uri="{FF2B5EF4-FFF2-40B4-BE49-F238E27FC236}">
                  <a16:creationId xmlns:a16="http://schemas.microsoft.com/office/drawing/2014/main" id="{B37286AF-6998-A16D-9FF0-375B539B7AFB}"/>
                </a:ext>
              </a:extLst>
            </p:cNvPr>
            <p:cNvSpPr>
              <a:spLocks noChangeAspect="1" noChangeShapeType="1"/>
            </p:cNvSpPr>
            <p:nvPr/>
          </p:nvSpPr>
          <p:spPr bwMode="auto">
            <a:xfrm rot="16200000" flipV="1">
              <a:off x="1069" y="2324"/>
              <a:ext cx="115" cy="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2" name="Line 134">
              <a:extLst>
                <a:ext uri="{FF2B5EF4-FFF2-40B4-BE49-F238E27FC236}">
                  <a16:creationId xmlns:a16="http://schemas.microsoft.com/office/drawing/2014/main" id="{FDBFB98B-D483-989E-42A9-4692D997F52B}"/>
                </a:ext>
              </a:extLst>
            </p:cNvPr>
            <p:cNvSpPr>
              <a:spLocks noChangeAspect="1" noChangeShapeType="1"/>
            </p:cNvSpPr>
            <p:nvPr/>
          </p:nvSpPr>
          <p:spPr bwMode="auto">
            <a:xfrm rot="-5400000">
              <a:off x="1053" y="2337"/>
              <a:ext cx="11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43" name="Line 135">
              <a:extLst>
                <a:ext uri="{FF2B5EF4-FFF2-40B4-BE49-F238E27FC236}">
                  <a16:creationId xmlns:a16="http://schemas.microsoft.com/office/drawing/2014/main" id="{9B2793C1-6E40-5EC5-0EA8-702E978B4AB7}"/>
                </a:ext>
              </a:extLst>
            </p:cNvPr>
            <p:cNvSpPr>
              <a:spLocks noChangeAspect="1" noChangeShapeType="1"/>
            </p:cNvSpPr>
            <p:nvPr/>
          </p:nvSpPr>
          <p:spPr bwMode="auto">
            <a:xfrm>
              <a:off x="1282" y="2393"/>
              <a:ext cx="13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73844" name="Group 136">
              <a:extLst>
                <a:ext uri="{FF2B5EF4-FFF2-40B4-BE49-F238E27FC236}">
                  <a16:creationId xmlns:a16="http://schemas.microsoft.com/office/drawing/2014/main" id="{C2CAA841-3B15-1252-CF9B-70C80A38CF77}"/>
                </a:ext>
              </a:extLst>
            </p:cNvPr>
            <p:cNvGrpSpPr>
              <a:grpSpLocks noChangeAspect="1"/>
            </p:cNvGrpSpPr>
            <p:nvPr/>
          </p:nvGrpSpPr>
          <p:grpSpPr bwMode="auto">
            <a:xfrm rot="-5400000">
              <a:off x="4668" y="2712"/>
              <a:ext cx="270" cy="222"/>
              <a:chOff x="2688" y="3264"/>
              <a:chExt cx="288" cy="384"/>
            </a:xfrm>
          </p:grpSpPr>
          <p:sp>
            <p:nvSpPr>
              <p:cNvPr id="73858" name="Line 137">
                <a:extLst>
                  <a:ext uri="{FF2B5EF4-FFF2-40B4-BE49-F238E27FC236}">
                    <a16:creationId xmlns:a16="http://schemas.microsoft.com/office/drawing/2014/main" id="{07792892-AB0D-6460-1321-F104D5647109}"/>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9" name="Line 138">
                <a:extLst>
                  <a:ext uri="{FF2B5EF4-FFF2-40B4-BE49-F238E27FC236}">
                    <a16:creationId xmlns:a16="http://schemas.microsoft.com/office/drawing/2014/main" id="{FFF9DD51-58CA-98DE-7AC9-531025D3AAED}"/>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0" name="Line 139">
                <a:extLst>
                  <a:ext uri="{FF2B5EF4-FFF2-40B4-BE49-F238E27FC236}">
                    <a16:creationId xmlns:a16="http://schemas.microsoft.com/office/drawing/2014/main" id="{1DB38F65-3979-8C45-B913-F54192E97A8B}"/>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1" name="Line 140">
                <a:extLst>
                  <a:ext uri="{FF2B5EF4-FFF2-40B4-BE49-F238E27FC236}">
                    <a16:creationId xmlns:a16="http://schemas.microsoft.com/office/drawing/2014/main" id="{5289D47D-C5FB-52F6-E5B7-6DF215E1D573}"/>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2" name="Line 141">
                <a:extLst>
                  <a:ext uri="{FF2B5EF4-FFF2-40B4-BE49-F238E27FC236}">
                    <a16:creationId xmlns:a16="http://schemas.microsoft.com/office/drawing/2014/main" id="{583E35A8-4C1A-B676-AD72-D1B1B40B48F7}"/>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3" name="Line 142">
                <a:extLst>
                  <a:ext uri="{FF2B5EF4-FFF2-40B4-BE49-F238E27FC236}">
                    <a16:creationId xmlns:a16="http://schemas.microsoft.com/office/drawing/2014/main" id="{FC050559-DD09-9772-966C-39EDE7EDE87C}"/>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4" name="Line 143">
                <a:extLst>
                  <a:ext uri="{FF2B5EF4-FFF2-40B4-BE49-F238E27FC236}">
                    <a16:creationId xmlns:a16="http://schemas.microsoft.com/office/drawing/2014/main" id="{AB16489E-9F77-B244-9923-E44B71A4EA4E}"/>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5" name="Line 144">
                <a:extLst>
                  <a:ext uri="{FF2B5EF4-FFF2-40B4-BE49-F238E27FC236}">
                    <a16:creationId xmlns:a16="http://schemas.microsoft.com/office/drawing/2014/main" id="{997962D8-C30D-DBFD-FFEF-B16DE517FC48}"/>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6" name="Line 145">
                <a:extLst>
                  <a:ext uri="{FF2B5EF4-FFF2-40B4-BE49-F238E27FC236}">
                    <a16:creationId xmlns:a16="http://schemas.microsoft.com/office/drawing/2014/main" id="{8D4A8A8A-63DF-565A-5587-7D4CFA96469C}"/>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67" name="Line 146">
                <a:extLst>
                  <a:ext uri="{FF2B5EF4-FFF2-40B4-BE49-F238E27FC236}">
                    <a16:creationId xmlns:a16="http://schemas.microsoft.com/office/drawing/2014/main" id="{DC44C8A4-D8A3-0E7E-9EC2-DD5A51D83FA1}"/>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845" name="Freeform 147">
              <a:extLst>
                <a:ext uri="{FF2B5EF4-FFF2-40B4-BE49-F238E27FC236}">
                  <a16:creationId xmlns:a16="http://schemas.microsoft.com/office/drawing/2014/main" id="{EE22D4CD-15C5-2BB2-D323-651976BAC9E6}"/>
                </a:ext>
              </a:extLst>
            </p:cNvPr>
            <p:cNvSpPr>
              <a:spLocks noChangeAspect="1"/>
            </p:cNvSpPr>
            <p:nvPr/>
          </p:nvSpPr>
          <p:spPr bwMode="auto">
            <a:xfrm>
              <a:off x="989" y="2290"/>
              <a:ext cx="145" cy="96"/>
            </a:xfrm>
            <a:custGeom>
              <a:avLst/>
              <a:gdLst>
                <a:gd name="T0" fmla="*/ 0 w 145"/>
                <a:gd name="T1" fmla="*/ 17 h 128"/>
                <a:gd name="T2" fmla="*/ 71 w 145"/>
                <a:gd name="T3" fmla="*/ 17 h 128"/>
                <a:gd name="T4" fmla="*/ 73 w 145"/>
                <a:gd name="T5" fmla="*/ 0 h 128"/>
                <a:gd name="T6" fmla="*/ 145 w 145"/>
                <a:gd name="T7" fmla="*/ 0 h 128"/>
                <a:gd name="T8" fmla="*/ 145 w 145"/>
                <a:gd name="T9" fmla="*/ 96 h 128"/>
                <a:gd name="T10" fmla="*/ 75 w 145"/>
                <a:gd name="T11" fmla="*/ 96 h 128"/>
                <a:gd name="T12" fmla="*/ 77 w 145"/>
                <a:gd name="T13" fmla="*/ 81 h 128"/>
                <a:gd name="T14" fmla="*/ 3 w 145"/>
                <a:gd name="T15" fmla="*/ 81 h 128"/>
                <a:gd name="T16" fmla="*/ 3 w 145"/>
                <a:gd name="T17" fmla="*/ 17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846" name="Text Box 148">
              <a:extLst>
                <a:ext uri="{FF2B5EF4-FFF2-40B4-BE49-F238E27FC236}">
                  <a16:creationId xmlns:a16="http://schemas.microsoft.com/office/drawing/2014/main" id="{5760644B-2A91-DB33-FFB7-47CDC5A3523A}"/>
                </a:ext>
              </a:extLst>
            </p:cNvPr>
            <p:cNvSpPr txBox="1">
              <a:spLocks noChangeArrowheads="1"/>
            </p:cNvSpPr>
            <p:nvPr/>
          </p:nvSpPr>
          <p:spPr bwMode="auto">
            <a:xfrm>
              <a:off x="3732" y="3454"/>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3847" name="Text Box 149">
              <a:extLst>
                <a:ext uri="{FF2B5EF4-FFF2-40B4-BE49-F238E27FC236}">
                  <a16:creationId xmlns:a16="http://schemas.microsoft.com/office/drawing/2014/main" id="{DB29EBBD-1EE4-C5BD-BFFA-677B1A19E838}"/>
                </a:ext>
              </a:extLst>
            </p:cNvPr>
            <p:cNvSpPr txBox="1">
              <a:spLocks noChangeArrowheads="1"/>
            </p:cNvSpPr>
            <p:nvPr/>
          </p:nvSpPr>
          <p:spPr bwMode="auto">
            <a:xfrm>
              <a:off x="4020" y="3454"/>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3848" name="Text Box 150">
              <a:extLst>
                <a:ext uri="{FF2B5EF4-FFF2-40B4-BE49-F238E27FC236}">
                  <a16:creationId xmlns:a16="http://schemas.microsoft.com/office/drawing/2014/main" id="{AAA18E49-F6BA-556B-E066-FF1F24B57E41}"/>
                </a:ext>
              </a:extLst>
            </p:cNvPr>
            <p:cNvSpPr txBox="1">
              <a:spLocks noChangeArrowheads="1"/>
            </p:cNvSpPr>
            <p:nvPr/>
          </p:nvSpPr>
          <p:spPr bwMode="auto">
            <a:xfrm>
              <a:off x="3392" y="3464"/>
              <a:ext cx="2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3849" name="Freeform 151">
              <a:extLst>
                <a:ext uri="{FF2B5EF4-FFF2-40B4-BE49-F238E27FC236}">
                  <a16:creationId xmlns:a16="http://schemas.microsoft.com/office/drawing/2014/main" id="{7A3816EC-62B9-D3C4-4B7D-D5E4406B2B4A}"/>
                </a:ext>
              </a:extLst>
            </p:cNvPr>
            <p:cNvSpPr>
              <a:spLocks noChangeAspect="1"/>
            </p:cNvSpPr>
            <p:nvPr/>
          </p:nvSpPr>
          <p:spPr bwMode="auto">
            <a:xfrm>
              <a:off x="2403" y="3233"/>
              <a:ext cx="2205" cy="1"/>
            </a:xfrm>
            <a:custGeom>
              <a:avLst/>
              <a:gdLst>
                <a:gd name="T0" fmla="*/ 0 w 2205"/>
                <a:gd name="T1" fmla="*/ 1 h 1"/>
                <a:gd name="T2" fmla="*/ 2205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50" name="Text Box 152">
              <a:extLst>
                <a:ext uri="{FF2B5EF4-FFF2-40B4-BE49-F238E27FC236}">
                  <a16:creationId xmlns:a16="http://schemas.microsoft.com/office/drawing/2014/main" id="{6B0D834B-9174-C9DC-8D21-20D6CD528915}"/>
                </a:ext>
              </a:extLst>
            </p:cNvPr>
            <p:cNvSpPr txBox="1">
              <a:spLocks noChangeArrowheads="1"/>
            </p:cNvSpPr>
            <p:nvPr/>
          </p:nvSpPr>
          <p:spPr bwMode="auto">
            <a:xfrm>
              <a:off x="2785" y="3454"/>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3851" name="Text Box 153">
              <a:extLst>
                <a:ext uri="{FF2B5EF4-FFF2-40B4-BE49-F238E27FC236}">
                  <a16:creationId xmlns:a16="http://schemas.microsoft.com/office/drawing/2014/main" id="{83DC0124-1A74-77F9-D93D-F5D81E993DD5}"/>
                </a:ext>
              </a:extLst>
            </p:cNvPr>
            <p:cNvSpPr txBox="1">
              <a:spLocks noChangeArrowheads="1"/>
            </p:cNvSpPr>
            <p:nvPr/>
          </p:nvSpPr>
          <p:spPr bwMode="auto">
            <a:xfrm>
              <a:off x="3077" y="3454"/>
              <a:ext cx="2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3852" name="AutoShape 154">
              <a:extLst>
                <a:ext uri="{FF2B5EF4-FFF2-40B4-BE49-F238E27FC236}">
                  <a16:creationId xmlns:a16="http://schemas.microsoft.com/office/drawing/2014/main" id="{BE7B0029-8ED4-58BA-7161-CAB47D880471}"/>
                </a:ext>
              </a:extLst>
            </p:cNvPr>
            <p:cNvSpPr>
              <a:spLocks noChangeArrowheads="1"/>
            </p:cNvSpPr>
            <p:nvPr/>
          </p:nvSpPr>
          <p:spPr bwMode="auto">
            <a:xfrm>
              <a:off x="4080" y="3264"/>
              <a:ext cx="144" cy="144"/>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53" name="AutoShape 155">
              <a:extLst>
                <a:ext uri="{FF2B5EF4-FFF2-40B4-BE49-F238E27FC236}">
                  <a16:creationId xmlns:a16="http://schemas.microsoft.com/office/drawing/2014/main" id="{B693B590-215F-40C6-EA38-2C8CAC7BDEA6}"/>
                </a:ext>
              </a:extLst>
            </p:cNvPr>
            <p:cNvSpPr>
              <a:spLocks noChangeArrowheads="1"/>
            </p:cNvSpPr>
            <p:nvPr/>
          </p:nvSpPr>
          <p:spPr bwMode="auto">
            <a:xfrm>
              <a:off x="3132" y="3264"/>
              <a:ext cx="144" cy="144"/>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54" name="AutoShape 156">
              <a:extLst>
                <a:ext uri="{FF2B5EF4-FFF2-40B4-BE49-F238E27FC236}">
                  <a16:creationId xmlns:a16="http://schemas.microsoft.com/office/drawing/2014/main" id="{30C2566E-4FAA-C659-B0F6-C719ED8D372E}"/>
                </a:ext>
              </a:extLst>
            </p:cNvPr>
            <p:cNvSpPr>
              <a:spLocks noChangeArrowheads="1"/>
            </p:cNvSpPr>
            <p:nvPr/>
          </p:nvSpPr>
          <p:spPr bwMode="auto">
            <a:xfrm flipV="1">
              <a:off x="3798" y="3264"/>
              <a:ext cx="144" cy="144"/>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55" name="AutoShape 157">
              <a:extLst>
                <a:ext uri="{FF2B5EF4-FFF2-40B4-BE49-F238E27FC236}">
                  <a16:creationId xmlns:a16="http://schemas.microsoft.com/office/drawing/2014/main" id="{08BDD349-0D7E-6EB5-0464-D37CB54E7CA4}"/>
                </a:ext>
              </a:extLst>
            </p:cNvPr>
            <p:cNvSpPr>
              <a:spLocks noChangeArrowheads="1"/>
            </p:cNvSpPr>
            <p:nvPr/>
          </p:nvSpPr>
          <p:spPr bwMode="auto">
            <a:xfrm flipV="1">
              <a:off x="3468" y="3264"/>
              <a:ext cx="144" cy="144"/>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56" name="Rectangle 158">
              <a:extLst>
                <a:ext uri="{FF2B5EF4-FFF2-40B4-BE49-F238E27FC236}">
                  <a16:creationId xmlns:a16="http://schemas.microsoft.com/office/drawing/2014/main" id="{EC43B223-C482-B402-FBA9-59CA2BD9D0DA}"/>
                </a:ext>
              </a:extLst>
            </p:cNvPr>
            <p:cNvSpPr>
              <a:spLocks noChangeArrowheads="1"/>
            </p:cNvSpPr>
            <p:nvPr/>
          </p:nvSpPr>
          <p:spPr bwMode="auto">
            <a:xfrm>
              <a:off x="720" y="2034"/>
              <a:ext cx="864" cy="144"/>
            </a:xfrm>
            <a:prstGeom prst="rect">
              <a:avLst/>
            </a:prstGeom>
            <a:solidFill>
              <a:srgbClr val="FF00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857" name="Rectangle 159">
              <a:extLst>
                <a:ext uri="{FF2B5EF4-FFF2-40B4-BE49-F238E27FC236}">
                  <a16:creationId xmlns:a16="http://schemas.microsoft.com/office/drawing/2014/main" id="{152E89B5-7E16-B39B-63A2-CF2421EF447C}"/>
                </a:ext>
              </a:extLst>
            </p:cNvPr>
            <p:cNvSpPr>
              <a:spLocks noChangeArrowheads="1"/>
            </p:cNvSpPr>
            <p:nvPr/>
          </p:nvSpPr>
          <p:spPr bwMode="auto">
            <a:xfrm>
              <a:off x="720" y="2502"/>
              <a:ext cx="864" cy="144"/>
            </a:xfrm>
            <a:prstGeom prst="rect">
              <a:avLst/>
            </a:prstGeom>
            <a:solidFill>
              <a:srgbClr val="FF00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5B18A2B-0B73-445C-C7F3-3BA3EC17EF03}"/>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5</a:t>
            </a:r>
            <a:endParaRPr lang="en-US" altLang="en-US" dirty="0">
              <a:solidFill>
                <a:schemeClr val="tx2"/>
              </a:solidFill>
            </a:endParaRPr>
          </a:p>
        </p:txBody>
      </p:sp>
      <p:sp>
        <p:nvSpPr>
          <p:cNvPr id="74755" name="Rectangle 3">
            <a:extLst>
              <a:ext uri="{FF2B5EF4-FFF2-40B4-BE49-F238E27FC236}">
                <a16:creationId xmlns:a16="http://schemas.microsoft.com/office/drawing/2014/main" id="{DC70D1D5-3676-7F9D-4214-4E81567170B9}"/>
              </a:ext>
            </a:extLst>
          </p:cNvPr>
          <p:cNvSpPr>
            <a:spLocks noGrp="1" noChangeArrowheads="1"/>
          </p:cNvSpPr>
          <p:nvPr>
            <p:ph type="body" idx="1"/>
          </p:nvPr>
        </p:nvSpPr>
        <p:spPr/>
        <p:txBody>
          <a:bodyPr/>
          <a:lstStyle/>
          <a:p>
            <a:pPr eaLnBrk="1" hangingPunct="1"/>
            <a:endParaRPr lang="en-US" altLang="en-US"/>
          </a:p>
        </p:txBody>
      </p:sp>
      <p:sp>
        <p:nvSpPr>
          <p:cNvPr id="74756" name="Rectangle 4">
            <a:extLst>
              <a:ext uri="{FF2B5EF4-FFF2-40B4-BE49-F238E27FC236}">
                <a16:creationId xmlns:a16="http://schemas.microsoft.com/office/drawing/2014/main" id="{E9E0E569-CA8F-A677-C334-FEB0D60047BE}"/>
              </a:ext>
              <a:ext uri="{C183D7F6-B498-43B3-948B-1728B52AA6E4}">
                <adec:decorative xmlns:adec="http://schemas.microsoft.com/office/drawing/2017/decorative" val="1"/>
              </a:ext>
            </a:extLst>
          </p:cNvPr>
          <p:cNvSpPr>
            <a:spLocks noChangeArrowheads="1"/>
          </p:cNvSpPr>
          <p:nvPr/>
        </p:nvSpPr>
        <p:spPr bwMode="auto">
          <a:xfrm>
            <a:off x="885825" y="3476625"/>
            <a:ext cx="2619375"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77" name="Rectangle 25">
            <a:extLst>
              <a:ext uri="{FF2B5EF4-FFF2-40B4-BE49-F238E27FC236}">
                <a16:creationId xmlns:a16="http://schemas.microsoft.com/office/drawing/2014/main" id="{0E86627A-C352-5CE6-51DE-CBF88DF8DAB4}"/>
              </a:ext>
              <a:ext uri="{C183D7F6-B498-43B3-948B-1728B52AA6E4}">
                <adec:decorative xmlns:adec="http://schemas.microsoft.com/office/drawing/2017/decorative" val="1"/>
              </a:ext>
            </a:extLst>
          </p:cNvPr>
          <p:cNvSpPr>
            <a:spLocks noChangeAspect="1" noChangeArrowheads="1"/>
          </p:cNvSpPr>
          <p:nvPr/>
        </p:nvSpPr>
        <p:spPr bwMode="auto">
          <a:xfrm>
            <a:off x="1023938" y="4613275"/>
            <a:ext cx="1414462" cy="207963"/>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78" name="Freeform 26">
            <a:extLst>
              <a:ext uri="{FF2B5EF4-FFF2-40B4-BE49-F238E27FC236}">
                <a16:creationId xmlns:a16="http://schemas.microsoft.com/office/drawing/2014/main" id="{65AE5B55-4240-88ED-B671-1A19A2F9EE96}"/>
              </a:ext>
              <a:ext uri="{C183D7F6-B498-43B3-948B-1728B52AA6E4}">
                <adec:decorative xmlns:adec="http://schemas.microsoft.com/office/drawing/2017/decorative" val="1"/>
              </a:ext>
            </a:extLst>
          </p:cNvPr>
          <p:cNvSpPr>
            <a:spLocks noChangeAspect="1"/>
          </p:cNvSpPr>
          <p:nvPr/>
        </p:nvSpPr>
        <p:spPr bwMode="auto">
          <a:xfrm>
            <a:off x="809625" y="3165475"/>
            <a:ext cx="214313" cy="1660525"/>
          </a:xfrm>
          <a:custGeom>
            <a:avLst/>
            <a:gdLst>
              <a:gd name="T0" fmla="*/ 209550 w 135"/>
              <a:gd name="T1" fmla="*/ 1660525 h 1046"/>
              <a:gd name="T2" fmla="*/ 60325 w 135"/>
              <a:gd name="T3" fmla="*/ 1657350 h 1046"/>
              <a:gd name="T4" fmla="*/ 0 w 135"/>
              <a:gd name="T5" fmla="*/ 1558925 h 1046"/>
              <a:gd name="T6" fmla="*/ 0 w 135"/>
              <a:gd name="T7" fmla="*/ 111125 h 1046"/>
              <a:gd name="T8" fmla="*/ 71438 w 135"/>
              <a:gd name="T9" fmla="*/ 0 h 1046"/>
              <a:gd name="T10" fmla="*/ 214313 w 135"/>
              <a:gd name="T11" fmla="*/ 0 h 1046"/>
              <a:gd name="T12" fmla="*/ 214313 w 135"/>
              <a:gd name="T13" fmla="*/ 668338 h 1046"/>
              <a:gd name="T14" fmla="*/ 71438 w 135"/>
              <a:gd name="T15" fmla="*/ 668338 h 1046"/>
              <a:gd name="T16" fmla="*/ 71438 w 135"/>
              <a:gd name="T17" fmla="*/ 1447800 h 1046"/>
              <a:gd name="T18" fmla="*/ 214313 w 135"/>
              <a:gd name="T19" fmla="*/ 1447800 h 1046"/>
              <a:gd name="T20" fmla="*/ 209550 w 135"/>
              <a:gd name="T21" fmla="*/ 1660525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57" name="Rectangle 5">
            <a:extLst>
              <a:ext uri="{FF2B5EF4-FFF2-40B4-BE49-F238E27FC236}">
                <a16:creationId xmlns:a16="http://schemas.microsoft.com/office/drawing/2014/main" id="{69710B1A-27F9-BBEE-56C5-E2EC3A6874A8}"/>
              </a:ext>
              <a:ext uri="{C183D7F6-B498-43B3-948B-1728B52AA6E4}">
                <adec:decorative xmlns:adec="http://schemas.microsoft.com/office/drawing/2017/decorative" val="1"/>
              </a:ext>
            </a:extLst>
          </p:cNvPr>
          <p:cNvSpPr>
            <a:spLocks noChangeArrowheads="1"/>
          </p:cNvSpPr>
          <p:nvPr/>
        </p:nvSpPr>
        <p:spPr bwMode="auto">
          <a:xfrm>
            <a:off x="1479550" y="3990975"/>
            <a:ext cx="3048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60" name="Rectangle 8">
            <a:extLst>
              <a:ext uri="{FF2B5EF4-FFF2-40B4-BE49-F238E27FC236}">
                <a16:creationId xmlns:a16="http://schemas.microsoft.com/office/drawing/2014/main" id="{36DBD995-BE74-C3B1-F04E-5B5C03068524}"/>
              </a:ext>
              <a:ext uri="{C183D7F6-B498-43B3-948B-1728B52AA6E4}">
                <adec:decorative xmlns:adec="http://schemas.microsoft.com/office/drawing/2017/decorative" val="1"/>
              </a:ext>
            </a:extLst>
          </p:cNvPr>
          <p:cNvSpPr>
            <a:spLocks noChangeArrowheads="1"/>
          </p:cNvSpPr>
          <p:nvPr/>
        </p:nvSpPr>
        <p:spPr bwMode="auto">
          <a:xfrm>
            <a:off x="1568450" y="3400425"/>
            <a:ext cx="15240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80" name="Freeform 28">
            <a:extLst>
              <a:ext uri="{FF2B5EF4-FFF2-40B4-BE49-F238E27FC236}">
                <a16:creationId xmlns:a16="http://schemas.microsoft.com/office/drawing/2014/main" id="{2BA52197-97F8-3FBD-92CB-BDA8F4F250FB}"/>
              </a:ext>
              <a:ext uri="{C183D7F6-B498-43B3-948B-1728B52AA6E4}">
                <adec:decorative xmlns:adec="http://schemas.microsoft.com/office/drawing/2017/decorative" val="1"/>
              </a:ext>
            </a:extLst>
          </p:cNvPr>
          <p:cNvSpPr>
            <a:spLocks noChangeAspect="1"/>
          </p:cNvSpPr>
          <p:nvPr/>
        </p:nvSpPr>
        <p:spPr bwMode="auto">
          <a:xfrm>
            <a:off x="1023938" y="3013075"/>
            <a:ext cx="1609725" cy="873125"/>
          </a:xfrm>
          <a:custGeom>
            <a:avLst/>
            <a:gdLst>
              <a:gd name="T0" fmla="*/ 0 w 1014"/>
              <a:gd name="T1" fmla="*/ 280988 h 550"/>
              <a:gd name="T2" fmla="*/ 0 w 1014"/>
              <a:gd name="T3" fmla="*/ 0 h 550"/>
              <a:gd name="T4" fmla="*/ 1131888 w 1014"/>
              <a:gd name="T5" fmla="*/ 0 h 550"/>
              <a:gd name="T6" fmla="*/ 1131888 w 1014"/>
              <a:gd name="T7" fmla="*/ 230188 h 550"/>
              <a:gd name="T8" fmla="*/ 1609725 w 1014"/>
              <a:gd name="T9" fmla="*/ 234950 h 550"/>
              <a:gd name="T10" fmla="*/ 1604963 w 1014"/>
              <a:gd name="T11" fmla="*/ 695325 h 550"/>
              <a:gd name="T12" fmla="*/ 509588 w 1014"/>
              <a:gd name="T13" fmla="*/ 695325 h 550"/>
              <a:gd name="T14" fmla="*/ 514350 w 1014"/>
              <a:gd name="T15" fmla="*/ 771525 h 550"/>
              <a:gd name="T16" fmla="*/ 531813 w 1014"/>
              <a:gd name="T17" fmla="*/ 844550 h 550"/>
              <a:gd name="T18" fmla="*/ 544513 w 1014"/>
              <a:gd name="T19" fmla="*/ 873125 h 550"/>
              <a:gd name="T20" fmla="*/ 446088 w 1014"/>
              <a:gd name="T21" fmla="*/ 869950 h 550"/>
              <a:gd name="T22" fmla="*/ 442913 w 1014"/>
              <a:gd name="T23" fmla="*/ 820738 h 550"/>
              <a:gd name="T24" fmla="*/ 0 w 1014"/>
              <a:gd name="T25" fmla="*/ 820738 h 550"/>
              <a:gd name="T26" fmla="*/ 0 w 1014"/>
              <a:gd name="T27" fmla="*/ 280988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62" name="Rectangle 10">
            <a:extLst>
              <a:ext uri="{FF2B5EF4-FFF2-40B4-BE49-F238E27FC236}">
                <a16:creationId xmlns:a16="http://schemas.microsoft.com/office/drawing/2014/main" id="{FA3ACFA9-5A28-B061-A656-4A5C8955A5AE}"/>
              </a:ext>
              <a:ext uri="{C183D7F6-B498-43B3-948B-1728B52AA6E4}">
                <adec:decorative xmlns:adec="http://schemas.microsoft.com/office/drawing/2017/decorative" val="1"/>
              </a:ext>
            </a:extLst>
          </p:cNvPr>
          <p:cNvSpPr>
            <a:spLocks noChangeArrowheads="1"/>
          </p:cNvSpPr>
          <p:nvPr/>
        </p:nvSpPr>
        <p:spPr bwMode="auto">
          <a:xfrm>
            <a:off x="2743200" y="3400425"/>
            <a:ext cx="4572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78" name="Rectangle 156">
            <a:extLst>
              <a:ext uri="{FF2B5EF4-FFF2-40B4-BE49-F238E27FC236}">
                <a16:creationId xmlns:a16="http://schemas.microsoft.com/office/drawing/2014/main" id="{70102670-0C7B-FF16-0A1F-9C5022C3B95A}"/>
              </a:ext>
              <a:ext uri="{C183D7F6-B498-43B3-948B-1728B52AA6E4}">
                <adec:decorative xmlns:adec="http://schemas.microsoft.com/office/drawing/2017/decorative" val="1"/>
              </a:ext>
            </a:extLst>
          </p:cNvPr>
          <p:cNvSpPr>
            <a:spLocks noChangeArrowheads="1"/>
          </p:cNvSpPr>
          <p:nvPr/>
        </p:nvSpPr>
        <p:spPr bwMode="auto">
          <a:xfrm>
            <a:off x="1143000" y="342900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41" name="Freeform 99">
            <a:extLst>
              <a:ext uri="{FF2B5EF4-FFF2-40B4-BE49-F238E27FC236}">
                <a16:creationId xmlns:a16="http://schemas.microsoft.com/office/drawing/2014/main" id="{054FF857-F0D7-3D89-2242-9ABE155CEA65}"/>
              </a:ext>
              <a:ext uri="{C183D7F6-B498-43B3-948B-1728B52AA6E4}">
                <adec:decorative xmlns:adec="http://schemas.microsoft.com/office/drawing/2017/decorative" val="1"/>
              </a:ext>
            </a:extLst>
          </p:cNvPr>
          <p:cNvSpPr>
            <a:spLocks noChangeAspect="1"/>
          </p:cNvSpPr>
          <p:nvPr/>
        </p:nvSpPr>
        <p:spPr bwMode="auto">
          <a:xfrm>
            <a:off x="1558925" y="3705225"/>
            <a:ext cx="1203325" cy="158750"/>
          </a:xfrm>
          <a:custGeom>
            <a:avLst/>
            <a:gdLst>
              <a:gd name="T0" fmla="*/ 0 w 780"/>
              <a:gd name="T1" fmla="*/ 50800 h 100"/>
              <a:gd name="T2" fmla="*/ 916378 w 780"/>
              <a:gd name="T3" fmla="*/ 50800 h 100"/>
              <a:gd name="T4" fmla="*/ 1133902 w 780"/>
              <a:gd name="T5" fmla="*/ 79375 h 100"/>
              <a:gd name="T6" fmla="*/ 1135445 w 780"/>
              <a:gd name="T7" fmla="*/ 0 h 100"/>
              <a:gd name="T8" fmla="*/ 1200240 w 780"/>
              <a:gd name="T9" fmla="*/ 0 h 100"/>
              <a:gd name="T10" fmla="*/ 1203325 w 780"/>
              <a:gd name="T11" fmla="*/ 114300 h 100"/>
              <a:gd name="T12" fmla="*/ 104905 w 780"/>
              <a:gd name="T13" fmla="*/ 117475 h 100"/>
              <a:gd name="T14" fmla="*/ 100277 w 780"/>
              <a:gd name="T15" fmla="*/ 158750 h 100"/>
              <a:gd name="T16" fmla="*/ 0 w 780"/>
              <a:gd name="T17" fmla="*/ 158750 h 100"/>
              <a:gd name="T18" fmla="*/ 0 w 780"/>
              <a:gd name="T19" fmla="*/ 508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862" name="Line 130">
            <a:extLst>
              <a:ext uri="{FF2B5EF4-FFF2-40B4-BE49-F238E27FC236}">
                <a16:creationId xmlns:a16="http://schemas.microsoft.com/office/drawing/2014/main" id="{92C9DC22-700C-AC02-1D56-C6CE294963E2}"/>
              </a:ext>
              <a:ext uri="{C183D7F6-B498-43B3-948B-1728B52AA6E4}">
                <adec:decorative xmlns:adec="http://schemas.microsoft.com/office/drawing/2017/decorative" val="1"/>
              </a:ext>
            </a:extLst>
          </p:cNvPr>
          <p:cNvSpPr>
            <a:spLocks noChangeAspect="1" noChangeShapeType="1"/>
          </p:cNvSpPr>
          <p:nvPr/>
        </p:nvSpPr>
        <p:spPr bwMode="auto">
          <a:xfrm rot="-5400000">
            <a:off x="17383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3" name="Line 131">
            <a:extLst>
              <a:ext uri="{FF2B5EF4-FFF2-40B4-BE49-F238E27FC236}">
                <a16:creationId xmlns:a16="http://schemas.microsoft.com/office/drawing/2014/main" id="{C896ECFB-843D-EA27-03F9-90B3AB95FDA4}"/>
              </a:ext>
              <a:ext uri="{C183D7F6-B498-43B3-948B-1728B52AA6E4}">
                <adec:decorative xmlns:adec="http://schemas.microsoft.com/office/drawing/2017/decorative" val="1"/>
              </a:ext>
            </a:extLst>
          </p:cNvPr>
          <p:cNvSpPr>
            <a:spLocks noChangeAspect="1" noChangeShapeType="1"/>
          </p:cNvSpPr>
          <p:nvPr/>
        </p:nvSpPr>
        <p:spPr bwMode="auto">
          <a:xfrm rot="16200000" flipV="1">
            <a:off x="16978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4" name="Line 132">
            <a:extLst>
              <a:ext uri="{FF2B5EF4-FFF2-40B4-BE49-F238E27FC236}">
                <a16:creationId xmlns:a16="http://schemas.microsoft.com/office/drawing/2014/main" id="{4C457D89-8E55-66AF-E61C-8F37C313C27C}"/>
              </a:ext>
              <a:ext uri="{C183D7F6-B498-43B3-948B-1728B52AA6E4}">
                <adec:decorative xmlns:adec="http://schemas.microsoft.com/office/drawing/2017/decorative" val="1"/>
              </a:ext>
            </a:extLst>
          </p:cNvPr>
          <p:cNvSpPr>
            <a:spLocks noChangeAspect="1" noChangeShapeType="1"/>
          </p:cNvSpPr>
          <p:nvPr/>
        </p:nvSpPr>
        <p:spPr bwMode="auto">
          <a:xfrm rot="-5400000">
            <a:off x="1672432" y="3909219"/>
            <a:ext cx="1825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7" name="Freeform 145">
            <a:extLst>
              <a:ext uri="{FF2B5EF4-FFF2-40B4-BE49-F238E27FC236}">
                <a16:creationId xmlns:a16="http://schemas.microsoft.com/office/drawing/2014/main" id="{0360DB11-D4CC-067F-3EB2-0BC7A680A966}"/>
              </a:ext>
              <a:ext uri="{C183D7F6-B498-43B3-948B-1728B52AA6E4}">
                <adec:decorative xmlns:adec="http://schemas.microsoft.com/office/drawing/2017/decorative" val="1"/>
              </a:ext>
            </a:extLst>
          </p:cNvPr>
          <p:cNvSpPr>
            <a:spLocks noChangeAspect="1"/>
          </p:cNvSpPr>
          <p:nvPr/>
        </p:nvSpPr>
        <p:spPr bwMode="auto">
          <a:xfrm>
            <a:off x="1570038" y="3835400"/>
            <a:ext cx="230187" cy="152400"/>
          </a:xfrm>
          <a:custGeom>
            <a:avLst/>
            <a:gdLst>
              <a:gd name="T0" fmla="*/ 0 w 145"/>
              <a:gd name="T1" fmla="*/ 26194 h 128"/>
              <a:gd name="T2" fmla="*/ 112712 w 145"/>
              <a:gd name="T3" fmla="*/ 26194 h 128"/>
              <a:gd name="T4" fmla="*/ 115887 w 145"/>
              <a:gd name="T5" fmla="*/ 0 h 128"/>
              <a:gd name="T6" fmla="*/ 230187 w 145"/>
              <a:gd name="T7" fmla="*/ 0 h 128"/>
              <a:gd name="T8" fmla="*/ 230187 w 145"/>
              <a:gd name="T9" fmla="*/ 152400 h 128"/>
              <a:gd name="T10" fmla="*/ 119062 w 145"/>
              <a:gd name="T11" fmla="*/ 152400 h 128"/>
              <a:gd name="T12" fmla="*/ 122237 w 145"/>
              <a:gd name="T13" fmla="*/ 128588 h 128"/>
              <a:gd name="T14" fmla="*/ 4762 w 145"/>
              <a:gd name="T15" fmla="*/ 128588 h 128"/>
              <a:gd name="T16" fmla="*/ 4762 w 145"/>
              <a:gd name="T17" fmla="*/ 26194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859" name="Line 127">
            <a:extLst>
              <a:ext uri="{FF2B5EF4-FFF2-40B4-BE49-F238E27FC236}">
                <a16:creationId xmlns:a16="http://schemas.microsoft.com/office/drawing/2014/main" id="{74BB12E4-DA03-CA6B-E392-CEC0E588FF7A}"/>
              </a:ext>
              <a:ext uri="{C183D7F6-B498-43B3-948B-1728B52AA6E4}">
                <adec:decorative xmlns:adec="http://schemas.microsoft.com/office/drawing/2017/decorative" val="1"/>
              </a:ext>
            </a:extLst>
          </p:cNvPr>
          <p:cNvSpPr>
            <a:spLocks noChangeAspect="1" noChangeShapeType="1"/>
          </p:cNvSpPr>
          <p:nvPr/>
        </p:nvSpPr>
        <p:spPr bwMode="auto">
          <a:xfrm rot="16200000" flipV="1">
            <a:off x="18589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0" name="Line 128">
            <a:extLst>
              <a:ext uri="{FF2B5EF4-FFF2-40B4-BE49-F238E27FC236}">
                <a16:creationId xmlns:a16="http://schemas.microsoft.com/office/drawing/2014/main" id="{308E12BE-04AD-161F-6FAE-A05D082A0638}"/>
              </a:ext>
              <a:ext uri="{C183D7F6-B498-43B3-948B-1728B52AA6E4}">
                <adec:decorative xmlns:adec="http://schemas.microsoft.com/office/drawing/2017/decorative" val="1"/>
              </a:ext>
            </a:extLst>
          </p:cNvPr>
          <p:cNvSpPr>
            <a:spLocks noChangeAspect="1" noChangeShapeType="1"/>
          </p:cNvSpPr>
          <p:nvPr/>
        </p:nvSpPr>
        <p:spPr bwMode="auto">
          <a:xfrm rot="-5400000">
            <a:off x="18184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1" name="Line 129">
            <a:extLst>
              <a:ext uri="{FF2B5EF4-FFF2-40B4-BE49-F238E27FC236}">
                <a16:creationId xmlns:a16="http://schemas.microsoft.com/office/drawing/2014/main" id="{C614202B-D10A-50FD-9419-091E3F59899D}"/>
              </a:ext>
              <a:ext uri="{C183D7F6-B498-43B3-948B-1728B52AA6E4}">
                <adec:decorative xmlns:adec="http://schemas.microsoft.com/office/drawing/2017/decorative" val="1"/>
              </a:ext>
            </a:extLst>
          </p:cNvPr>
          <p:cNvSpPr>
            <a:spLocks noChangeAspect="1" noChangeShapeType="1"/>
          </p:cNvSpPr>
          <p:nvPr/>
        </p:nvSpPr>
        <p:spPr bwMode="auto">
          <a:xfrm rot="16200000" flipV="1">
            <a:off x="17780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6" name="Line 124">
            <a:extLst>
              <a:ext uri="{FF2B5EF4-FFF2-40B4-BE49-F238E27FC236}">
                <a16:creationId xmlns:a16="http://schemas.microsoft.com/office/drawing/2014/main" id="{3BBB2183-2549-37D2-CB64-ABD043DEF46A}"/>
              </a:ext>
              <a:ext uri="{C183D7F6-B498-43B3-948B-1728B52AA6E4}">
                <adec:decorative xmlns:adec="http://schemas.microsoft.com/office/drawing/2017/decorative" val="1"/>
              </a:ext>
            </a:extLst>
          </p:cNvPr>
          <p:cNvSpPr>
            <a:spLocks noChangeAspect="1" noChangeShapeType="1"/>
          </p:cNvSpPr>
          <p:nvPr/>
        </p:nvSpPr>
        <p:spPr bwMode="auto">
          <a:xfrm rot="-5400000">
            <a:off x="19796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7" name="Line 125">
            <a:extLst>
              <a:ext uri="{FF2B5EF4-FFF2-40B4-BE49-F238E27FC236}">
                <a16:creationId xmlns:a16="http://schemas.microsoft.com/office/drawing/2014/main" id="{258B8D18-AA6C-1D79-1AA6-A3C2F16E08D2}"/>
              </a:ext>
              <a:ext uri="{C183D7F6-B498-43B3-948B-1728B52AA6E4}">
                <adec:decorative xmlns:adec="http://schemas.microsoft.com/office/drawing/2017/decorative" val="1"/>
              </a:ext>
            </a:extLst>
          </p:cNvPr>
          <p:cNvSpPr>
            <a:spLocks noChangeAspect="1" noChangeShapeType="1"/>
          </p:cNvSpPr>
          <p:nvPr/>
        </p:nvSpPr>
        <p:spPr bwMode="auto">
          <a:xfrm rot="16200000" flipV="1">
            <a:off x="19391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8" name="Line 126">
            <a:extLst>
              <a:ext uri="{FF2B5EF4-FFF2-40B4-BE49-F238E27FC236}">
                <a16:creationId xmlns:a16="http://schemas.microsoft.com/office/drawing/2014/main" id="{E1B721F1-95EA-6896-8BB6-A96285BB9CD7}"/>
              </a:ext>
              <a:ext uri="{C183D7F6-B498-43B3-948B-1728B52AA6E4}">
                <adec:decorative xmlns:adec="http://schemas.microsoft.com/office/drawing/2017/decorative" val="1"/>
              </a:ext>
            </a:extLst>
          </p:cNvPr>
          <p:cNvSpPr>
            <a:spLocks noChangeAspect="1" noChangeShapeType="1"/>
          </p:cNvSpPr>
          <p:nvPr/>
        </p:nvSpPr>
        <p:spPr bwMode="auto">
          <a:xfrm rot="-5400000">
            <a:off x="18986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3" name="Line 121">
            <a:extLst>
              <a:ext uri="{FF2B5EF4-FFF2-40B4-BE49-F238E27FC236}">
                <a16:creationId xmlns:a16="http://schemas.microsoft.com/office/drawing/2014/main" id="{3CBEB310-78A9-31D9-3D20-A2ACDFA33087}"/>
              </a:ext>
              <a:ext uri="{C183D7F6-B498-43B3-948B-1728B52AA6E4}">
                <adec:decorative xmlns:adec="http://schemas.microsoft.com/office/drawing/2017/decorative" val="1"/>
              </a:ext>
            </a:extLst>
          </p:cNvPr>
          <p:cNvSpPr>
            <a:spLocks noChangeAspect="1" noChangeShapeType="1"/>
          </p:cNvSpPr>
          <p:nvPr/>
        </p:nvSpPr>
        <p:spPr bwMode="auto">
          <a:xfrm rot="16200000" flipV="1">
            <a:off x="21002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4" name="Line 122">
            <a:extLst>
              <a:ext uri="{FF2B5EF4-FFF2-40B4-BE49-F238E27FC236}">
                <a16:creationId xmlns:a16="http://schemas.microsoft.com/office/drawing/2014/main" id="{4439EF96-2803-904D-D951-0B2986D84EC8}"/>
              </a:ext>
              <a:ext uri="{C183D7F6-B498-43B3-948B-1728B52AA6E4}">
                <adec:decorative xmlns:adec="http://schemas.microsoft.com/office/drawing/2017/decorative" val="1"/>
              </a:ext>
            </a:extLst>
          </p:cNvPr>
          <p:cNvSpPr>
            <a:spLocks noChangeAspect="1" noChangeShapeType="1"/>
          </p:cNvSpPr>
          <p:nvPr/>
        </p:nvSpPr>
        <p:spPr bwMode="auto">
          <a:xfrm rot="-5400000">
            <a:off x="20597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5" name="Line 123">
            <a:extLst>
              <a:ext uri="{FF2B5EF4-FFF2-40B4-BE49-F238E27FC236}">
                <a16:creationId xmlns:a16="http://schemas.microsoft.com/office/drawing/2014/main" id="{3C4A9A8B-62BF-F267-3896-04079180D62D}"/>
              </a:ext>
              <a:ext uri="{C183D7F6-B498-43B3-948B-1728B52AA6E4}">
                <adec:decorative xmlns:adec="http://schemas.microsoft.com/office/drawing/2017/decorative" val="1"/>
              </a:ext>
            </a:extLst>
          </p:cNvPr>
          <p:cNvSpPr>
            <a:spLocks noChangeAspect="1" noChangeShapeType="1"/>
          </p:cNvSpPr>
          <p:nvPr/>
        </p:nvSpPr>
        <p:spPr bwMode="auto">
          <a:xfrm rot="16200000" flipV="1">
            <a:off x="20193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0" name="Line 118">
            <a:extLst>
              <a:ext uri="{FF2B5EF4-FFF2-40B4-BE49-F238E27FC236}">
                <a16:creationId xmlns:a16="http://schemas.microsoft.com/office/drawing/2014/main" id="{BE5955A3-0A48-BCEC-84A1-42B3CFC9775E}"/>
              </a:ext>
              <a:ext uri="{C183D7F6-B498-43B3-948B-1728B52AA6E4}">
                <adec:decorative xmlns:adec="http://schemas.microsoft.com/office/drawing/2017/decorative" val="1"/>
              </a:ext>
            </a:extLst>
          </p:cNvPr>
          <p:cNvSpPr>
            <a:spLocks noChangeAspect="1" noChangeShapeType="1"/>
          </p:cNvSpPr>
          <p:nvPr/>
        </p:nvSpPr>
        <p:spPr bwMode="auto">
          <a:xfrm rot="-5400000">
            <a:off x="22209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1" name="Line 119">
            <a:extLst>
              <a:ext uri="{FF2B5EF4-FFF2-40B4-BE49-F238E27FC236}">
                <a16:creationId xmlns:a16="http://schemas.microsoft.com/office/drawing/2014/main" id="{36F3F03E-9635-D3A7-4CF4-2F25B7359C6F}"/>
              </a:ext>
              <a:ext uri="{C183D7F6-B498-43B3-948B-1728B52AA6E4}">
                <adec:decorative xmlns:adec="http://schemas.microsoft.com/office/drawing/2017/decorative" val="1"/>
              </a:ext>
            </a:extLst>
          </p:cNvPr>
          <p:cNvSpPr>
            <a:spLocks noChangeAspect="1" noChangeShapeType="1"/>
          </p:cNvSpPr>
          <p:nvPr/>
        </p:nvSpPr>
        <p:spPr bwMode="auto">
          <a:xfrm rot="16200000" flipV="1">
            <a:off x="21804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52" name="Line 120">
            <a:extLst>
              <a:ext uri="{FF2B5EF4-FFF2-40B4-BE49-F238E27FC236}">
                <a16:creationId xmlns:a16="http://schemas.microsoft.com/office/drawing/2014/main" id="{233982E2-88E3-25FE-645B-9B462C8680E2}"/>
              </a:ext>
              <a:ext uri="{C183D7F6-B498-43B3-948B-1728B52AA6E4}">
                <adec:decorative xmlns:adec="http://schemas.microsoft.com/office/drawing/2017/decorative" val="1"/>
              </a:ext>
            </a:extLst>
          </p:cNvPr>
          <p:cNvSpPr>
            <a:spLocks noChangeAspect="1" noChangeShapeType="1"/>
          </p:cNvSpPr>
          <p:nvPr/>
        </p:nvSpPr>
        <p:spPr bwMode="auto">
          <a:xfrm rot="-5400000">
            <a:off x="21399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65" name="Line 133">
            <a:extLst>
              <a:ext uri="{FF2B5EF4-FFF2-40B4-BE49-F238E27FC236}">
                <a16:creationId xmlns:a16="http://schemas.microsoft.com/office/drawing/2014/main" id="{19D7EBFA-0E8C-DD53-48A6-94FE68F9A807}"/>
              </a:ext>
              <a:ext uri="{C183D7F6-B498-43B3-948B-1728B52AA6E4}">
                <adec:decorative xmlns:adec="http://schemas.microsoft.com/office/drawing/2017/decorative" val="1"/>
              </a:ext>
            </a:extLst>
          </p:cNvPr>
          <p:cNvSpPr>
            <a:spLocks noChangeAspect="1" noChangeShapeType="1"/>
          </p:cNvSpPr>
          <p:nvPr/>
        </p:nvSpPr>
        <p:spPr bwMode="auto">
          <a:xfrm>
            <a:off x="2035175" y="3998913"/>
            <a:ext cx="214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847" name="Line 115">
            <a:extLst>
              <a:ext uri="{FF2B5EF4-FFF2-40B4-BE49-F238E27FC236}">
                <a16:creationId xmlns:a16="http://schemas.microsoft.com/office/drawing/2014/main" id="{67209ECD-83F2-E5F6-7F1C-1547F80AF7E6}"/>
              </a:ext>
              <a:ext uri="{C183D7F6-B498-43B3-948B-1728B52AA6E4}">
                <adec:decorative xmlns:adec="http://schemas.microsoft.com/office/drawing/2017/decorative" val="1"/>
              </a:ext>
            </a:extLst>
          </p:cNvPr>
          <p:cNvSpPr>
            <a:spLocks noChangeAspect="1" noChangeShapeType="1"/>
          </p:cNvSpPr>
          <p:nvPr/>
        </p:nvSpPr>
        <p:spPr bwMode="auto">
          <a:xfrm rot="16200000" flipV="1">
            <a:off x="23415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8" name="Line 116">
            <a:extLst>
              <a:ext uri="{FF2B5EF4-FFF2-40B4-BE49-F238E27FC236}">
                <a16:creationId xmlns:a16="http://schemas.microsoft.com/office/drawing/2014/main" id="{8A3AD65F-755F-A959-AE24-553EC5D816E0}"/>
              </a:ext>
              <a:ext uri="{C183D7F6-B498-43B3-948B-1728B52AA6E4}">
                <adec:decorative xmlns:adec="http://schemas.microsoft.com/office/drawing/2017/decorative" val="1"/>
              </a:ext>
            </a:extLst>
          </p:cNvPr>
          <p:cNvSpPr>
            <a:spLocks noChangeAspect="1" noChangeShapeType="1"/>
          </p:cNvSpPr>
          <p:nvPr/>
        </p:nvSpPr>
        <p:spPr bwMode="auto">
          <a:xfrm rot="-5400000">
            <a:off x="23010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9" name="Line 117">
            <a:extLst>
              <a:ext uri="{FF2B5EF4-FFF2-40B4-BE49-F238E27FC236}">
                <a16:creationId xmlns:a16="http://schemas.microsoft.com/office/drawing/2014/main" id="{333CEC6B-E4B2-47AC-4D20-9B7D4CBD8A1B}"/>
              </a:ext>
              <a:ext uri="{C183D7F6-B498-43B3-948B-1728B52AA6E4}">
                <adec:decorative xmlns:adec="http://schemas.microsoft.com/office/drawing/2017/decorative" val="1"/>
              </a:ext>
            </a:extLst>
          </p:cNvPr>
          <p:cNvSpPr>
            <a:spLocks noChangeAspect="1" noChangeShapeType="1"/>
          </p:cNvSpPr>
          <p:nvPr/>
        </p:nvSpPr>
        <p:spPr bwMode="auto">
          <a:xfrm rot="16200000" flipV="1">
            <a:off x="22606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3" name="Freeform 101">
            <a:extLst>
              <a:ext uri="{FF2B5EF4-FFF2-40B4-BE49-F238E27FC236}">
                <a16:creationId xmlns:a16="http://schemas.microsoft.com/office/drawing/2014/main" id="{40909770-56C8-F77F-6470-6D8335266171}"/>
              </a:ext>
              <a:ext uri="{C183D7F6-B498-43B3-948B-1728B52AA6E4}">
                <adec:decorative xmlns:adec="http://schemas.microsoft.com/office/drawing/2017/decorative" val="1"/>
              </a:ext>
            </a:extLst>
          </p:cNvPr>
          <p:cNvSpPr>
            <a:spLocks noChangeAspect="1"/>
          </p:cNvSpPr>
          <p:nvPr/>
        </p:nvSpPr>
        <p:spPr bwMode="auto">
          <a:xfrm>
            <a:off x="2538413" y="3822700"/>
            <a:ext cx="223837" cy="180975"/>
          </a:xfrm>
          <a:custGeom>
            <a:avLst/>
            <a:gdLst>
              <a:gd name="T0" fmla="*/ 0 w 100"/>
              <a:gd name="T1" fmla="*/ 180975 h 100"/>
              <a:gd name="T2" fmla="*/ 223837 w 100"/>
              <a:gd name="T3" fmla="*/ 180975 h 100"/>
              <a:gd name="T4" fmla="*/ 219360 w 100"/>
              <a:gd name="T5" fmla="*/ 0 h 100"/>
              <a:gd name="T6" fmla="*/ 4477 w 100"/>
              <a:gd name="T7" fmla="*/ 0 h 100"/>
              <a:gd name="T8" fmla="*/ 0 w 100"/>
              <a:gd name="T9" fmla="*/ 18097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845" name="Line 113">
            <a:extLst>
              <a:ext uri="{FF2B5EF4-FFF2-40B4-BE49-F238E27FC236}">
                <a16:creationId xmlns:a16="http://schemas.microsoft.com/office/drawing/2014/main" id="{051ADE5F-9260-0A79-D70C-25D30C4C1481}"/>
              </a:ext>
              <a:ext uri="{C183D7F6-B498-43B3-948B-1728B52AA6E4}">
                <adec:decorative xmlns:adec="http://schemas.microsoft.com/office/drawing/2017/decorative" val="1"/>
              </a:ext>
            </a:extLst>
          </p:cNvPr>
          <p:cNvSpPr>
            <a:spLocks noChangeAspect="1" noChangeShapeType="1"/>
          </p:cNvSpPr>
          <p:nvPr/>
        </p:nvSpPr>
        <p:spPr bwMode="auto">
          <a:xfrm rot="16200000" flipV="1">
            <a:off x="2422526"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46" name="Line 114">
            <a:extLst>
              <a:ext uri="{FF2B5EF4-FFF2-40B4-BE49-F238E27FC236}">
                <a16:creationId xmlns:a16="http://schemas.microsoft.com/office/drawing/2014/main" id="{7DED8CE2-51F7-4E59-5A38-BAFAB2E3DB93}"/>
              </a:ext>
              <a:ext uri="{C183D7F6-B498-43B3-948B-1728B52AA6E4}">
                <adec:decorative xmlns:adec="http://schemas.microsoft.com/office/drawing/2017/decorative" val="1"/>
              </a:ext>
            </a:extLst>
          </p:cNvPr>
          <p:cNvSpPr>
            <a:spLocks noChangeAspect="1" noChangeShapeType="1"/>
          </p:cNvSpPr>
          <p:nvPr/>
        </p:nvSpPr>
        <p:spPr bwMode="auto">
          <a:xfrm rot="-5400000">
            <a:off x="2382045"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844" name="Group 102">
            <a:extLst>
              <a:ext uri="{FF2B5EF4-FFF2-40B4-BE49-F238E27FC236}">
                <a16:creationId xmlns:a16="http://schemas.microsoft.com/office/drawing/2014/main" id="{86F4E5F1-7449-B6CA-126A-4EB3231F131A}"/>
              </a:ext>
              <a:ext uri="{C183D7F6-B498-43B3-948B-1728B52AA6E4}">
                <adec:decorative xmlns:adec="http://schemas.microsoft.com/office/drawing/2017/decorative" val="1"/>
              </a:ext>
            </a:extLst>
          </p:cNvPr>
          <p:cNvGrpSpPr>
            <a:grpSpLocks noChangeAspect="1"/>
          </p:cNvGrpSpPr>
          <p:nvPr/>
        </p:nvGrpSpPr>
        <p:grpSpPr bwMode="auto">
          <a:xfrm rot="-5400000">
            <a:off x="2454275" y="3876675"/>
            <a:ext cx="431800" cy="76200"/>
            <a:chOff x="2688" y="3264"/>
            <a:chExt cx="288" cy="384"/>
          </a:xfrm>
        </p:grpSpPr>
        <p:sp>
          <p:nvSpPr>
            <p:cNvPr id="74890" name="Line 103">
              <a:extLst>
                <a:ext uri="{FF2B5EF4-FFF2-40B4-BE49-F238E27FC236}">
                  <a16:creationId xmlns:a16="http://schemas.microsoft.com/office/drawing/2014/main" id="{63144E72-59DB-E9DE-611B-C73D37BC6F76}"/>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1" name="Line 104">
              <a:extLst>
                <a:ext uri="{FF2B5EF4-FFF2-40B4-BE49-F238E27FC236}">
                  <a16:creationId xmlns:a16="http://schemas.microsoft.com/office/drawing/2014/main" id="{2651F5A5-98A9-12C7-C8F0-822B849FA383}"/>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2" name="Line 105">
              <a:extLst>
                <a:ext uri="{FF2B5EF4-FFF2-40B4-BE49-F238E27FC236}">
                  <a16:creationId xmlns:a16="http://schemas.microsoft.com/office/drawing/2014/main" id="{40D505B4-076F-C6E2-02A2-F7AFFCBE12EA}"/>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3" name="Line 106">
              <a:extLst>
                <a:ext uri="{FF2B5EF4-FFF2-40B4-BE49-F238E27FC236}">
                  <a16:creationId xmlns:a16="http://schemas.microsoft.com/office/drawing/2014/main" id="{6B5A2F53-25E2-375C-49B1-B8E3E3A163A9}"/>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4" name="Line 107">
              <a:extLst>
                <a:ext uri="{FF2B5EF4-FFF2-40B4-BE49-F238E27FC236}">
                  <a16:creationId xmlns:a16="http://schemas.microsoft.com/office/drawing/2014/main" id="{8B340349-32B1-A6D4-4DDA-05B9557A6CC1}"/>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5" name="Line 108">
              <a:extLst>
                <a:ext uri="{FF2B5EF4-FFF2-40B4-BE49-F238E27FC236}">
                  <a16:creationId xmlns:a16="http://schemas.microsoft.com/office/drawing/2014/main" id="{8EAFADC1-003C-5943-36BB-E3E2D4B5BF3E}"/>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6" name="Line 109">
              <a:extLst>
                <a:ext uri="{FF2B5EF4-FFF2-40B4-BE49-F238E27FC236}">
                  <a16:creationId xmlns:a16="http://schemas.microsoft.com/office/drawing/2014/main" id="{25CEC1CA-B28B-0F34-51E8-B2315943644E}"/>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7" name="Line 110">
              <a:extLst>
                <a:ext uri="{FF2B5EF4-FFF2-40B4-BE49-F238E27FC236}">
                  <a16:creationId xmlns:a16="http://schemas.microsoft.com/office/drawing/2014/main" id="{BBEF7402-98FA-1D9F-BEF9-E531E0312173}"/>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8" name="Line 111">
              <a:extLst>
                <a:ext uri="{FF2B5EF4-FFF2-40B4-BE49-F238E27FC236}">
                  <a16:creationId xmlns:a16="http://schemas.microsoft.com/office/drawing/2014/main" id="{0FAE8AD9-5B99-A83E-5971-31BC9264F141}"/>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99" name="Line 112">
              <a:extLst>
                <a:ext uri="{FF2B5EF4-FFF2-40B4-BE49-F238E27FC236}">
                  <a16:creationId xmlns:a16="http://schemas.microsoft.com/office/drawing/2014/main" id="{97AEE7FE-7F05-17A3-37B7-DBFC79245078}"/>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842" name="Freeform 100">
            <a:extLst>
              <a:ext uri="{FF2B5EF4-FFF2-40B4-BE49-F238E27FC236}">
                <a16:creationId xmlns:a16="http://schemas.microsoft.com/office/drawing/2014/main" id="{68BF24BB-496D-0582-C627-3928B40416D9}"/>
              </a:ext>
              <a:ext uri="{C183D7F6-B498-43B3-948B-1728B52AA6E4}">
                <adec:decorative xmlns:adec="http://schemas.microsoft.com/office/drawing/2017/decorative" val="1"/>
              </a:ext>
            </a:extLst>
          </p:cNvPr>
          <p:cNvSpPr>
            <a:spLocks noChangeAspect="1"/>
          </p:cNvSpPr>
          <p:nvPr/>
        </p:nvSpPr>
        <p:spPr bwMode="auto">
          <a:xfrm>
            <a:off x="1558925" y="3933825"/>
            <a:ext cx="1200150" cy="193675"/>
          </a:xfrm>
          <a:custGeom>
            <a:avLst/>
            <a:gdLst>
              <a:gd name="T0" fmla="*/ 549275 w 756"/>
              <a:gd name="T1" fmla="*/ 149225 h 122"/>
              <a:gd name="T2" fmla="*/ 546100 w 756"/>
              <a:gd name="T3" fmla="*/ 66675 h 122"/>
              <a:gd name="T4" fmla="*/ 104775 w 756"/>
              <a:gd name="T5" fmla="*/ 66675 h 122"/>
              <a:gd name="T6" fmla="*/ 100013 w 756"/>
              <a:gd name="T7" fmla="*/ 0 h 122"/>
              <a:gd name="T8" fmla="*/ 0 w 756"/>
              <a:gd name="T9" fmla="*/ 0 h 122"/>
              <a:gd name="T10" fmla="*/ 0 w 756"/>
              <a:gd name="T11" fmla="*/ 152400 h 122"/>
              <a:gd name="T12" fmla="*/ 915988 w 756"/>
              <a:gd name="T13" fmla="*/ 149225 h 122"/>
              <a:gd name="T14" fmla="*/ 1133475 w 756"/>
              <a:gd name="T15" fmla="*/ 109538 h 122"/>
              <a:gd name="T16" fmla="*/ 1135063 w 756"/>
              <a:gd name="T17" fmla="*/ 190500 h 122"/>
              <a:gd name="T18" fmla="*/ 1200150 w 756"/>
              <a:gd name="T19" fmla="*/ 193675 h 122"/>
              <a:gd name="T20" fmla="*/ 1200150 w 756"/>
              <a:gd name="T21" fmla="*/ 66675 h 122"/>
              <a:gd name="T22" fmla="*/ 623888 w 756"/>
              <a:gd name="T23" fmla="*/ 63500 h 122"/>
              <a:gd name="T24" fmla="*/ 625475 w 756"/>
              <a:gd name="T25" fmla="*/ 149225 h 122"/>
              <a:gd name="T26" fmla="*/ 549275 w 756"/>
              <a:gd name="T27" fmla="*/ 14922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879" name="Rectangle 157">
            <a:extLst>
              <a:ext uri="{FF2B5EF4-FFF2-40B4-BE49-F238E27FC236}">
                <a16:creationId xmlns:a16="http://schemas.microsoft.com/office/drawing/2014/main" id="{D37904DE-0A00-1C17-DC29-7C3D2E253ACA}"/>
              </a:ext>
              <a:ext uri="{C183D7F6-B498-43B3-948B-1728B52AA6E4}">
                <adec:decorative xmlns:adec="http://schemas.microsoft.com/office/drawing/2017/decorative" val="1"/>
              </a:ext>
            </a:extLst>
          </p:cNvPr>
          <p:cNvSpPr>
            <a:spLocks noChangeArrowheads="1"/>
          </p:cNvSpPr>
          <p:nvPr/>
        </p:nvSpPr>
        <p:spPr bwMode="auto">
          <a:xfrm>
            <a:off x="1143000" y="417195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83" name="Freeform 31">
            <a:extLst>
              <a:ext uri="{FF2B5EF4-FFF2-40B4-BE49-F238E27FC236}">
                <a16:creationId xmlns:a16="http://schemas.microsoft.com/office/drawing/2014/main" id="{4BEB2D49-C673-CC8B-FBB5-6B7CE82906F0}"/>
              </a:ext>
              <a:ext uri="{C183D7F6-B498-43B3-948B-1728B52AA6E4}">
                <adec:decorative xmlns:adec="http://schemas.microsoft.com/office/drawing/2017/decorative" val="1"/>
              </a:ext>
            </a:extLst>
          </p:cNvPr>
          <p:cNvSpPr>
            <a:spLocks noChangeAspect="1"/>
          </p:cNvSpPr>
          <p:nvPr/>
        </p:nvSpPr>
        <p:spPr bwMode="auto">
          <a:xfrm>
            <a:off x="2635250" y="3246438"/>
            <a:ext cx="407988" cy="366712"/>
          </a:xfrm>
          <a:custGeom>
            <a:avLst/>
            <a:gdLst>
              <a:gd name="T0" fmla="*/ 0 w 172"/>
              <a:gd name="T1" fmla="*/ 0 h 164"/>
              <a:gd name="T2" fmla="*/ 403244 w 172"/>
              <a:gd name="T3" fmla="*/ 0 h 164"/>
              <a:gd name="T4" fmla="*/ 407988 w 172"/>
              <a:gd name="T5" fmla="*/ 366712 h 164"/>
              <a:gd name="T6" fmla="*/ 313107 w 172"/>
              <a:gd name="T7" fmla="*/ 362240 h 164"/>
              <a:gd name="T8" fmla="*/ 313107 w 172"/>
              <a:gd name="T9" fmla="*/ 326463 h 164"/>
              <a:gd name="T10" fmla="*/ 0 w 172"/>
              <a:gd name="T11" fmla="*/ 326463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63" name="Rectangle 11">
            <a:extLst>
              <a:ext uri="{FF2B5EF4-FFF2-40B4-BE49-F238E27FC236}">
                <a16:creationId xmlns:a16="http://schemas.microsoft.com/office/drawing/2014/main" id="{4C647B4C-79CA-2009-5F0F-C75A0B49FC3F}"/>
              </a:ext>
              <a:ext uri="{C183D7F6-B498-43B3-948B-1728B52AA6E4}">
                <adec:decorative xmlns:adec="http://schemas.microsoft.com/office/drawing/2017/decorative" val="1"/>
              </a:ext>
            </a:extLst>
          </p:cNvPr>
          <p:cNvSpPr>
            <a:spLocks noChangeArrowheads="1"/>
          </p:cNvSpPr>
          <p:nvPr/>
        </p:nvSpPr>
        <p:spPr bwMode="auto">
          <a:xfrm>
            <a:off x="3000375" y="4181475"/>
            <a:ext cx="6096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84" name="Freeform 32">
            <a:extLst>
              <a:ext uri="{FF2B5EF4-FFF2-40B4-BE49-F238E27FC236}">
                <a16:creationId xmlns:a16="http://schemas.microsoft.com/office/drawing/2014/main" id="{82978CB8-4E5F-1F8F-D695-48D7B9A53999}"/>
              </a:ext>
              <a:ext uri="{C183D7F6-B498-43B3-948B-1728B52AA6E4}">
                <adec:decorative xmlns:adec="http://schemas.microsoft.com/office/drawing/2017/decorative" val="1"/>
              </a:ext>
            </a:extLst>
          </p:cNvPr>
          <p:cNvSpPr>
            <a:spLocks noChangeAspect="1"/>
          </p:cNvSpPr>
          <p:nvPr/>
        </p:nvSpPr>
        <p:spPr bwMode="auto">
          <a:xfrm>
            <a:off x="2630488" y="4238625"/>
            <a:ext cx="414337" cy="215900"/>
          </a:xfrm>
          <a:custGeom>
            <a:avLst/>
            <a:gdLst>
              <a:gd name="T0" fmla="*/ 0 w 261"/>
              <a:gd name="T1" fmla="*/ 4763 h 136"/>
              <a:gd name="T2" fmla="*/ 57150 w 261"/>
              <a:gd name="T3" fmla="*/ 0 h 136"/>
              <a:gd name="T4" fmla="*/ 234950 w 261"/>
              <a:gd name="T5" fmla="*/ 0 h 136"/>
              <a:gd name="T6" fmla="*/ 234950 w 261"/>
              <a:gd name="T7" fmla="*/ 107950 h 136"/>
              <a:gd name="T8" fmla="*/ 411162 w 261"/>
              <a:gd name="T9" fmla="*/ 107950 h 136"/>
              <a:gd name="T10" fmla="*/ 414337 w 261"/>
              <a:gd name="T11" fmla="*/ 215900 h 136"/>
              <a:gd name="T12" fmla="*/ 4762 w 261"/>
              <a:gd name="T13" fmla="*/ 214313 h 136"/>
              <a:gd name="T14" fmla="*/ 0 w 261"/>
              <a:gd name="T15" fmla="*/ 476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91" name="Freeform 39">
            <a:extLst>
              <a:ext uri="{FF2B5EF4-FFF2-40B4-BE49-F238E27FC236}">
                <a16:creationId xmlns:a16="http://schemas.microsoft.com/office/drawing/2014/main" id="{682F2F98-CCCE-F83A-9C94-CE2687C3F92F}"/>
              </a:ext>
              <a:ext uri="{C183D7F6-B498-43B3-948B-1728B52AA6E4}">
                <adec:decorative xmlns:adec="http://schemas.microsoft.com/office/drawing/2017/decorative" val="1"/>
              </a:ext>
            </a:extLst>
          </p:cNvPr>
          <p:cNvSpPr>
            <a:spLocks noChangeAspect="1"/>
          </p:cNvSpPr>
          <p:nvPr/>
        </p:nvSpPr>
        <p:spPr bwMode="auto">
          <a:xfrm>
            <a:off x="2968625" y="3983038"/>
            <a:ext cx="822325" cy="284162"/>
          </a:xfrm>
          <a:custGeom>
            <a:avLst/>
            <a:gdLst>
              <a:gd name="T0" fmla="*/ 3175 w 518"/>
              <a:gd name="T1" fmla="*/ 0 h 179"/>
              <a:gd name="T2" fmla="*/ 822325 w 518"/>
              <a:gd name="T3" fmla="*/ 0 h 179"/>
              <a:gd name="T4" fmla="*/ 822325 w 518"/>
              <a:gd name="T5" fmla="*/ 265112 h 179"/>
              <a:gd name="T6" fmla="*/ 73025 w 518"/>
              <a:gd name="T7" fmla="*/ 265112 h 179"/>
              <a:gd name="T8" fmla="*/ 76200 w 518"/>
              <a:gd name="T9" fmla="*/ 284162 h 179"/>
              <a:gd name="T10" fmla="*/ 0 w 518"/>
              <a:gd name="T11" fmla="*/ 284162 h 179"/>
              <a:gd name="T12" fmla="*/ 3175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94" name="Freeform 52">
            <a:extLst>
              <a:ext uri="{FF2B5EF4-FFF2-40B4-BE49-F238E27FC236}">
                <a16:creationId xmlns:a16="http://schemas.microsoft.com/office/drawing/2014/main" id="{58395E99-A5BF-F18C-0A78-EE0C67B304EF}"/>
              </a:ext>
              <a:ext uri="{C183D7F6-B498-43B3-948B-1728B52AA6E4}">
                <adec:decorative xmlns:adec="http://schemas.microsoft.com/office/drawing/2017/decorative" val="1"/>
              </a:ext>
            </a:extLst>
          </p:cNvPr>
          <p:cNvSpPr>
            <a:spLocks noChangeAspect="1"/>
          </p:cNvSpPr>
          <p:nvPr/>
        </p:nvSpPr>
        <p:spPr bwMode="auto">
          <a:xfrm>
            <a:off x="2819400" y="3952875"/>
            <a:ext cx="147638" cy="280988"/>
          </a:xfrm>
          <a:custGeom>
            <a:avLst/>
            <a:gdLst>
              <a:gd name="T0" fmla="*/ 0 w 93"/>
              <a:gd name="T1" fmla="*/ 0 h 177"/>
              <a:gd name="T2" fmla="*/ 147638 w 93"/>
              <a:gd name="T3" fmla="*/ 0 h 177"/>
              <a:gd name="T4" fmla="*/ 147638 w 93"/>
              <a:gd name="T5" fmla="*/ 280988 h 177"/>
              <a:gd name="T6" fmla="*/ 76200 w 93"/>
              <a:gd name="T7" fmla="*/ 280988 h 177"/>
              <a:gd name="T8" fmla="*/ 76200 w 93"/>
              <a:gd name="T9" fmla="*/ 76200 h 177"/>
              <a:gd name="T10" fmla="*/ 19050 w 93"/>
              <a:gd name="T11" fmla="*/ 66675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65" name="Rectangle 13">
            <a:extLst>
              <a:ext uri="{FF2B5EF4-FFF2-40B4-BE49-F238E27FC236}">
                <a16:creationId xmlns:a16="http://schemas.microsoft.com/office/drawing/2014/main" id="{785412E6-C3FE-5F45-5384-0AD8105F88F8}"/>
              </a:ext>
              <a:ext uri="{C183D7F6-B498-43B3-948B-1728B52AA6E4}">
                <adec:decorative xmlns:adec="http://schemas.microsoft.com/office/drawing/2017/decorative" val="1"/>
              </a:ext>
            </a:extLst>
          </p:cNvPr>
          <p:cNvSpPr>
            <a:spLocks noChangeArrowheads="1"/>
          </p:cNvSpPr>
          <p:nvPr/>
        </p:nvSpPr>
        <p:spPr bwMode="auto">
          <a:xfrm>
            <a:off x="2971800" y="3857625"/>
            <a:ext cx="45720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90" name="Freeform 38">
            <a:extLst>
              <a:ext uri="{FF2B5EF4-FFF2-40B4-BE49-F238E27FC236}">
                <a16:creationId xmlns:a16="http://schemas.microsoft.com/office/drawing/2014/main" id="{BD748468-E266-4FC1-53B6-0147C4F562AB}"/>
              </a:ext>
              <a:ext uri="{C183D7F6-B498-43B3-948B-1728B52AA6E4}">
                <adec:decorative xmlns:adec="http://schemas.microsoft.com/office/drawing/2017/decorative" val="1"/>
              </a:ext>
            </a:extLst>
          </p:cNvPr>
          <p:cNvSpPr>
            <a:spLocks noChangeAspect="1"/>
          </p:cNvSpPr>
          <p:nvPr/>
        </p:nvSpPr>
        <p:spPr bwMode="auto">
          <a:xfrm>
            <a:off x="2971800" y="3248025"/>
            <a:ext cx="815975" cy="622300"/>
          </a:xfrm>
          <a:custGeom>
            <a:avLst/>
            <a:gdLst>
              <a:gd name="T0" fmla="*/ 409575 w 514"/>
              <a:gd name="T1" fmla="*/ 0 h 392"/>
              <a:gd name="T2" fmla="*/ 681038 w 514"/>
              <a:gd name="T3" fmla="*/ 371475 h 392"/>
              <a:gd name="T4" fmla="*/ 138113 w 514"/>
              <a:gd name="T5" fmla="*/ 371475 h 392"/>
              <a:gd name="T6" fmla="*/ 136525 w 514"/>
              <a:gd name="T7" fmla="*/ 563563 h 392"/>
              <a:gd name="T8" fmla="*/ 815975 w 514"/>
              <a:gd name="T9" fmla="*/ 565150 h 392"/>
              <a:gd name="T10" fmla="*/ 815975 w 514"/>
              <a:gd name="T11" fmla="*/ 622300 h 392"/>
              <a:gd name="T12" fmla="*/ 15875 w 514"/>
              <a:gd name="T13" fmla="*/ 622300 h 392"/>
              <a:gd name="T14" fmla="*/ 0 w 514"/>
              <a:gd name="T15" fmla="*/ 0 h 392"/>
              <a:gd name="T16" fmla="*/ 40957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92" name="Freeform 40">
            <a:extLst>
              <a:ext uri="{FF2B5EF4-FFF2-40B4-BE49-F238E27FC236}">
                <a16:creationId xmlns:a16="http://schemas.microsoft.com/office/drawing/2014/main" id="{A0AFDF37-8A49-3E4C-14E0-5E211DE5A46E}"/>
              </a:ext>
              <a:ext uri="{C183D7F6-B498-43B3-948B-1728B52AA6E4}">
                <adec:decorative xmlns:adec="http://schemas.microsoft.com/office/drawing/2017/decorative" val="1"/>
              </a:ext>
            </a:extLst>
          </p:cNvPr>
          <p:cNvSpPr>
            <a:spLocks noChangeAspect="1"/>
          </p:cNvSpPr>
          <p:nvPr/>
        </p:nvSpPr>
        <p:spPr bwMode="auto">
          <a:xfrm>
            <a:off x="2892425" y="3665538"/>
            <a:ext cx="557213" cy="107950"/>
          </a:xfrm>
          <a:custGeom>
            <a:avLst/>
            <a:gdLst>
              <a:gd name="T0" fmla="*/ 0 w 144"/>
              <a:gd name="T1" fmla="*/ 107950 h 144"/>
              <a:gd name="T2" fmla="*/ 557213 w 144"/>
              <a:gd name="T3" fmla="*/ 107950 h 144"/>
              <a:gd name="T4" fmla="*/ 557213 w 144"/>
              <a:gd name="T5" fmla="*/ 0 h 144"/>
              <a:gd name="T6" fmla="*/ 0 w 144"/>
              <a:gd name="T7" fmla="*/ 0 h 144"/>
              <a:gd name="T8" fmla="*/ 0 w 144"/>
              <a:gd name="T9" fmla="*/ 10795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95" name="Freeform 53">
            <a:extLst>
              <a:ext uri="{FF2B5EF4-FFF2-40B4-BE49-F238E27FC236}">
                <a16:creationId xmlns:a16="http://schemas.microsoft.com/office/drawing/2014/main" id="{A76CF16C-CD10-EB04-6566-D7341BAC3DF4}"/>
              </a:ext>
              <a:ext uri="{C183D7F6-B498-43B3-948B-1728B52AA6E4}">
                <adec:decorative xmlns:adec="http://schemas.microsoft.com/office/drawing/2017/decorative" val="1"/>
              </a:ext>
            </a:extLst>
          </p:cNvPr>
          <p:cNvSpPr>
            <a:spLocks noChangeAspect="1"/>
          </p:cNvSpPr>
          <p:nvPr/>
        </p:nvSpPr>
        <p:spPr bwMode="auto">
          <a:xfrm>
            <a:off x="2816225" y="3784600"/>
            <a:ext cx="168275" cy="90488"/>
          </a:xfrm>
          <a:custGeom>
            <a:avLst/>
            <a:gdLst>
              <a:gd name="T0" fmla="*/ 0 w 106"/>
              <a:gd name="T1" fmla="*/ 90488 h 57"/>
              <a:gd name="T2" fmla="*/ 168275 w 106"/>
              <a:gd name="T3" fmla="*/ 90488 h 57"/>
              <a:gd name="T4" fmla="*/ 168275 w 106"/>
              <a:gd name="T5" fmla="*/ 0 h 57"/>
              <a:gd name="T6" fmla="*/ 80963 w 106"/>
              <a:gd name="T7" fmla="*/ 0 h 57"/>
              <a:gd name="T8" fmla="*/ 80963 w 106"/>
              <a:gd name="T9" fmla="*/ 17463 h 57"/>
              <a:gd name="T10" fmla="*/ 25400 w 106"/>
              <a:gd name="T11" fmla="*/ 28575 h 57"/>
              <a:gd name="T12" fmla="*/ 0 w 106"/>
              <a:gd name="T13" fmla="*/ 9048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79" name="Freeform 27">
            <a:extLst>
              <a:ext uri="{FF2B5EF4-FFF2-40B4-BE49-F238E27FC236}">
                <a16:creationId xmlns:a16="http://schemas.microsoft.com/office/drawing/2014/main" id="{EB2ED54E-C795-83C1-0FF9-C065F45176D9}"/>
              </a:ext>
              <a:ext uri="{C183D7F6-B498-43B3-948B-1728B52AA6E4}">
                <adec:decorative xmlns:adec="http://schemas.microsoft.com/office/drawing/2017/decorative" val="1"/>
              </a:ext>
            </a:extLst>
          </p:cNvPr>
          <p:cNvSpPr>
            <a:spLocks noChangeAspect="1"/>
          </p:cNvSpPr>
          <p:nvPr/>
        </p:nvSpPr>
        <p:spPr bwMode="auto">
          <a:xfrm>
            <a:off x="1028700" y="3941763"/>
            <a:ext cx="1609725" cy="509587"/>
          </a:xfrm>
          <a:custGeom>
            <a:avLst/>
            <a:gdLst>
              <a:gd name="T0" fmla="*/ 0 w 1014"/>
              <a:gd name="T1" fmla="*/ 509587 h 321"/>
              <a:gd name="T2" fmla="*/ 1609725 w 1014"/>
              <a:gd name="T3" fmla="*/ 509587 h 321"/>
              <a:gd name="T4" fmla="*/ 1600200 w 1014"/>
              <a:gd name="T5" fmla="*/ 182562 h 321"/>
              <a:gd name="T6" fmla="*/ 500063 w 1014"/>
              <a:gd name="T7" fmla="*/ 182562 h 321"/>
              <a:gd name="T8" fmla="*/ 500063 w 1014"/>
              <a:gd name="T9" fmla="*/ 120650 h 321"/>
              <a:gd name="T10" fmla="*/ 520700 w 1014"/>
              <a:gd name="T11" fmla="*/ 33337 h 321"/>
              <a:gd name="T12" fmla="*/ 536575 w 1014"/>
              <a:gd name="T13" fmla="*/ 1587 h 321"/>
              <a:gd name="T14" fmla="*/ 438150 w 1014"/>
              <a:gd name="T15" fmla="*/ 0 h 321"/>
              <a:gd name="T16" fmla="*/ 442913 w 1014"/>
              <a:gd name="T17" fmla="*/ 53975 h 321"/>
              <a:gd name="T18" fmla="*/ 0 w 1014"/>
              <a:gd name="T19" fmla="*/ 53975 h 321"/>
              <a:gd name="T20" fmla="*/ 0 w 1014"/>
              <a:gd name="T21" fmla="*/ 50958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58" name="Rectangle 6">
            <a:extLst>
              <a:ext uri="{FF2B5EF4-FFF2-40B4-BE49-F238E27FC236}">
                <a16:creationId xmlns:a16="http://schemas.microsoft.com/office/drawing/2014/main" id="{7EB0C74D-6603-9C19-ECDE-57BE37D239B9}"/>
              </a:ext>
              <a:ext uri="{C183D7F6-B498-43B3-948B-1728B52AA6E4}">
                <adec:decorative xmlns:adec="http://schemas.microsoft.com/office/drawing/2017/decorative" val="1"/>
              </a:ext>
            </a:extLst>
          </p:cNvPr>
          <p:cNvSpPr>
            <a:spLocks noChangeArrowheads="1"/>
          </p:cNvSpPr>
          <p:nvPr/>
        </p:nvSpPr>
        <p:spPr bwMode="auto">
          <a:xfrm>
            <a:off x="1524000" y="3705225"/>
            <a:ext cx="3048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59" name="Rectangle 7">
            <a:extLst>
              <a:ext uri="{FF2B5EF4-FFF2-40B4-BE49-F238E27FC236}">
                <a16:creationId xmlns:a16="http://schemas.microsoft.com/office/drawing/2014/main" id="{8AF00D6C-0695-57E1-DFB8-3003D847D1BC}"/>
              </a:ext>
              <a:ext uri="{C183D7F6-B498-43B3-948B-1728B52AA6E4}">
                <adec:decorative xmlns:adec="http://schemas.microsoft.com/office/drawing/2017/decorative" val="1"/>
              </a:ext>
            </a:extLst>
          </p:cNvPr>
          <p:cNvSpPr>
            <a:spLocks noChangeArrowheads="1"/>
          </p:cNvSpPr>
          <p:nvPr/>
        </p:nvSpPr>
        <p:spPr bwMode="auto">
          <a:xfrm>
            <a:off x="2819400" y="4038600"/>
            <a:ext cx="25908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76" name="Freeform 24">
            <a:extLst>
              <a:ext uri="{FF2B5EF4-FFF2-40B4-BE49-F238E27FC236}">
                <a16:creationId xmlns:a16="http://schemas.microsoft.com/office/drawing/2014/main" id="{E367ACBE-48AF-314E-632D-6B2A86D6A608}"/>
              </a:ext>
              <a:ext uri="{C183D7F6-B498-43B3-948B-1728B52AA6E4}">
                <adec:decorative xmlns:adec="http://schemas.microsoft.com/office/drawing/2017/decorative" val="1"/>
              </a:ext>
            </a:extLst>
          </p:cNvPr>
          <p:cNvSpPr>
            <a:spLocks noChangeAspect="1"/>
          </p:cNvSpPr>
          <p:nvPr/>
        </p:nvSpPr>
        <p:spPr bwMode="auto">
          <a:xfrm>
            <a:off x="2928938" y="4443413"/>
            <a:ext cx="785812" cy="758825"/>
          </a:xfrm>
          <a:custGeom>
            <a:avLst/>
            <a:gdLst>
              <a:gd name="T0" fmla="*/ 785812 w 495"/>
              <a:gd name="T1" fmla="*/ 727075 h 478"/>
              <a:gd name="T2" fmla="*/ 112712 w 495"/>
              <a:gd name="T3" fmla="*/ 728663 h 478"/>
              <a:gd name="T4" fmla="*/ 112712 w 495"/>
              <a:gd name="T5" fmla="*/ 7938 h 478"/>
              <a:gd name="T6" fmla="*/ 0 w 495"/>
              <a:gd name="T7" fmla="*/ 0 h 478"/>
              <a:gd name="T8" fmla="*/ 0 w 495"/>
              <a:gd name="T9" fmla="*/ 504825 h 478"/>
              <a:gd name="T10" fmla="*/ 0 w 495"/>
              <a:gd name="T11" fmla="*/ 758825 h 478"/>
              <a:gd name="T12" fmla="*/ 785812 w 495"/>
              <a:gd name="T13" fmla="*/ 758825 h 478"/>
              <a:gd name="T14" fmla="*/ 785812 w 495"/>
              <a:gd name="T15" fmla="*/ 727075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834" name="Rectangle 92">
            <a:extLst>
              <a:ext uri="{FF2B5EF4-FFF2-40B4-BE49-F238E27FC236}">
                <a16:creationId xmlns:a16="http://schemas.microsoft.com/office/drawing/2014/main" id="{5C28BA11-0040-39DB-F1B8-1C3A4CDE7059}"/>
              </a:ext>
              <a:ext uri="{C183D7F6-B498-43B3-948B-1728B52AA6E4}">
                <adec:decorative xmlns:adec="http://schemas.microsoft.com/office/drawing/2017/decorative" val="1"/>
              </a:ext>
            </a:extLst>
          </p:cNvPr>
          <p:cNvSpPr>
            <a:spLocks noChangeAspect="1" noChangeArrowheads="1"/>
          </p:cNvSpPr>
          <p:nvPr/>
        </p:nvSpPr>
        <p:spPr bwMode="auto">
          <a:xfrm>
            <a:off x="3467100" y="4391025"/>
            <a:ext cx="214313" cy="642938"/>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35" name="Freeform 93">
            <a:extLst>
              <a:ext uri="{FF2B5EF4-FFF2-40B4-BE49-F238E27FC236}">
                <a16:creationId xmlns:a16="http://schemas.microsoft.com/office/drawing/2014/main" id="{16A92757-660E-6B33-6813-4E779FB3FEDB}"/>
              </a:ext>
              <a:ext uri="{C183D7F6-B498-43B3-948B-1728B52AA6E4}">
                <adec:decorative xmlns:adec="http://schemas.microsoft.com/office/drawing/2017/decorative" val="1"/>
              </a:ext>
            </a:extLst>
          </p:cNvPr>
          <p:cNvSpPr>
            <a:spLocks noChangeAspect="1"/>
          </p:cNvSpPr>
          <p:nvPr/>
        </p:nvSpPr>
        <p:spPr bwMode="auto">
          <a:xfrm>
            <a:off x="3506788" y="4257675"/>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836" name="Freeform 94">
            <a:extLst>
              <a:ext uri="{FF2B5EF4-FFF2-40B4-BE49-F238E27FC236}">
                <a16:creationId xmlns:a16="http://schemas.microsoft.com/office/drawing/2014/main" id="{AD05B469-AB10-585A-8AF7-630C6E96BF14}"/>
              </a:ext>
              <a:ext uri="{C183D7F6-B498-43B3-948B-1728B52AA6E4}">
                <adec:decorative xmlns:adec="http://schemas.microsoft.com/office/drawing/2017/decorative" val="1"/>
              </a:ext>
            </a:extLst>
          </p:cNvPr>
          <p:cNvSpPr>
            <a:spLocks noChangeAspect="1"/>
          </p:cNvSpPr>
          <p:nvPr/>
        </p:nvSpPr>
        <p:spPr bwMode="auto">
          <a:xfrm flipV="1">
            <a:off x="3506788" y="5033963"/>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767" name="Rectangle 15">
            <a:extLst>
              <a:ext uri="{FF2B5EF4-FFF2-40B4-BE49-F238E27FC236}">
                <a16:creationId xmlns:a16="http://schemas.microsoft.com/office/drawing/2014/main" id="{09AF006C-51B5-DC44-1915-1A2EC5ECF170}"/>
              </a:ext>
              <a:ext uri="{C183D7F6-B498-43B3-948B-1728B52AA6E4}">
                <adec:decorative xmlns:adec="http://schemas.microsoft.com/office/drawing/2017/decorative" val="1"/>
              </a:ext>
            </a:extLst>
          </p:cNvPr>
          <p:cNvSpPr>
            <a:spLocks noChangeArrowheads="1"/>
          </p:cNvSpPr>
          <p:nvPr/>
        </p:nvSpPr>
        <p:spPr bwMode="auto">
          <a:xfrm>
            <a:off x="4953000" y="3814763"/>
            <a:ext cx="876300" cy="1524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40" name="Freeform 98">
            <a:extLst>
              <a:ext uri="{FF2B5EF4-FFF2-40B4-BE49-F238E27FC236}">
                <a16:creationId xmlns:a16="http://schemas.microsoft.com/office/drawing/2014/main" id="{889A0693-7CD3-D36C-B407-24CBFFA855F5}"/>
              </a:ext>
              <a:ext uri="{C183D7F6-B498-43B3-948B-1728B52AA6E4}">
                <adec:decorative xmlns:adec="http://schemas.microsoft.com/office/drawing/2017/decorative" val="1"/>
              </a:ext>
            </a:extLst>
          </p:cNvPr>
          <p:cNvSpPr>
            <a:spLocks noChangeAspect="1"/>
          </p:cNvSpPr>
          <p:nvPr/>
        </p:nvSpPr>
        <p:spPr bwMode="auto">
          <a:xfrm>
            <a:off x="3794125" y="3762375"/>
            <a:ext cx="3578225" cy="104775"/>
          </a:xfrm>
          <a:custGeom>
            <a:avLst/>
            <a:gdLst>
              <a:gd name="T0" fmla="*/ 3578225 w 2254"/>
              <a:gd name="T1" fmla="*/ 104775 h 66"/>
              <a:gd name="T2" fmla="*/ 3578225 w 2254"/>
              <a:gd name="T3" fmla="*/ 0 h 66"/>
              <a:gd name="T4" fmla="*/ 0 w 2254"/>
              <a:gd name="T5" fmla="*/ 0 h 66"/>
              <a:gd name="T6" fmla="*/ 0 w 2254"/>
              <a:gd name="T7" fmla="*/ 104775 h 66"/>
              <a:gd name="T8" fmla="*/ 3578225 w 2254"/>
              <a:gd name="T9" fmla="*/ 10477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Freeform 17">
            <a:extLst>
              <a:ext uri="{FF2B5EF4-FFF2-40B4-BE49-F238E27FC236}">
                <a16:creationId xmlns:a16="http://schemas.microsoft.com/office/drawing/2014/main" id="{7543F2F1-5326-9017-FBA6-6738896F119B}"/>
              </a:ext>
              <a:ext uri="{C183D7F6-B498-43B3-948B-1728B52AA6E4}">
                <adec:decorative xmlns:adec="http://schemas.microsoft.com/office/drawing/2017/decorative" val="1"/>
              </a:ext>
            </a:extLst>
          </p:cNvPr>
          <p:cNvSpPr>
            <a:spLocks noChangeAspect="1"/>
          </p:cNvSpPr>
          <p:nvPr/>
        </p:nvSpPr>
        <p:spPr bwMode="auto">
          <a:xfrm>
            <a:off x="3790950" y="3981450"/>
            <a:ext cx="1738313" cy="492125"/>
          </a:xfrm>
          <a:custGeom>
            <a:avLst/>
            <a:gdLst>
              <a:gd name="T0" fmla="*/ 1704975 w 1095"/>
              <a:gd name="T1" fmla="*/ 376238 h 310"/>
              <a:gd name="T2" fmla="*/ 1704975 w 1095"/>
              <a:gd name="T3" fmla="*/ 490538 h 310"/>
              <a:gd name="T4" fmla="*/ 1403350 w 1095"/>
              <a:gd name="T5" fmla="*/ 492125 h 310"/>
              <a:gd name="T6" fmla="*/ 1403350 w 1095"/>
              <a:gd name="T7" fmla="*/ 368300 h 310"/>
              <a:gd name="T8" fmla="*/ 1165225 w 1095"/>
              <a:gd name="T9" fmla="*/ 368300 h 310"/>
              <a:gd name="T10" fmla="*/ 1165225 w 1095"/>
              <a:gd name="T11" fmla="*/ 490538 h 310"/>
              <a:gd name="T12" fmla="*/ 889000 w 1095"/>
              <a:gd name="T13" fmla="*/ 490538 h 310"/>
              <a:gd name="T14" fmla="*/ 890588 w 1095"/>
              <a:gd name="T15" fmla="*/ 361950 h 310"/>
              <a:gd name="T16" fmla="*/ 669925 w 1095"/>
              <a:gd name="T17" fmla="*/ 361950 h 310"/>
              <a:gd name="T18" fmla="*/ 673100 w 1095"/>
              <a:gd name="T19" fmla="*/ 492125 h 310"/>
              <a:gd name="T20" fmla="*/ 3175 w 1095"/>
              <a:gd name="T21" fmla="*/ 492125 h 310"/>
              <a:gd name="T22" fmla="*/ 0 w 1095"/>
              <a:gd name="T23" fmla="*/ 0 h 310"/>
              <a:gd name="T24" fmla="*/ 1738313 w 1095"/>
              <a:gd name="T25" fmla="*/ 0 h 310"/>
              <a:gd name="T26" fmla="*/ 1736725 w 1095"/>
              <a:gd name="T27" fmla="*/ 357188 h 310"/>
              <a:gd name="T28" fmla="*/ 1704975 w 1095"/>
              <a:gd name="T29" fmla="*/ 376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0" name="Rectangle 58">
            <a:extLst>
              <a:ext uri="{FF2B5EF4-FFF2-40B4-BE49-F238E27FC236}">
                <a16:creationId xmlns:a16="http://schemas.microsoft.com/office/drawing/2014/main" id="{FE589295-10D3-2AF0-E491-C04D299C113C}"/>
              </a:ext>
              <a:ext uri="{C183D7F6-B498-43B3-948B-1728B52AA6E4}">
                <adec:decorative xmlns:adec="http://schemas.microsoft.com/office/drawing/2017/decorative" val="1"/>
              </a:ext>
            </a:extLst>
          </p:cNvPr>
          <p:cNvSpPr>
            <a:spLocks noChangeAspect="1" noChangeArrowheads="1"/>
          </p:cNvSpPr>
          <p:nvPr/>
        </p:nvSpPr>
        <p:spPr bwMode="auto">
          <a:xfrm>
            <a:off x="3771900" y="4479925"/>
            <a:ext cx="550863"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33" name="Rectangle 91">
            <a:extLst>
              <a:ext uri="{FF2B5EF4-FFF2-40B4-BE49-F238E27FC236}">
                <a16:creationId xmlns:a16="http://schemas.microsoft.com/office/drawing/2014/main" id="{3FE9922C-D0B5-83F8-E2E1-D106DCBCAA53}"/>
              </a:ext>
              <a:ext uri="{C183D7F6-B498-43B3-948B-1728B52AA6E4}">
                <adec:decorative xmlns:adec="http://schemas.microsoft.com/office/drawing/2017/decorative" val="1"/>
              </a:ext>
            </a:extLst>
          </p:cNvPr>
          <p:cNvSpPr>
            <a:spLocks noChangeAspect="1" noChangeArrowheads="1"/>
          </p:cNvSpPr>
          <p:nvPr/>
        </p:nvSpPr>
        <p:spPr bwMode="auto">
          <a:xfrm>
            <a:off x="3681413" y="4284663"/>
            <a:ext cx="107950" cy="85725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02" name="Rectangle 60">
            <a:extLst>
              <a:ext uri="{FF2B5EF4-FFF2-40B4-BE49-F238E27FC236}">
                <a16:creationId xmlns:a16="http://schemas.microsoft.com/office/drawing/2014/main" id="{7E98E503-4816-2F2F-6079-0E9A6BA08A9D}"/>
              </a:ext>
              <a:ext uri="{C183D7F6-B498-43B3-948B-1728B52AA6E4}">
                <adec:decorative xmlns:adec="http://schemas.microsoft.com/office/drawing/2017/decorative" val="1"/>
              </a:ext>
            </a:extLst>
          </p:cNvPr>
          <p:cNvSpPr>
            <a:spLocks noChangeAspect="1" noChangeArrowheads="1"/>
          </p:cNvSpPr>
          <p:nvPr/>
        </p:nvSpPr>
        <p:spPr bwMode="auto">
          <a:xfrm>
            <a:off x="4322763" y="4479925"/>
            <a:ext cx="106362"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04" name="Rectangle 62">
            <a:extLst>
              <a:ext uri="{FF2B5EF4-FFF2-40B4-BE49-F238E27FC236}">
                <a16:creationId xmlns:a16="http://schemas.microsoft.com/office/drawing/2014/main" id="{312799B7-0F28-1105-E573-3D743FEECD1B}"/>
              </a:ext>
              <a:ext uri="{C183D7F6-B498-43B3-948B-1728B52AA6E4}">
                <adec:decorative xmlns:adec="http://schemas.microsoft.com/office/drawing/2017/decorative" val="1"/>
              </a:ext>
            </a:extLst>
          </p:cNvPr>
          <p:cNvSpPr>
            <a:spLocks noChangeAspect="1" noChangeArrowheads="1"/>
          </p:cNvSpPr>
          <p:nvPr/>
        </p:nvSpPr>
        <p:spPr bwMode="auto">
          <a:xfrm>
            <a:off x="4322763" y="4586288"/>
            <a:ext cx="10636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05" name="Freeform 63">
            <a:extLst>
              <a:ext uri="{FF2B5EF4-FFF2-40B4-BE49-F238E27FC236}">
                <a16:creationId xmlns:a16="http://schemas.microsoft.com/office/drawing/2014/main" id="{15BD2D43-D79B-C7CB-7A80-569F1A83CF5B}"/>
              </a:ext>
              <a:ext uri="{C183D7F6-B498-43B3-948B-1728B52AA6E4}">
                <adec:decorative xmlns:adec="http://schemas.microsoft.com/office/drawing/2017/decorative" val="1"/>
              </a:ext>
            </a:extLst>
          </p:cNvPr>
          <p:cNvSpPr>
            <a:spLocks noChangeAspect="1"/>
          </p:cNvSpPr>
          <p:nvPr/>
        </p:nvSpPr>
        <p:spPr bwMode="auto">
          <a:xfrm>
            <a:off x="442912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3" name="Rectangle 61">
            <a:extLst>
              <a:ext uri="{FF2B5EF4-FFF2-40B4-BE49-F238E27FC236}">
                <a16:creationId xmlns:a16="http://schemas.microsoft.com/office/drawing/2014/main" id="{86218DA4-1C80-BEA5-DCE7-26CE2D819785}"/>
              </a:ext>
              <a:ext uri="{C183D7F6-B498-43B3-948B-1728B52AA6E4}">
                <adec:decorative xmlns:adec="http://schemas.microsoft.com/office/drawing/2017/decorative" val="1"/>
              </a:ext>
            </a:extLst>
          </p:cNvPr>
          <p:cNvSpPr>
            <a:spLocks noChangeAspect="1" noChangeArrowheads="1"/>
          </p:cNvSpPr>
          <p:nvPr/>
        </p:nvSpPr>
        <p:spPr bwMode="auto">
          <a:xfrm>
            <a:off x="4322763" y="4800600"/>
            <a:ext cx="106362"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37" name="Freeform 95">
            <a:extLst>
              <a:ext uri="{FF2B5EF4-FFF2-40B4-BE49-F238E27FC236}">
                <a16:creationId xmlns:a16="http://schemas.microsoft.com/office/drawing/2014/main" id="{5C482B5E-C26B-29EF-C30D-E45CC83E2585}"/>
              </a:ext>
              <a:ext uri="{C183D7F6-B498-43B3-948B-1728B52AA6E4}">
                <adec:decorative xmlns:adec="http://schemas.microsoft.com/office/drawing/2017/decorative" val="1"/>
              </a:ext>
            </a:extLst>
          </p:cNvPr>
          <p:cNvSpPr>
            <a:spLocks noChangeAspect="1"/>
          </p:cNvSpPr>
          <p:nvPr/>
        </p:nvSpPr>
        <p:spPr bwMode="auto">
          <a:xfrm>
            <a:off x="5197475" y="4914900"/>
            <a:ext cx="314325" cy="419100"/>
          </a:xfrm>
          <a:custGeom>
            <a:avLst/>
            <a:gdLst>
              <a:gd name="T0" fmla="*/ 314325 w 198"/>
              <a:gd name="T1" fmla="*/ 419100 h 264"/>
              <a:gd name="T2" fmla="*/ 314325 w 198"/>
              <a:gd name="T3" fmla="*/ 0 h 264"/>
              <a:gd name="T4" fmla="*/ 0 w 198"/>
              <a:gd name="T5" fmla="*/ 0 h 264"/>
              <a:gd name="T6" fmla="*/ 0 w 198"/>
              <a:gd name="T7" fmla="*/ 419100 h 264"/>
              <a:gd name="T8" fmla="*/ 314325 w 198"/>
              <a:gd name="T9" fmla="*/ 41910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71" name="Freeform 149">
            <a:extLst>
              <a:ext uri="{FF2B5EF4-FFF2-40B4-BE49-F238E27FC236}">
                <a16:creationId xmlns:a16="http://schemas.microsoft.com/office/drawing/2014/main" id="{704FA806-5A34-1494-B12C-E55115F95367}"/>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1" name="Rectangle 59">
            <a:extLst>
              <a:ext uri="{FF2B5EF4-FFF2-40B4-BE49-F238E27FC236}">
                <a16:creationId xmlns:a16="http://schemas.microsoft.com/office/drawing/2014/main" id="{A8C6FDEA-2049-08A7-72E7-19FD1327BB50}"/>
              </a:ext>
              <a:ext uri="{C183D7F6-B498-43B3-948B-1728B52AA6E4}">
                <adec:decorative xmlns:adec="http://schemas.microsoft.com/office/drawing/2017/decorative" val="1"/>
              </a:ext>
            </a:extLst>
          </p:cNvPr>
          <p:cNvSpPr>
            <a:spLocks noChangeAspect="1" noChangeArrowheads="1"/>
          </p:cNvSpPr>
          <p:nvPr/>
        </p:nvSpPr>
        <p:spPr bwMode="auto">
          <a:xfrm>
            <a:off x="4537075" y="4586288"/>
            <a:ext cx="21431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0" name="Freeform 68">
            <a:extLst>
              <a:ext uri="{FF2B5EF4-FFF2-40B4-BE49-F238E27FC236}">
                <a16:creationId xmlns:a16="http://schemas.microsoft.com/office/drawing/2014/main" id="{4BB386A1-3075-186D-B2E8-233AA3683E32}"/>
              </a:ext>
              <a:ext uri="{C183D7F6-B498-43B3-948B-1728B52AA6E4}">
                <adec:decorative xmlns:adec="http://schemas.microsoft.com/office/drawing/2017/decorative" val="1"/>
              </a:ext>
            </a:extLst>
          </p:cNvPr>
          <p:cNvSpPr>
            <a:spLocks noChangeAspect="1"/>
          </p:cNvSpPr>
          <p:nvPr/>
        </p:nvSpPr>
        <p:spPr bwMode="auto">
          <a:xfrm flipH="1">
            <a:off x="4751388" y="4479925"/>
            <a:ext cx="106362" cy="428625"/>
          </a:xfrm>
          <a:custGeom>
            <a:avLst/>
            <a:gdLst>
              <a:gd name="T0" fmla="*/ 0 w 48"/>
              <a:gd name="T1" fmla="*/ 0 h 192"/>
              <a:gd name="T2" fmla="*/ 106362 w 48"/>
              <a:gd name="T3" fmla="*/ 107156 h 192"/>
              <a:gd name="T4" fmla="*/ 106362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6" name="Rectangle 64">
            <a:extLst>
              <a:ext uri="{FF2B5EF4-FFF2-40B4-BE49-F238E27FC236}">
                <a16:creationId xmlns:a16="http://schemas.microsoft.com/office/drawing/2014/main" id="{172F9B89-E653-92EE-A3AC-F10503DE4D63}"/>
              </a:ext>
              <a:ext uri="{C183D7F6-B498-43B3-948B-1728B52AA6E4}">
                <adec:decorative xmlns:adec="http://schemas.microsoft.com/office/drawing/2017/decorative" val="1"/>
              </a:ext>
            </a:extLst>
          </p:cNvPr>
          <p:cNvSpPr>
            <a:spLocks noChangeAspect="1" noChangeArrowheads="1"/>
          </p:cNvSpPr>
          <p:nvPr/>
        </p:nvSpPr>
        <p:spPr bwMode="auto">
          <a:xfrm>
            <a:off x="4857750"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08" name="Rectangle 66">
            <a:extLst>
              <a:ext uri="{FF2B5EF4-FFF2-40B4-BE49-F238E27FC236}">
                <a16:creationId xmlns:a16="http://schemas.microsoft.com/office/drawing/2014/main" id="{CE38B1C4-34C6-A193-C55A-C49128A690E3}"/>
              </a:ext>
              <a:ext uri="{C183D7F6-B498-43B3-948B-1728B52AA6E4}">
                <adec:decorative xmlns:adec="http://schemas.microsoft.com/office/drawing/2017/decorative" val="1"/>
              </a:ext>
            </a:extLst>
          </p:cNvPr>
          <p:cNvSpPr>
            <a:spLocks noChangeAspect="1" noChangeArrowheads="1"/>
          </p:cNvSpPr>
          <p:nvPr/>
        </p:nvSpPr>
        <p:spPr bwMode="auto">
          <a:xfrm>
            <a:off x="4857750"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09" name="Freeform 67">
            <a:extLst>
              <a:ext uri="{FF2B5EF4-FFF2-40B4-BE49-F238E27FC236}">
                <a16:creationId xmlns:a16="http://schemas.microsoft.com/office/drawing/2014/main" id="{35076A09-CDFE-1CD4-DC30-A45E133FD983}"/>
              </a:ext>
              <a:ext uri="{C183D7F6-B498-43B3-948B-1728B52AA6E4}">
                <adec:decorative xmlns:adec="http://schemas.microsoft.com/office/drawing/2017/decorative" val="1"/>
              </a:ext>
            </a:extLst>
          </p:cNvPr>
          <p:cNvSpPr>
            <a:spLocks noChangeAspect="1"/>
          </p:cNvSpPr>
          <p:nvPr/>
        </p:nvSpPr>
        <p:spPr bwMode="auto">
          <a:xfrm>
            <a:off x="496570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07" name="Rectangle 65">
            <a:extLst>
              <a:ext uri="{FF2B5EF4-FFF2-40B4-BE49-F238E27FC236}">
                <a16:creationId xmlns:a16="http://schemas.microsoft.com/office/drawing/2014/main" id="{06D7C0C6-19F8-9D51-3A1D-EA34B863E335}"/>
              </a:ext>
              <a:ext uri="{C183D7F6-B498-43B3-948B-1728B52AA6E4}">
                <adec:decorative xmlns:adec="http://schemas.microsoft.com/office/drawing/2017/decorative" val="1"/>
              </a:ext>
            </a:extLst>
          </p:cNvPr>
          <p:cNvSpPr>
            <a:spLocks noChangeAspect="1" noChangeArrowheads="1"/>
          </p:cNvSpPr>
          <p:nvPr/>
        </p:nvSpPr>
        <p:spPr bwMode="auto">
          <a:xfrm>
            <a:off x="4857750"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30" name="Rectangle 88">
            <a:extLst>
              <a:ext uri="{FF2B5EF4-FFF2-40B4-BE49-F238E27FC236}">
                <a16:creationId xmlns:a16="http://schemas.microsoft.com/office/drawing/2014/main" id="{00D19631-00FF-6C37-EF4C-1839F770C5EA}"/>
              </a:ext>
              <a:ext uri="{C183D7F6-B498-43B3-948B-1728B52AA6E4}">
                <adec:decorative xmlns:adec="http://schemas.microsoft.com/office/drawing/2017/decorative" val="1"/>
              </a:ext>
            </a:extLst>
          </p:cNvPr>
          <p:cNvSpPr>
            <a:spLocks noChangeAspect="1" noChangeArrowheads="1"/>
          </p:cNvSpPr>
          <p:nvPr/>
        </p:nvSpPr>
        <p:spPr bwMode="auto">
          <a:xfrm>
            <a:off x="5073650" y="4586288"/>
            <a:ext cx="428625"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72" name="Freeform 20">
            <a:extLst>
              <a:ext uri="{FF2B5EF4-FFF2-40B4-BE49-F238E27FC236}">
                <a16:creationId xmlns:a16="http://schemas.microsoft.com/office/drawing/2014/main" id="{07A2FB73-3416-7BD4-EA46-4872E0DFF28C}"/>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3" name="Freeform 21">
            <a:extLst>
              <a:ext uri="{FF2B5EF4-FFF2-40B4-BE49-F238E27FC236}">
                <a16:creationId xmlns:a16="http://schemas.microsoft.com/office/drawing/2014/main" id="{2EEFB348-5E61-1EDE-32DD-C1BB121C9C67}"/>
              </a:ext>
              <a:ext uri="{C183D7F6-B498-43B3-948B-1728B52AA6E4}">
                <adec:decorative xmlns:adec="http://schemas.microsoft.com/office/drawing/2017/decorative" val="1"/>
              </a:ext>
            </a:extLst>
          </p:cNvPr>
          <p:cNvSpPr>
            <a:spLocks noChangeAspect="1"/>
          </p:cNvSpPr>
          <p:nvPr/>
        </p:nvSpPr>
        <p:spPr bwMode="auto">
          <a:xfrm>
            <a:off x="3790950" y="4914900"/>
            <a:ext cx="781050" cy="422275"/>
          </a:xfrm>
          <a:custGeom>
            <a:avLst/>
            <a:gdLst>
              <a:gd name="T0" fmla="*/ 3633 w 430"/>
              <a:gd name="T1" fmla="*/ 193675 h 266"/>
              <a:gd name="T2" fmla="*/ 3633 w 430"/>
              <a:gd name="T3" fmla="*/ 0 h 266"/>
              <a:gd name="T4" fmla="*/ 781050 w 430"/>
              <a:gd name="T5" fmla="*/ 0 h 266"/>
              <a:gd name="T6" fmla="*/ 781050 w 430"/>
              <a:gd name="T7" fmla="*/ 422275 h 266"/>
              <a:gd name="T8" fmla="*/ 312420 w 430"/>
              <a:gd name="T9" fmla="*/ 420688 h 266"/>
              <a:gd name="T10" fmla="*/ 317869 w 430"/>
              <a:gd name="T11" fmla="*/ 160338 h 266"/>
              <a:gd name="T12" fmla="*/ 243397 w 430"/>
              <a:gd name="T13" fmla="*/ 80963 h 266"/>
              <a:gd name="T14" fmla="*/ 181640 w 430"/>
              <a:gd name="T15" fmla="*/ 152400 h 266"/>
              <a:gd name="T16" fmla="*/ 181640 w 430"/>
              <a:gd name="T17" fmla="*/ 187325 h 266"/>
              <a:gd name="T18" fmla="*/ 0 w 430"/>
              <a:gd name="T19" fmla="*/ 18732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4" name="Rectangle 22">
            <a:extLst>
              <a:ext uri="{FF2B5EF4-FFF2-40B4-BE49-F238E27FC236}">
                <a16:creationId xmlns:a16="http://schemas.microsoft.com/office/drawing/2014/main" id="{43ADC232-432C-0A81-2EA2-CFB09D38064B}"/>
              </a:ext>
              <a:ext uri="{C183D7F6-B498-43B3-948B-1728B52AA6E4}">
                <adec:decorative xmlns:adec="http://schemas.microsoft.com/office/drawing/2017/decorative" val="1"/>
              </a:ext>
            </a:extLst>
          </p:cNvPr>
          <p:cNvSpPr>
            <a:spLocks noChangeAspect="1" noChangeArrowheads="1"/>
          </p:cNvSpPr>
          <p:nvPr/>
        </p:nvSpPr>
        <p:spPr bwMode="auto">
          <a:xfrm flipH="1">
            <a:off x="3810000" y="5232400"/>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75" name="Freeform 23">
            <a:extLst>
              <a:ext uri="{FF2B5EF4-FFF2-40B4-BE49-F238E27FC236}">
                <a16:creationId xmlns:a16="http://schemas.microsoft.com/office/drawing/2014/main" id="{7DE5B7AA-246F-5238-7C8A-8A431D3A6B04}"/>
              </a:ext>
              <a:ext uri="{C183D7F6-B498-43B3-948B-1728B52AA6E4}">
                <adec:decorative xmlns:adec="http://schemas.microsoft.com/office/drawing/2017/decorative" val="1"/>
              </a:ext>
            </a:extLst>
          </p:cNvPr>
          <p:cNvSpPr>
            <a:spLocks noChangeAspect="1"/>
          </p:cNvSpPr>
          <p:nvPr/>
        </p:nvSpPr>
        <p:spPr bwMode="auto">
          <a:xfrm>
            <a:off x="2438400" y="4610100"/>
            <a:ext cx="1371600" cy="727075"/>
          </a:xfrm>
          <a:custGeom>
            <a:avLst/>
            <a:gdLst>
              <a:gd name="T0" fmla="*/ 1371600 w 480"/>
              <a:gd name="T1" fmla="*/ 623207 h 336"/>
              <a:gd name="T2" fmla="*/ 411480 w 480"/>
              <a:gd name="T3" fmla="*/ 623207 h 336"/>
              <a:gd name="T4" fmla="*/ 411480 w 480"/>
              <a:gd name="T5" fmla="*/ 0 h 336"/>
              <a:gd name="T6" fmla="*/ 0 w 480"/>
              <a:gd name="T7" fmla="*/ 0 h 336"/>
              <a:gd name="T8" fmla="*/ 0 w 480"/>
              <a:gd name="T9" fmla="*/ 727075 h 336"/>
              <a:gd name="T10" fmla="*/ 1371600 w 480"/>
              <a:gd name="T11" fmla="*/ 727075 h 336"/>
              <a:gd name="T12" fmla="*/ 1371600 w 480"/>
              <a:gd name="T13" fmla="*/ 62320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96" name="Freeform 54">
            <a:extLst>
              <a:ext uri="{FF2B5EF4-FFF2-40B4-BE49-F238E27FC236}">
                <a16:creationId xmlns:a16="http://schemas.microsoft.com/office/drawing/2014/main" id="{5E1C6408-5340-0A90-85A1-49F0538C7AAE}"/>
              </a:ext>
              <a:ext uri="{C183D7F6-B498-43B3-948B-1728B52AA6E4}">
                <adec:decorative xmlns:adec="http://schemas.microsoft.com/office/drawing/2017/decorative" val="1"/>
              </a:ext>
            </a:extLst>
          </p:cNvPr>
          <p:cNvSpPr>
            <a:spLocks noChangeAspect="1"/>
          </p:cNvSpPr>
          <p:nvPr/>
        </p:nvSpPr>
        <p:spPr bwMode="auto">
          <a:xfrm>
            <a:off x="4743450" y="4911725"/>
            <a:ext cx="241300" cy="422275"/>
          </a:xfrm>
          <a:custGeom>
            <a:avLst/>
            <a:gdLst>
              <a:gd name="T0" fmla="*/ 241300 w 152"/>
              <a:gd name="T1" fmla="*/ 422275 h 266"/>
              <a:gd name="T2" fmla="*/ 241300 w 152"/>
              <a:gd name="T3" fmla="*/ 3175 h 266"/>
              <a:gd name="T4" fmla="*/ 0 w 152"/>
              <a:gd name="T5" fmla="*/ 0 h 266"/>
              <a:gd name="T6" fmla="*/ 0 w 152"/>
              <a:gd name="T7" fmla="*/ 422275 h 266"/>
              <a:gd name="T8" fmla="*/ 241300 w 152"/>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85" name="Freeform 33">
            <a:extLst>
              <a:ext uri="{FF2B5EF4-FFF2-40B4-BE49-F238E27FC236}">
                <a16:creationId xmlns:a16="http://schemas.microsoft.com/office/drawing/2014/main" id="{414F41DE-1E90-3C55-82F0-50C9313D6985}"/>
              </a:ext>
              <a:ext uri="{C183D7F6-B498-43B3-948B-1728B52AA6E4}">
                <adec:decorative xmlns:adec="http://schemas.microsoft.com/office/drawing/2017/decorative" val="1"/>
              </a:ext>
            </a:extLst>
          </p:cNvPr>
          <p:cNvSpPr>
            <a:spLocks noChangeAspect="1"/>
          </p:cNvSpPr>
          <p:nvPr/>
        </p:nvSpPr>
        <p:spPr bwMode="auto">
          <a:xfrm>
            <a:off x="3403600" y="3627438"/>
            <a:ext cx="82550" cy="174625"/>
          </a:xfrm>
          <a:custGeom>
            <a:avLst/>
            <a:gdLst>
              <a:gd name="T0" fmla="*/ 0 w 24"/>
              <a:gd name="T1" fmla="*/ 170147 h 78"/>
              <a:gd name="T2" fmla="*/ 82550 w 24"/>
              <a:gd name="T3" fmla="*/ 174625 h 78"/>
              <a:gd name="T4" fmla="*/ 75671 w 24"/>
              <a:gd name="T5" fmla="*/ 0 h 78"/>
              <a:gd name="T6" fmla="*/ 0 w 24"/>
              <a:gd name="T7" fmla="*/ 0 h 78"/>
              <a:gd name="T8" fmla="*/ 0 w 24"/>
              <a:gd name="T9" fmla="*/ 1701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4793" name="Group 41">
            <a:extLst>
              <a:ext uri="{FF2B5EF4-FFF2-40B4-BE49-F238E27FC236}">
                <a16:creationId xmlns:a16="http://schemas.microsoft.com/office/drawing/2014/main" id="{1AB5573F-A8CE-BBEB-D28F-21703C71BFAA}"/>
              </a:ext>
              <a:ext uri="{C183D7F6-B498-43B3-948B-1728B52AA6E4}">
                <adec:decorative xmlns:adec="http://schemas.microsoft.com/office/drawing/2017/decorative" val="1"/>
              </a:ext>
            </a:extLst>
          </p:cNvPr>
          <p:cNvGrpSpPr>
            <a:grpSpLocks noChangeAspect="1"/>
          </p:cNvGrpSpPr>
          <p:nvPr/>
        </p:nvGrpSpPr>
        <p:grpSpPr bwMode="auto">
          <a:xfrm rot="-5400000">
            <a:off x="3209132" y="3591719"/>
            <a:ext cx="182562" cy="247650"/>
            <a:chOff x="2688" y="3264"/>
            <a:chExt cx="288" cy="384"/>
          </a:xfrm>
        </p:grpSpPr>
        <p:sp>
          <p:nvSpPr>
            <p:cNvPr id="74900" name="Line 42">
              <a:extLst>
                <a:ext uri="{FF2B5EF4-FFF2-40B4-BE49-F238E27FC236}">
                  <a16:creationId xmlns:a16="http://schemas.microsoft.com/office/drawing/2014/main" id="{D86BC35F-7C79-5BC5-5E39-F70F5BD21045}"/>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1" name="Line 43">
              <a:extLst>
                <a:ext uri="{FF2B5EF4-FFF2-40B4-BE49-F238E27FC236}">
                  <a16:creationId xmlns:a16="http://schemas.microsoft.com/office/drawing/2014/main" id="{81CB4AE0-3CE8-2EDC-65B3-DD7B6FCBFE22}"/>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2" name="Line 44">
              <a:extLst>
                <a:ext uri="{FF2B5EF4-FFF2-40B4-BE49-F238E27FC236}">
                  <a16:creationId xmlns:a16="http://schemas.microsoft.com/office/drawing/2014/main" id="{7658EA1A-8093-AE1E-5157-21FB2DC60344}"/>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3" name="Line 45">
              <a:extLst>
                <a:ext uri="{FF2B5EF4-FFF2-40B4-BE49-F238E27FC236}">
                  <a16:creationId xmlns:a16="http://schemas.microsoft.com/office/drawing/2014/main" id="{36A2A9C6-748C-184A-CA8D-493D11FE951D}"/>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4" name="Line 46">
              <a:extLst>
                <a:ext uri="{FF2B5EF4-FFF2-40B4-BE49-F238E27FC236}">
                  <a16:creationId xmlns:a16="http://schemas.microsoft.com/office/drawing/2014/main" id="{EA379145-5464-0A2B-43DF-997019994817}"/>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5" name="Line 47">
              <a:extLst>
                <a:ext uri="{FF2B5EF4-FFF2-40B4-BE49-F238E27FC236}">
                  <a16:creationId xmlns:a16="http://schemas.microsoft.com/office/drawing/2014/main" id="{B6F2C626-21EC-02DC-2CD4-DCD11DB06F14}"/>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6" name="Line 48">
              <a:extLst>
                <a:ext uri="{FF2B5EF4-FFF2-40B4-BE49-F238E27FC236}">
                  <a16:creationId xmlns:a16="http://schemas.microsoft.com/office/drawing/2014/main" id="{15E51D84-13F0-A12F-AA1B-4BAECC9F91D9}"/>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7" name="Line 49">
              <a:extLst>
                <a:ext uri="{FF2B5EF4-FFF2-40B4-BE49-F238E27FC236}">
                  <a16:creationId xmlns:a16="http://schemas.microsoft.com/office/drawing/2014/main" id="{DAB014B5-B5A3-C53B-C73C-F39DCA268A49}"/>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8" name="Line 50">
              <a:extLst>
                <a:ext uri="{FF2B5EF4-FFF2-40B4-BE49-F238E27FC236}">
                  <a16:creationId xmlns:a16="http://schemas.microsoft.com/office/drawing/2014/main" id="{3FE91938-1E3E-0305-3ACF-4B9DFAE3D9F6}"/>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09" name="Line 51">
              <a:extLst>
                <a:ext uri="{FF2B5EF4-FFF2-40B4-BE49-F238E27FC236}">
                  <a16:creationId xmlns:a16="http://schemas.microsoft.com/office/drawing/2014/main" id="{DF63C851-BD5A-E218-2107-66C1EEED73F9}"/>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4787" name="Freeform 35">
            <a:extLst>
              <a:ext uri="{FF2B5EF4-FFF2-40B4-BE49-F238E27FC236}">
                <a16:creationId xmlns:a16="http://schemas.microsoft.com/office/drawing/2014/main" id="{D237B1F9-388B-0D47-8423-5FF1F3B15A60}"/>
              </a:ext>
              <a:ext uri="{C183D7F6-B498-43B3-948B-1728B52AA6E4}">
                <adec:decorative xmlns:adec="http://schemas.microsoft.com/office/drawing/2017/decorative" val="1"/>
              </a:ext>
            </a:extLst>
          </p:cNvPr>
          <p:cNvSpPr>
            <a:spLocks noChangeAspect="1"/>
          </p:cNvSpPr>
          <p:nvPr/>
        </p:nvSpPr>
        <p:spPr bwMode="auto">
          <a:xfrm>
            <a:off x="3457575" y="3668713"/>
            <a:ext cx="82550" cy="98425"/>
          </a:xfrm>
          <a:custGeom>
            <a:avLst/>
            <a:gdLst>
              <a:gd name="T0" fmla="*/ 0 w 24"/>
              <a:gd name="T1" fmla="*/ 98425 h 44"/>
              <a:gd name="T2" fmla="*/ 82550 w 24"/>
              <a:gd name="T3" fmla="*/ 98425 h 44"/>
              <a:gd name="T4" fmla="*/ 75671 w 24"/>
              <a:gd name="T5" fmla="*/ 0 h 44"/>
              <a:gd name="T6" fmla="*/ 6879 w 24"/>
              <a:gd name="T7" fmla="*/ 4474 h 44"/>
              <a:gd name="T8" fmla="*/ 0 w 24"/>
              <a:gd name="T9" fmla="*/ 98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88" name="Freeform 36">
            <a:extLst>
              <a:ext uri="{FF2B5EF4-FFF2-40B4-BE49-F238E27FC236}">
                <a16:creationId xmlns:a16="http://schemas.microsoft.com/office/drawing/2014/main" id="{2F06ED06-1A84-BD3F-85CC-D3C4904E6CD0}"/>
              </a:ext>
              <a:ext uri="{C183D7F6-B498-43B3-948B-1728B52AA6E4}">
                <adec:decorative xmlns:adec="http://schemas.microsoft.com/office/drawing/2017/decorative" val="1"/>
              </a:ext>
            </a:extLst>
          </p:cNvPr>
          <p:cNvSpPr>
            <a:spLocks noChangeAspect="1"/>
          </p:cNvSpPr>
          <p:nvPr/>
        </p:nvSpPr>
        <p:spPr bwMode="auto">
          <a:xfrm>
            <a:off x="3462338" y="3624263"/>
            <a:ext cx="82550" cy="52387"/>
          </a:xfrm>
          <a:custGeom>
            <a:avLst/>
            <a:gdLst>
              <a:gd name="T0" fmla="*/ 0 w 24"/>
              <a:gd name="T1" fmla="*/ 52387 h 24"/>
              <a:gd name="T2" fmla="*/ 82550 w 24"/>
              <a:gd name="T3" fmla="*/ 52387 h 24"/>
              <a:gd name="T4" fmla="*/ 82550 w 24"/>
              <a:gd name="T5" fmla="*/ 0 h 24"/>
              <a:gd name="T6" fmla="*/ 0 w 24"/>
              <a:gd name="T7" fmla="*/ 4366 h 24"/>
              <a:gd name="T8" fmla="*/ 0 w 24"/>
              <a:gd name="T9" fmla="*/ 5238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89" name="Freeform 37">
            <a:extLst>
              <a:ext uri="{FF2B5EF4-FFF2-40B4-BE49-F238E27FC236}">
                <a16:creationId xmlns:a16="http://schemas.microsoft.com/office/drawing/2014/main" id="{BC05A2FB-E20E-644B-D648-E3BE3C55D8D1}"/>
              </a:ext>
              <a:ext uri="{C183D7F6-B498-43B3-948B-1728B52AA6E4}">
                <adec:decorative xmlns:adec="http://schemas.microsoft.com/office/drawing/2017/decorative" val="1"/>
              </a:ext>
            </a:extLst>
          </p:cNvPr>
          <p:cNvSpPr>
            <a:spLocks noChangeAspect="1"/>
          </p:cNvSpPr>
          <p:nvPr/>
        </p:nvSpPr>
        <p:spPr bwMode="auto">
          <a:xfrm>
            <a:off x="3462338" y="3748088"/>
            <a:ext cx="82550" cy="53975"/>
          </a:xfrm>
          <a:custGeom>
            <a:avLst/>
            <a:gdLst>
              <a:gd name="T0" fmla="*/ 0 w 24"/>
              <a:gd name="T1" fmla="*/ 53975 h 24"/>
              <a:gd name="T2" fmla="*/ 82550 w 24"/>
              <a:gd name="T3" fmla="*/ 53975 h 24"/>
              <a:gd name="T4" fmla="*/ 82550 w 24"/>
              <a:gd name="T5" fmla="*/ 0 h 24"/>
              <a:gd name="T6" fmla="*/ 0 w 24"/>
              <a:gd name="T7" fmla="*/ 4498 h 24"/>
              <a:gd name="T8" fmla="*/ 0 w 24"/>
              <a:gd name="T9" fmla="*/ 539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86" name="Freeform 34">
            <a:extLst>
              <a:ext uri="{FF2B5EF4-FFF2-40B4-BE49-F238E27FC236}">
                <a16:creationId xmlns:a16="http://schemas.microsoft.com/office/drawing/2014/main" id="{4F71BA8E-231B-E720-0992-0F4C92F25305}"/>
              </a:ext>
              <a:ext uri="{C183D7F6-B498-43B3-948B-1728B52AA6E4}">
                <adec:decorative xmlns:adec="http://schemas.microsoft.com/office/drawing/2017/decorative" val="1"/>
              </a:ext>
            </a:extLst>
          </p:cNvPr>
          <p:cNvSpPr>
            <a:spLocks noChangeAspect="1"/>
          </p:cNvSpPr>
          <p:nvPr/>
        </p:nvSpPr>
        <p:spPr bwMode="auto">
          <a:xfrm>
            <a:off x="3506788" y="3629025"/>
            <a:ext cx="277812" cy="173038"/>
          </a:xfrm>
          <a:custGeom>
            <a:avLst/>
            <a:gdLst>
              <a:gd name="T0" fmla="*/ 0 w 175"/>
              <a:gd name="T1" fmla="*/ 173038 h 109"/>
              <a:gd name="T2" fmla="*/ 274637 w 175"/>
              <a:gd name="T3" fmla="*/ 173038 h 109"/>
              <a:gd name="T4" fmla="*/ 277812 w 175"/>
              <a:gd name="T5" fmla="*/ 0 h 109"/>
              <a:gd name="T6" fmla="*/ 0 w 175"/>
              <a:gd name="T7" fmla="*/ 3175 h 109"/>
              <a:gd name="T8" fmla="*/ 0 w 175"/>
              <a:gd name="T9" fmla="*/ 17303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781" name="Rectangle 29">
            <a:extLst>
              <a:ext uri="{FF2B5EF4-FFF2-40B4-BE49-F238E27FC236}">
                <a16:creationId xmlns:a16="http://schemas.microsoft.com/office/drawing/2014/main" id="{07F87E0E-C359-6078-E365-BDF9CB907962}"/>
              </a:ext>
              <a:ext uri="{C183D7F6-B498-43B3-948B-1728B52AA6E4}">
                <adec:decorative xmlns:adec="http://schemas.microsoft.com/office/drawing/2017/decorative" val="1"/>
              </a:ext>
            </a:extLst>
          </p:cNvPr>
          <p:cNvSpPr>
            <a:spLocks noChangeAspect="1" noChangeArrowheads="1"/>
          </p:cNvSpPr>
          <p:nvPr/>
        </p:nvSpPr>
        <p:spPr bwMode="auto">
          <a:xfrm>
            <a:off x="1454150" y="2670175"/>
            <a:ext cx="214313" cy="36195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82" name="Freeform 30">
            <a:extLst>
              <a:ext uri="{FF2B5EF4-FFF2-40B4-BE49-F238E27FC236}">
                <a16:creationId xmlns:a16="http://schemas.microsoft.com/office/drawing/2014/main" id="{24DEF69D-19F2-A2C4-9CAA-78E732A93775}"/>
              </a:ext>
              <a:ext uri="{C183D7F6-B498-43B3-948B-1728B52AA6E4}">
                <adec:decorative xmlns:adec="http://schemas.microsoft.com/office/drawing/2017/decorative" val="1"/>
              </a:ext>
            </a:extLst>
          </p:cNvPr>
          <p:cNvSpPr>
            <a:spLocks noChangeAspect="1"/>
          </p:cNvSpPr>
          <p:nvPr/>
        </p:nvSpPr>
        <p:spPr bwMode="auto">
          <a:xfrm>
            <a:off x="1454150" y="2562225"/>
            <a:ext cx="214313" cy="107950"/>
          </a:xfrm>
          <a:custGeom>
            <a:avLst/>
            <a:gdLst>
              <a:gd name="T0" fmla="*/ 0 w 144"/>
              <a:gd name="T1" fmla="*/ 107950 h 48"/>
              <a:gd name="T2" fmla="*/ 71438 w 144"/>
              <a:gd name="T3" fmla="*/ 0 h 48"/>
              <a:gd name="T4" fmla="*/ 142875 w 144"/>
              <a:gd name="T5" fmla="*/ 0 h 48"/>
              <a:gd name="T6" fmla="*/ 214313 w 144"/>
              <a:gd name="T7" fmla="*/ 107950 h 48"/>
              <a:gd name="T8" fmla="*/ 0 w 144"/>
              <a:gd name="T9" fmla="*/ 10795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872" name="Text Box 150">
            <a:extLst>
              <a:ext uri="{FF2B5EF4-FFF2-40B4-BE49-F238E27FC236}">
                <a16:creationId xmlns:a16="http://schemas.microsoft.com/office/drawing/2014/main" id="{50FDD54F-3FA3-2FF8-B9C1-6215CDF51160}"/>
              </a:ext>
            </a:extLst>
          </p:cNvPr>
          <p:cNvSpPr txBox="1">
            <a:spLocks noChangeArrowheads="1"/>
          </p:cNvSpPr>
          <p:nvPr/>
        </p:nvSpPr>
        <p:spPr bwMode="auto">
          <a:xfrm>
            <a:off x="4421188"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4873" name="Text Box 151">
            <a:extLst>
              <a:ext uri="{FF2B5EF4-FFF2-40B4-BE49-F238E27FC236}">
                <a16:creationId xmlns:a16="http://schemas.microsoft.com/office/drawing/2014/main" id="{9D8CB34E-3A93-CF5C-45BE-2EED17D74E20}"/>
              </a:ext>
            </a:extLst>
          </p:cNvPr>
          <p:cNvSpPr txBox="1">
            <a:spLocks noChangeArrowheads="1"/>
          </p:cNvSpPr>
          <p:nvPr/>
        </p:nvSpPr>
        <p:spPr bwMode="auto">
          <a:xfrm>
            <a:off x="4884738" y="5683250"/>
            <a:ext cx="4556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4875" name="AutoShape 153">
            <a:extLst>
              <a:ext uri="{FF2B5EF4-FFF2-40B4-BE49-F238E27FC236}">
                <a16:creationId xmlns:a16="http://schemas.microsoft.com/office/drawing/2014/main" id="{32394ACB-630B-13AA-435F-EC1B8372FF2E}"/>
              </a:ext>
              <a:ext uri="{C183D7F6-B498-43B3-948B-1728B52AA6E4}">
                <adec:decorative xmlns:adec="http://schemas.microsoft.com/office/drawing/2017/decorative" val="1"/>
              </a:ext>
            </a:extLst>
          </p:cNvPr>
          <p:cNvSpPr>
            <a:spLocks noChangeArrowheads="1"/>
          </p:cNvSpPr>
          <p:nvPr/>
        </p:nvSpPr>
        <p:spPr bwMode="auto">
          <a:xfrm>
            <a:off x="49720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25" name="Freeform 83">
            <a:extLst>
              <a:ext uri="{FF2B5EF4-FFF2-40B4-BE49-F238E27FC236}">
                <a16:creationId xmlns:a16="http://schemas.microsoft.com/office/drawing/2014/main" id="{5A5913C8-BBA8-C80E-F1C7-5D7A342424FD}"/>
              </a:ext>
              <a:ext uri="{C183D7F6-B498-43B3-948B-1728B52AA6E4}">
                <adec:decorative xmlns:adec="http://schemas.microsoft.com/office/drawing/2017/decorative" val="1"/>
              </a:ext>
            </a:extLst>
          </p:cNvPr>
          <p:cNvSpPr>
            <a:spLocks noChangeAspect="1"/>
          </p:cNvSpPr>
          <p:nvPr/>
        </p:nvSpPr>
        <p:spPr bwMode="auto">
          <a:xfrm flipH="1">
            <a:off x="550227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6" name="Rectangle 84">
            <a:extLst>
              <a:ext uri="{FF2B5EF4-FFF2-40B4-BE49-F238E27FC236}">
                <a16:creationId xmlns:a16="http://schemas.microsoft.com/office/drawing/2014/main" id="{1555344F-A044-A2F7-3D64-E5C80C013C3D}"/>
              </a:ext>
              <a:ext uri="{C183D7F6-B498-43B3-948B-1728B52AA6E4}">
                <adec:decorative xmlns:adec="http://schemas.microsoft.com/office/drawing/2017/decorative" val="1"/>
              </a:ext>
            </a:extLst>
          </p:cNvPr>
          <p:cNvSpPr>
            <a:spLocks noChangeAspect="1" noChangeArrowheads="1"/>
          </p:cNvSpPr>
          <p:nvPr/>
        </p:nvSpPr>
        <p:spPr bwMode="auto">
          <a:xfrm>
            <a:off x="5610225" y="4479925"/>
            <a:ext cx="106363"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28" name="Rectangle 86">
            <a:extLst>
              <a:ext uri="{FF2B5EF4-FFF2-40B4-BE49-F238E27FC236}">
                <a16:creationId xmlns:a16="http://schemas.microsoft.com/office/drawing/2014/main" id="{CEEAE991-2AAA-E319-0377-5C05579FB9F8}"/>
              </a:ext>
              <a:ext uri="{C183D7F6-B498-43B3-948B-1728B52AA6E4}">
                <adec:decorative xmlns:adec="http://schemas.microsoft.com/office/drawing/2017/decorative" val="1"/>
              </a:ext>
            </a:extLst>
          </p:cNvPr>
          <p:cNvSpPr>
            <a:spLocks noChangeAspect="1" noChangeArrowheads="1"/>
          </p:cNvSpPr>
          <p:nvPr/>
        </p:nvSpPr>
        <p:spPr bwMode="auto">
          <a:xfrm>
            <a:off x="5610225" y="4586288"/>
            <a:ext cx="10636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29" name="Rectangle 87">
            <a:extLst>
              <a:ext uri="{FF2B5EF4-FFF2-40B4-BE49-F238E27FC236}">
                <a16:creationId xmlns:a16="http://schemas.microsoft.com/office/drawing/2014/main" id="{094FA950-0B42-4D1A-3888-D2576F1C1031}"/>
              </a:ext>
              <a:ext uri="{C183D7F6-B498-43B3-948B-1728B52AA6E4}">
                <adec:decorative xmlns:adec="http://schemas.microsoft.com/office/drawing/2017/decorative" val="1"/>
              </a:ext>
            </a:extLst>
          </p:cNvPr>
          <p:cNvSpPr>
            <a:spLocks noChangeAspect="1" noChangeArrowheads="1"/>
          </p:cNvSpPr>
          <p:nvPr/>
        </p:nvSpPr>
        <p:spPr bwMode="auto">
          <a:xfrm>
            <a:off x="5716588" y="4479925"/>
            <a:ext cx="21431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27" name="Rectangle 85">
            <a:extLst>
              <a:ext uri="{FF2B5EF4-FFF2-40B4-BE49-F238E27FC236}">
                <a16:creationId xmlns:a16="http://schemas.microsoft.com/office/drawing/2014/main" id="{8F6E2A5D-01BE-F001-B55E-95E070076991}"/>
              </a:ext>
              <a:ext uri="{C183D7F6-B498-43B3-948B-1728B52AA6E4}">
                <adec:decorative xmlns:adec="http://schemas.microsoft.com/office/drawing/2017/decorative" val="1"/>
              </a:ext>
            </a:extLst>
          </p:cNvPr>
          <p:cNvSpPr>
            <a:spLocks noChangeAspect="1" noChangeArrowheads="1"/>
          </p:cNvSpPr>
          <p:nvPr/>
        </p:nvSpPr>
        <p:spPr bwMode="auto">
          <a:xfrm>
            <a:off x="5610225" y="4800600"/>
            <a:ext cx="106363"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77" name="AutoShape 155">
            <a:extLst>
              <a:ext uri="{FF2B5EF4-FFF2-40B4-BE49-F238E27FC236}">
                <a16:creationId xmlns:a16="http://schemas.microsoft.com/office/drawing/2014/main" id="{A6E0A068-306E-AD0A-B507-8F3E77B5F257}"/>
              </a:ext>
              <a:ext uri="{C183D7F6-B498-43B3-948B-1728B52AA6E4}">
                <adec:decorative xmlns:adec="http://schemas.microsoft.com/office/drawing/2017/decorative" val="1"/>
              </a:ext>
            </a:extLst>
          </p:cNvPr>
          <p:cNvSpPr>
            <a:spLocks noChangeArrowheads="1"/>
          </p:cNvSpPr>
          <p:nvPr/>
        </p:nvSpPr>
        <p:spPr bwMode="auto">
          <a:xfrm flipV="1">
            <a:off x="55054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70" name="Text Box 148">
            <a:extLst>
              <a:ext uri="{FF2B5EF4-FFF2-40B4-BE49-F238E27FC236}">
                <a16:creationId xmlns:a16="http://schemas.microsoft.com/office/drawing/2014/main" id="{D61B67C3-5237-5CCF-8998-70E59441BCCA}"/>
              </a:ext>
            </a:extLst>
          </p:cNvPr>
          <p:cNvSpPr txBox="1">
            <a:spLocks noChangeArrowheads="1"/>
          </p:cNvSpPr>
          <p:nvPr/>
        </p:nvSpPr>
        <p:spPr bwMode="auto">
          <a:xfrm>
            <a:off x="5384800" y="5699125"/>
            <a:ext cx="4556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4761" name="Rectangle 9">
            <a:extLst>
              <a:ext uri="{FF2B5EF4-FFF2-40B4-BE49-F238E27FC236}">
                <a16:creationId xmlns:a16="http://schemas.microsoft.com/office/drawing/2014/main" id="{9EF2484C-70E7-10DD-6FDB-006A56F8E412}"/>
              </a:ext>
              <a:ext uri="{C183D7F6-B498-43B3-948B-1728B52AA6E4}">
                <adec:decorative xmlns:adec="http://schemas.microsoft.com/office/drawing/2017/decorative" val="1"/>
              </a:ext>
            </a:extLst>
          </p:cNvPr>
          <p:cNvSpPr>
            <a:spLocks noChangeArrowheads="1"/>
          </p:cNvSpPr>
          <p:nvPr/>
        </p:nvSpPr>
        <p:spPr bwMode="auto">
          <a:xfrm>
            <a:off x="6477000" y="4391025"/>
            <a:ext cx="838200" cy="557213"/>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64" name="Rectangle 12">
            <a:extLst>
              <a:ext uri="{FF2B5EF4-FFF2-40B4-BE49-F238E27FC236}">
                <a16:creationId xmlns:a16="http://schemas.microsoft.com/office/drawing/2014/main" id="{E7468A2E-E42F-ED9B-356C-632E837F3640}"/>
              </a:ext>
              <a:ext uri="{C183D7F6-B498-43B3-948B-1728B52AA6E4}">
                <adec:decorative xmlns:adec="http://schemas.microsoft.com/office/drawing/2017/decorative" val="1"/>
              </a:ext>
            </a:extLst>
          </p:cNvPr>
          <p:cNvSpPr>
            <a:spLocks noChangeArrowheads="1"/>
          </p:cNvSpPr>
          <p:nvPr/>
        </p:nvSpPr>
        <p:spPr bwMode="auto">
          <a:xfrm>
            <a:off x="6019800" y="4043363"/>
            <a:ext cx="8382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68" name="Freeform 16">
            <a:extLst>
              <a:ext uri="{FF2B5EF4-FFF2-40B4-BE49-F238E27FC236}">
                <a16:creationId xmlns:a16="http://schemas.microsoft.com/office/drawing/2014/main" id="{20832882-88A0-9C56-BC0A-ED2BEC0E6B84}"/>
              </a:ext>
              <a:ext uri="{C183D7F6-B498-43B3-948B-1728B52AA6E4}">
                <adec:decorative xmlns:adec="http://schemas.microsoft.com/office/drawing/2017/decorative" val="1"/>
              </a:ext>
            </a:extLst>
          </p:cNvPr>
          <p:cNvSpPr>
            <a:spLocks noChangeAspect="1"/>
          </p:cNvSpPr>
          <p:nvPr/>
        </p:nvSpPr>
        <p:spPr bwMode="auto">
          <a:xfrm>
            <a:off x="5705475" y="3981450"/>
            <a:ext cx="1673225" cy="485775"/>
          </a:xfrm>
          <a:custGeom>
            <a:avLst/>
            <a:gdLst>
              <a:gd name="T0" fmla="*/ 28575 w 1054"/>
              <a:gd name="T1" fmla="*/ 374650 h 306"/>
              <a:gd name="T2" fmla="*/ 28575 w 1054"/>
              <a:gd name="T3" fmla="*/ 482600 h 306"/>
              <a:gd name="T4" fmla="*/ 331788 w 1054"/>
              <a:gd name="T5" fmla="*/ 482600 h 306"/>
              <a:gd name="T6" fmla="*/ 333375 w 1054"/>
              <a:gd name="T7" fmla="*/ 376238 h 306"/>
              <a:gd name="T8" fmla="*/ 565150 w 1054"/>
              <a:gd name="T9" fmla="*/ 374650 h 306"/>
              <a:gd name="T10" fmla="*/ 566738 w 1054"/>
              <a:gd name="T11" fmla="*/ 485775 h 306"/>
              <a:gd name="T12" fmla="*/ 833438 w 1054"/>
              <a:gd name="T13" fmla="*/ 485775 h 306"/>
              <a:gd name="T14" fmla="*/ 833438 w 1054"/>
              <a:gd name="T15" fmla="*/ 376238 h 306"/>
              <a:gd name="T16" fmla="*/ 1109663 w 1054"/>
              <a:gd name="T17" fmla="*/ 376238 h 306"/>
              <a:gd name="T18" fmla="*/ 1109663 w 1054"/>
              <a:gd name="T19" fmla="*/ 485775 h 306"/>
              <a:gd name="T20" fmla="*/ 1671638 w 1054"/>
              <a:gd name="T21" fmla="*/ 485775 h 306"/>
              <a:gd name="T22" fmla="*/ 1673225 w 1054"/>
              <a:gd name="T23" fmla="*/ 0 h 306"/>
              <a:gd name="T24" fmla="*/ 0 w 1054"/>
              <a:gd name="T25" fmla="*/ 0 h 306"/>
              <a:gd name="T26" fmla="*/ 1588 w 1054"/>
              <a:gd name="T27" fmla="*/ 357188 h 306"/>
              <a:gd name="T28" fmla="*/ 28575 w 1054"/>
              <a:gd name="T29" fmla="*/ 37465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2" name="Rectangle 80">
            <a:extLst>
              <a:ext uri="{FF2B5EF4-FFF2-40B4-BE49-F238E27FC236}">
                <a16:creationId xmlns:a16="http://schemas.microsoft.com/office/drawing/2014/main" id="{894BF107-D97E-081D-8410-9765BBA2C3B2}"/>
              </a:ext>
              <a:ext uri="{C183D7F6-B498-43B3-948B-1728B52AA6E4}">
                <adec:decorative xmlns:adec="http://schemas.microsoft.com/office/drawing/2017/decorative" val="1"/>
              </a:ext>
            </a:extLst>
          </p:cNvPr>
          <p:cNvSpPr>
            <a:spLocks noChangeAspect="1" noChangeArrowheads="1"/>
          </p:cNvSpPr>
          <p:nvPr/>
        </p:nvSpPr>
        <p:spPr bwMode="auto">
          <a:xfrm>
            <a:off x="5930900"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38" name="Freeform 96">
            <a:extLst>
              <a:ext uri="{FF2B5EF4-FFF2-40B4-BE49-F238E27FC236}">
                <a16:creationId xmlns:a16="http://schemas.microsoft.com/office/drawing/2014/main" id="{C0F8AA79-C53A-DAF8-C5DD-EB767643BB2B}"/>
              </a:ext>
              <a:ext uri="{C183D7F6-B498-43B3-948B-1728B52AA6E4}">
                <adec:decorative xmlns:adec="http://schemas.microsoft.com/office/drawing/2017/decorative" val="1"/>
              </a:ext>
            </a:extLst>
          </p:cNvPr>
          <p:cNvSpPr>
            <a:spLocks noChangeAspect="1"/>
          </p:cNvSpPr>
          <p:nvPr/>
        </p:nvSpPr>
        <p:spPr bwMode="auto">
          <a:xfrm>
            <a:off x="5724525" y="4911725"/>
            <a:ext cx="314325" cy="422275"/>
          </a:xfrm>
          <a:custGeom>
            <a:avLst/>
            <a:gdLst>
              <a:gd name="T0" fmla="*/ 314325 w 198"/>
              <a:gd name="T1" fmla="*/ 422275 h 266"/>
              <a:gd name="T2" fmla="*/ 314325 w 198"/>
              <a:gd name="T3" fmla="*/ 3175 h 266"/>
              <a:gd name="T4" fmla="*/ 0 w 198"/>
              <a:gd name="T5" fmla="*/ 0 h 266"/>
              <a:gd name="T6" fmla="*/ 0 w 198"/>
              <a:gd name="T7" fmla="*/ 422275 h 266"/>
              <a:gd name="T8" fmla="*/ 314325 w 19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1" name="Rectangle 79">
            <a:extLst>
              <a:ext uri="{FF2B5EF4-FFF2-40B4-BE49-F238E27FC236}">
                <a16:creationId xmlns:a16="http://schemas.microsoft.com/office/drawing/2014/main" id="{90EBDB18-02A3-DD9D-C86C-29AB7CDF8666}"/>
              </a:ext>
              <a:ext uri="{C183D7F6-B498-43B3-948B-1728B52AA6E4}">
                <adec:decorative xmlns:adec="http://schemas.microsoft.com/office/drawing/2017/decorative" val="1"/>
              </a:ext>
            </a:extLst>
          </p:cNvPr>
          <p:cNvSpPr>
            <a:spLocks noChangeAspect="1" noChangeArrowheads="1"/>
          </p:cNvSpPr>
          <p:nvPr/>
        </p:nvSpPr>
        <p:spPr bwMode="auto">
          <a:xfrm>
            <a:off x="5930900"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23" name="Rectangle 81">
            <a:extLst>
              <a:ext uri="{FF2B5EF4-FFF2-40B4-BE49-F238E27FC236}">
                <a16:creationId xmlns:a16="http://schemas.microsoft.com/office/drawing/2014/main" id="{9EFAC446-4F51-99A5-D367-216C83A13829}"/>
              </a:ext>
              <a:ext uri="{C183D7F6-B498-43B3-948B-1728B52AA6E4}">
                <adec:decorative xmlns:adec="http://schemas.microsoft.com/office/drawing/2017/decorative" val="1"/>
              </a:ext>
            </a:extLst>
          </p:cNvPr>
          <p:cNvSpPr>
            <a:spLocks noChangeAspect="1" noChangeArrowheads="1"/>
          </p:cNvSpPr>
          <p:nvPr/>
        </p:nvSpPr>
        <p:spPr bwMode="auto">
          <a:xfrm>
            <a:off x="5930900"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24" name="Freeform 82">
            <a:extLst>
              <a:ext uri="{FF2B5EF4-FFF2-40B4-BE49-F238E27FC236}">
                <a16:creationId xmlns:a16="http://schemas.microsoft.com/office/drawing/2014/main" id="{55D515A2-BC46-E776-7118-2EEDEE758DD9}"/>
              </a:ext>
              <a:ext uri="{C183D7F6-B498-43B3-948B-1728B52AA6E4}">
                <adec:decorative xmlns:adec="http://schemas.microsoft.com/office/drawing/2017/decorative" val="1"/>
              </a:ext>
            </a:extLst>
          </p:cNvPr>
          <p:cNvSpPr>
            <a:spLocks noChangeAspect="1"/>
          </p:cNvSpPr>
          <p:nvPr/>
        </p:nvSpPr>
        <p:spPr bwMode="auto">
          <a:xfrm>
            <a:off x="603885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1" name="Rectangle 89">
            <a:extLst>
              <a:ext uri="{FF2B5EF4-FFF2-40B4-BE49-F238E27FC236}">
                <a16:creationId xmlns:a16="http://schemas.microsoft.com/office/drawing/2014/main" id="{C7CAFD43-005F-C231-1BA3-8A45BA94B750}"/>
              </a:ext>
              <a:ext uri="{C183D7F6-B498-43B3-948B-1728B52AA6E4}">
                <adec:decorative xmlns:adec="http://schemas.microsoft.com/office/drawing/2017/decorative" val="1"/>
              </a:ext>
            </a:extLst>
          </p:cNvPr>
          <p:cNvSpPr>
            <a:spLocks noChangeAspect="1" noChangeArrowheads="1"/>
          </p:cNvSpPr>
          <p:nvPr/>
        </p:nvSpPr>
        <p:spPr bwMode="auto">
          <a:xfrm>
            <a:off x="6145213" y="4586288"/>
            <a:ext cx="4302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39" name="Freeform 97">
            <a:extLst>
              <a:ext uri="{FF2B5EF4-FFF2-40B4-BE49-F238E27FC236}">
                <a16:creationId xmlns:a16="http://schemas.microsoft.com/office/drawing/2014/main" id="{A1862A42-35F1-7214-A840-1867A5A88F78}"/>
              </a:ext>
              <a:ext uri="{C183D7F6-B498-43B3-948B-1728B52AA6E4}">
                <adec:decorative xmlns:adec="http://schemas.microsoft.com/office/drawing/2017/decorative" val="1"/>
              </a:ext>
            </a:extLst>
          </p:cNvPr>
          <p:cNvSpPr>
            <a:spLocks noChangeAspect="1"/>
          </p:cNvSpPr>
          <p:nvPr/>
        </p:nvSpPr>
        <p:spPr bwMode="auto">
          <a:xfrm>
            <a:off x="6251575" y="4911725"/>
            <a:ext cx="266700" cy="422275"/>
          </a:xfrm>
          <a:custGeom>
            <a:avLst/>
            <a:gdLst>
              <a:gd name="T0" fmla="*/ 266700 w 168"/>
              <a:gd name="T1" fmla="*/ 422275 h 266"/>
              <a:gd name="T2" fmla="*/ 266700 w 168"/>
              <a:gd name="T3" fmla="*/ 0 h 266"/>
              <a:gd name="T4" fmla="*/ 0 w 168"/>
              <a:gd name="T5" fmla="*/ 0 h 266"/>
              <a:gd name="T6" fmla="*/ 0 w 168"/>
              <a:gd name="T7" fmla="*/ 422275 h 266"/>
              <a:gd name="T8" fmla="*/ 266700 w 16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1" name="Rectangle 69">
            <a:extLst>
              <a:ext uri="{FF2B5EF4-FFF2-40B4-BE49-F238E27FC236}">
                <a16:creationId xmlns:a16="http://schemas.microsoft.com/office/drawing/2014/main" id="{D2C6192F-FEA6-373D-2B7B-5FFC5E7E0FAE}"/>
              </a:ext>
              <a:ext uri="{C183D7F6-B498-43B3-948B-1728B52AA6E4}">
                <adec:decorative xmlns:adec="http://schemas.microsoft.com/office/drawing/2017/decorative" val="1"/>
              </a:ext>
            </a:extLst>
          </p:cNvPr>
          <p:cNvSpPr>
            <a:spLocks noChangeAspect="1" noChangeArrowheads="1"/>
          </p:cNvSpPr>
          <p:nvPr/>
        </p:nvSpPr>
        <p:spPr bwMode="auto">
          <a:xfrm>
            <a:off x="6681788"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97" name="Freeform 55">
            <a:extLst>
              <a:ext uri="{FF2B5EF4-FFF2-40B4-BE49-F238E27FC236}">
                <a16:creationId xmlns:a16="http://schemas.microsoft.com/office/drawing/2014/main" id="{5774AC60-7A76-AFE6-9068-906B8E1AFE49}"/>
              </a:ext>
              <a:ext uri="{C183D7F6-B498-43B3-948B-1728B52AA6E4}">
                <adec:decorative xmlns:adec="http://schemas.microsoft.com/office/drawing/2017/decorative" val="1"/>
              </a:ext>
            </a:extLst>
          </p:cNvPr>
          <p:cNvSpPr>
            <a:spLocks noChangeAspect="1"/>
          </p:cNvSpPr>
          <p:nvPr/>
        </p:nvSpPr>
        <p:spPr bwMode="auto">
          <a:xfrm>
            <a:off x="6683375" y="4914900"/>
            <a:ext cx="703263" cy="422275"/>
          </a:xfrm>
          <a:custGeom>
            <a:avLst/>
            <a:gdLst>
              <a:gd name="T0" fmla="*/ 703263 w 443"/>
              <a:gd name="T1" fmla="*/ 192088 h 266"/>
              <a:gd name="T2" fmla="*/ 703263 w 443"/>
              <a:gd name="T3" fmla="*/ 0 h 266"/>
              <a:gd name="T4" fmla="*/ 0 w 443"/>
              <a:gd name="T5" fmla="*/ 0 h 266"/>
              <a:gd name="T6" fmla="*/ 0 w 443"/>
              <a:gd name="T7" fmla="*/ 422275 h 266"/>
              <a:gd name="T8" fmla="*/ 452438 w 443"/>
              <a:gd name="T9" fmla="*/ 420688 h 266"/>
              <a:gd name="T10" fmla="*/ 447675 w 443"/>
              <a:gd name="T11" fmla="*/ 160338 h 266"/>
              <a:gd name="T12" fmla="*/ 511175 w 443"/>
              <a:gd name="T13" fmla="*/ 80963 h 266"/>
              <a:gd name="T14" fmla="*/ 565150 w 443"/>
              <a:gd name="T15" fmla="*/ 152400 h 266"/>
              <a:gd name="T16" fmla="*/ 565150 w 443"/>
              <a:gd name="T17" fmla="*/ 187325 h 266"/>
              <a:gd name="T18" fmla="*/ 703263 w 443"/>
              <a:gd name="T19" fmla="*/ 19208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2" name="Rectangle 70">
            <a:extLst>
              <a:ext uri="{FF2B5EF4-FFF2-40B4-BE49-F238E27FC236}">
                <a16:creationId xmlns:a16="http://schemas.microsoft.com/office/drawing/2014/main" id="{4D2365BB-BE6F-E6AC-EA3A-CC80212DED31}"/>
              </a:ext>
              <a:ext uri="{C183D7F6-B498-43B3-948B-1728B52AA6E4}">
                <adec:decorative xmlns:adec="http://schemas.microsoft.com/office/drawing/2017/decorative" val="1"/>
              </a:ext>
            </a:extLst>
          </p:cNvPr>
          <p:cNvSpPr>
            <a:spLocks noChangeAspect="1" noChangeArrowheads="1"/>
          </p:cNvSpPr>
          <p:nvPr/>
        </p:nvSpPr>
        <p:spPr bwMode="auto">
          <a:xfrm>
            <a:off x="6681788"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3" name="Rectangle 71">
            <a:extLst>
              <a:ext uri="{FF2B5EF4-FFF2-40B4-BE49-F238E27FC236}">
                <a16:creationId xmlns:a16="http://schemas.microsoft.com/office/drawing/2014/main" id="{69EE5F32-1D19-54C4-7232-8BF3E41F1493}"/>
              </a:ext>
              <a:ext uri="{C183D7F6-B498-43B3-948B-1728B52AA6E4}">
                <adec:decorative xmlns:adec="http://schemas.microsoft.com/office/drawing/2017/decorative" val="1"/>
              </a:ext>
            </a:extLst>
          </p:cNvPr>
          <p:cNvSpPr>
            <a:spLocks noChangeAspect="1" noChangeArrowheads="1"/>
          </p:cNvSpPr>
          <p:nvPr/>
        </p:nvSpPr>
        <p:spPr bwMode="auto">
          <a:xfrm>
            <a:off x="6681788"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5" name="Freeform 73">
            <a:extLst>
              <a:ext uri="{FF2B5EF4-FFF2-40B4-BE49-F238E27FC236}">
                <a16:creationId xmlns:a16="http://schemas.microsoft.com/office/drawing/2014/main" id="{166363C9-EC68-2E1D-1EE8-D392916AF736}"/>
              </a:ext>
              <a:ext uri="{C183D7F6-B498-43B3-948B-1728B52AA6E4}">
                <adec:decorative xmlns:adec="http://schemas.microsoft.com/office/drawing/2017/decorative" val="1"/>
              </a:ext>
            </a:extLst>
          </p:cNvPr>
          <p:cNvSpPr>
            <a:spLocks noChangeAspect="1"/>
          </p:cNvSpPr>
          <p:nvPr/>
        </p:nvSpPr>
        <p:spPr bwMode="auto">
          <a:xfrm flipH="1">
            <a:off x="657542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14" name="Freeform 72">
            <a:extLst>
              <a:ext uri="{FF2B5EF4-FFF2-40B4-BE49-F238E27FC236}">
                <a16:creationId xmlns:a16="http://schemas.microsoft.com/office/drawing/2014/main" id="{03C2611A-9AEF-EE68-0787-F23E1868F37F}"/>
              </a:ext>
              <a:ext uri="{C183D7F6-B498-43B3-948B-1728B52AA6E4}">
                <adec:decorative xmlns:adec="http://schemas.microsoft.com/office/drawing/2017/decorative" val="1"/>
              </a:ext>
            </a:extLst>
          </p:cNvPr>
          <p:cNvSpPr>
            <a:spLocks noChangeAspect="1"/>
          </p:cNvSpPr>
          <p:nvPr/>
        </p:nvSpPr>
        <p:spPr bwMode="auto">
          <a:xfrm>
            <a:off x="6789738"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32" name="Rectangle 90">
            <a:extLst>
              <a:ext uri="{FF2B5EF4-FFF2-40B4-BE49-F238E27FC236}">
                <a16:creationId xmlns:a16="http://schemas.microsoft.com/office/drawing/2014/main" id="{5C9E4EE1-7FA0-5A29-DEF1-C31360D94BE7}"/>
              </a:ext>
              <a:ext uri="{C183D7F6-B498-43B3-948B-1728B52AA6E4}">
                <adec:decorative xmlns:adec="http://schemas.microsoft.com/office/drawing/2017/decorative" val="1"/>
              </a:ext>
            </a:extLst>
          </p:cNvPr>
          <p:cNvSpPr>
            <a:spLocks noChangeAspect="1" noChangeArrowheads="1"/>
          </p:cNvSpPr>
          <p:nvPr/>
        </p:nvSpPr>
        <p:spPr bwMode="auto">
          <a:xfrm>
            <a:off x="6897688" y="4586288"/>
            <a:ext cx="2143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7" name="Rectangle 75">
            <a:extLst>
              <a:ext uri="{FF2B5EF4-FFF2-40B4-BE49-F238E27FC236}">
                <a16:creationId xmlns:a16="http://schemas.microsoft.com/office/drawing/2014/main" id="{CF885208-83D6-B1BD-894F-C7B2BFD4EEEF}"/>
              </a:ext>
              <a:ext uri="{C183D7F6-B498-43B3-948B-1728B52AA6E4}">
                <adec:decorative xmlns:adec="http://schemas.microsoft.com/office/drawing/2017/decorative" val="1"/>
              </a:ext>
            </a:extLst>
          </p:cNvPr>
          <p:cNvSpPr>
            <a:spLocks noChangeAspect="1" noChangeArrowheads="1"/>
          </p:cNvSpPr>
          <p:nvPr/>
        </p:nvSpPr>
        <p:spPr bwMode="auto">
          <a:xfrm>
            <a:off x="7218363"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8" name="Rectangle 76">
            <a:extLst>
              <a:ext uri="{FF2B5EF4-FFF2-40B4-BE49-F238E27FC236}">
                <a16:creationId xmlns:a16="http://schemas.microsoft.com/office/drawing/2014/main" id="{CD6D7ADB-D8F3-1197-04DD-A83FE2B4C323}"/>
              </a:ext>
              <a:ext uri="{C183D7F6-B498-43B3-948B-1728B52AA6E4}">
                <adec:decorative xmlns:adec="http://schemas.microsoft.com/office/drawing/2017/decorative" val="1"/>
              </a:ext>
            </a:extLst>
          </p:cNvPr>
          <p:cNvSpPr>
            <a:spLocks noChangeAspect="1" noChangeArrowheads="1"/>
          </p:cNvSpPr>
          <p:nvPr/>
        </p:nvSpPr>
        <p:spPr bwMode="auto">
          <a:xfrm>
            <a:off x="7218363"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9" name="Freeform 77">
            <a:extLst>
              <a:ext uri="{FF2B5EF4-FFF2-40B4-BE49-F238E27FC236}">
                <a16:creationId xmlns:a16="http://schemas.microsoft.com/office/drawing/2014/main" id="{7719C8D3-3ACD-23CD-AE7D-5A8A2BA8AEB0}"/>
              </a:ext>
              <a:ext uri="{C183D7F6-B498-43B3-948B-1728B52AA6E4}">
                <adec:decorative xmlns:adec="http://schemas.microsoft.com/office/drawing/2017/decorative" val="1"/>
              </a:ext>
            </a:extLst>
          </p:cNvPr>
          <p:cNvSpPr>
            <a:spLocks noChangeAspect="1"/>
          </p:cNvSpPr>
          <p:nvPr/>
        </p:nvSpPr>
        <p:spPr bwMode="auto">
          <a:xfrm flipH="1">
            <a:off x="711200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20" name="Rectangle 78">
            <a:extLst>
              <a:ext uri="{FF2B5EF4-FFF2-40B4-BE49-F238E27FC236}">
                <a16:creationId xmlns:a16="http://schemas.microsoft.com/office/drawing/2014/main" id="{855E6B0F-655F-3785-02B1-38358B37F57E}"/>
              </a:ext>
              <a:ext uri="{C183D7F6-B498-43B3-948B-1728B52AA6E4}">
                <adec:decorative xmlns:adec="http://schemas.microsoft.com/office/drawing/2017/decorative" val="1"/>
              </a:ext>
            </a:extLst>
          </p:cNvPr>
          <p:cNvSpPr>
            <a:spLocks noChangeAspect="1" noChangeArrowheads="1"/>
          </p:cNvSpPr>
          <p:nvPr/>
        </p:nvSpPr>
        <p:spPr bwMode="auto">
          <a:xfrm>
            <a:off x="7326313" y="4479925"/>
            <a:ext cx="10636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98" name="Rectangle 56">
            <a:extLst>
              <a:ext uri="{FF2B5EF4-FFF2-40B4-BE49-F238E27FC236}">
                <a16:creationId xmlns:a16="http://schemas.microsoft.com/office/drawing/2014/main" id="{4D0CFBC1-B129-BA78-9F49-5EBA237A48E0}"/>
              </a:ext>
              <a:ext uri="{C183D7F6-B498-43B3-948B-1728B52AA6E4}">
                <adec:decorative xmlns:adec="http://schemas.microsoft.com/office/drawing/2017/decorative" val="1"/>
              </a:ext>
            </a:extLst>
          </p:cNvPr>
          <p:cNvSpPr>
            <a:spLocks noChangeAspect="1" noChangeArrowheads="1"/>
          </p:cNvSpPr>
          <p:nvPr/>
        </p:nvSpPr>
        <p:spPr bwMode="auto">
          <a:xfrm>
            <a:off x="7277100" y="5229225"/>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16" name="Rectangle 74">
            <a:extLst>
              <a:ext uri="{FF2B5EF4-FFF2-40B4-BE49-F238E27FC236}">
                <a16:creationId xmlns:a16="http://schemas.microsoft.com/office/drawing/2014/main" id="{F0F45D78-34F4-56FD-70F5-23C40E280F97}"/>
              </a:ext>
              <a:ext uri="{C183D7F6-B498-43B3-948B-1728B52AA6E4}">
                <adec:decorative xmlns:adec="http://schemas.microsoft.com/office/drawing/2017/decorative" val="1"/>
              </a:ext>
            </a:extLst>
          </p:cNvPr>
          <p:cNvSpPr>
            <a:spLocks noChangeAspect="1" noChangeArrowheads="1"/>
          </p:cNvSpPr>
          <p:nvPr/>
        </p:nvSpPr>
        <p:spPr bwMode="auto">
          <a:xfrm>
            <a:off x="7218363"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76" name="AutoShape 154">
            <a:extLst>
              <a:ext uri="{FF2B5EF4-FFF2-40B4-BE49-F238E27FC236}">
                <a16:creationId xmlns:a16="http://schemas.microsoft.com/office/drawing/2014/main" id="{6E0A3B65-86B4-10CC-1CB9-397FA65C9732}"/>
              </a:ext>
              <a:ext uri="{C183D7F6-B498-43B3-948B-1728B52AA6E4}">
                <adec:decorative xmlns:adec="http://schemas.microsoft.com/office/drawing/2017/decorative" val="1"/>
              </a:ext>
            </a:extLst>
          </p:cNvPr>
          <p:cNvSpPr>
            <a:spLocks noChangeArrowheads="1"/>
          </p:cNvSpPr>
          <p:nvPr/>
        </p:nvSpPr>
        <p:spPr bwMode="auto">
          <a:xfrm flipV="1">
            <a:off x="6029325"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868" name="Text Box 146">
            <a:extLst>
              <a:ext uri="{FF2B5EF4-FFF2-40B4-BE49-F238E27FC236}">
                <a16:creationId xmlns:a16="http://schemas.microsoft.com/office/drawing/2014/main" id="{F5339412-A1E8-E8A1-276C-BBD9E3D3EE9C}"/>
              </a:ext>
            </a:extLst>
          </p:cNvPr>
          <p:cNvSpPr txBox="1">
            <a:spLocks noChangeArrowheads="1"/>
          </p:cNvSpPr>
          <p:nvPr/>
        </p:nvSpPr>
        <p:spPr bwMode="auto">
          <a:xfrm>
            <a:off x="59245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4869" name="Text Box 147">
            <a:extLst>
              <a:ext uri="{FF2B5EF4-FFF2-40B4-BE49-F238E27FC236}">
                <a16:creationId xmlns:a16="http://schemas.microsoft.com/office/drawing/2014/main" id="{F32ECE9C-3FA5-DF15-4EB3-436C647276C8}"/>
              </a:ext>
            </a:extLst>
          </p:cNvPr>
          <p:cNvSpPr txBox="1">
            <a:spLocks noChangeArrowheads="1"/>
          </p:cNvSpPr>
          <p:nvPr/>
        </p:nvSpPr>
        <p:spPr bwMode="auto">
          <a:xfrm>
            <a:off x="63817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4874" name="AutoShape 152">
            <a:extLst>
              <a:ext uri="{FF2B5EF4-FFF2-40B4-BE49-F238E27FC236}">
                <a16:creationId xmlns:a16="http://schemas.microsoft.com/office/drawing/2014/main" id="{4FFB85C3-F704-B2D6-BDB5-512F86031401}"/>
              </a:ext>
              <a:ext uri="{C183D7F6-B498-43B3-948B-1728B52AA6E4}">
                <adec:decorative xmlns:adec="http://schemas.microsoft.com/office/drawing/2017/decorative" val="1"/>
              </a:ext>
            </a:extLst>
          </p:cNvPr>
          <p:cNvSpPr>
            <a:spLocks noChangeArrowheads="1"/>
          </p:cNvSpPr>
          <p:nvPr/>
        </p:nvSpPr>
        <p:spPr bwMode="auto">
          <a:xfrm>
            <a:off x="6477000"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66" name="Rectangle 14">
            <a:extLst>
              <a:ext uri="{FF2B5EF4-FFF2-40B4-BE49-F238E27FC236}">
                <a16:creationId xmlns:a16="http://schemas.microsoft.com/office/drawing/2014/main" id="{C7E95893-F65C-ADF1-FD2E-2CAA11654241}"/>
              </a:ext>
              <a:ext uri="{C183D7F6-B498-43B3-948B-1728B52AA6E4}">
                <adec:decorative xmlns:adec="http://schemas.microsoft.com/office/drawing/2017/decorative" val="1"/>
              </a:ext>
            </a:extLst>
          </p:cNvPr>
          <p:cNvSpPr>
            <a:spLocks noChangeArrowheads="1"/>
          </p:cNvSpPr>
          <p:nvPr/>
        </p:nvSpPr>
        <p:spPr bwMode="auto">
          <a:xfrm>
            <a:off x="7315200" y="3800475"/>
            <a:ext cx="5715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70" name="Freeform 18">
            <a:extLst>
              <a:ext uri="{FF2B5EF4-FFF2-40B4-BE49-F238E27FC236}">
                <a16:creationId xmlns:a16="http://schemas.microsoft.com/office/drawing/2014/main" id="{1D5D2010-95BB-D7FE-D625-F6DF96A7B703}"/>
              </a:ext>
              <a:ext uri="{C183D7F6-B498-43B3-948B-1728B52AA6E4}">
                <adec:decorative xmlns:adec="http://schemas.microsoft.com/office/drawing/2017/decorative" val="1"/>
              </a:ext>
            </a:extLst>
          </p:cNvPr>
          <p:cNvSpPr>
            <a:spLocks noChangeAspect="1"/>
          </p:cNvSpPr>
          <p:nvPr/>
        </p:nvSpPr>
        <p:spPr bwMode="auto">
          <a:xfrm>
            <a:off x="7369175" y="3762375"/>
            <a:ext cx="555625" cy="1573213"/>
          </a:xfrm>
          <a:custGeom>
            <a:avLst/>
            <a:gdLst>
              <a:gd name="T0" fmla="*/ 19050 w 350"/>
              <a:gd name="T1" fmla="*/ 1258888 h 991"/>
              <a:gd name="T2" fmla="*/ 447675 w 350"/>
              <a:gd name="T3" fmla="*/ 1258888 h 991"/>
              <a:gd name="T4" fmla="*/ 447675 w 350"/>
              <a:gd name="T5" fmla="*/ 104775 h 991"/>
              <a:gd name="T6" fmla="*/ 0 w 350"/>
              <a:gd name="T7" fmla="*/ 104775 h 991"/>
              <a:gd name="T8" fmla="*/ 0 w 350"/>
              <a:gd name="T9" fmla="*/ 0 h 991"/>
              <a:gd name="T10" fmla="*/ 555625 w 350"/>
              <a:gd name="T11" fmla="*/ 0 h 991"/>
              <a:gd name="T12" fmla="*/ 555625 w 350"/>
              <a:gd name="T13" fmla="*/ 1573213 h 991"/>
              <a:gd name="T14" fmla="*/ 19050 w 350"/>
              <a:gd name="T15" fmla="*/ 1573213 h 991"/>
              <a:gd name="T16" fmla="*/ 19050 w 350"/>
              <a:gd name="T17" fmla="*/ 1258888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1" name="Rectangle 19">
            <a:extLst>
              <a:ext uri="{FF2B5EF4-FFF2-40B4-BE49-F238E27FC236}">
                <a16:creationId xmlns:a16="http://schemas.microsoft.com/office/drawing/2014/main" id="{0BDE93AC-2A21-642B-0798-D1FEF29D94E5}"/>
              </a:ext>
              <a:ext uri="{C183D7F6-B498-43B3-948B-1728B52AA6E4}">
                <adec:decorative xmlns:adec="http://schemas.microsoft.com/office/drawing/2017/decorative" val="1"/>
              </a:ext>
            </a:extLst>
          </p:cNvPr>
          <p:cNvSpPr>
            <a:spLocks noChangeAspect="1" noChangeArrowheads="1"/>
          </p:cNvSpPr>
          <p:nvPr/>
        </p:nvSpPr>
        <p:spPr bwMode="auto">
          <a:xfrm>
            <a:off x="7378700" y="3981450"/>
            <a:ext cx="349250" cy="42862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99" name="Rectangle 57">
            <a:extLst>
              <a:ext uri="{FF2B5EF4-FFF2-40B4-BE49-F238E27FC236}">
                <a16:creationId xmlns:a16="http://schemas.microsoft.com/office/drawing/2014/main" id="{39C811E2-5904-5773-E7D0-825B3DFE51C6}"/>
              </a:ext>
              <a:ext uri="{C183D7F6-B498-43B3-948B-1728B52AA6E4}">
                <adec:decorative xmlns:adec="http://schemas.microsoft.com/office/drawing/2017/decorative" val="1"/>
              </a:ext>
            </a:extLst>
          </p:cNvPr>
          <p:cNvSpPr>
            <a:spLocks noChangeAspect="1" noChangeArrowheads="1"/>
          </p:cNvSpPr>
          <p:nvPr/>
        </p:nvSpPr>
        <p:spPr bwMode="auto">
          <a:xfrm>
            <a:off x="7432675" y="4586288"/>
            <a:ext cx="107950" cy="214312"/>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74866" name="Group 134">
            <a:extLst>
              <a:ext uri="{FF2B5EF4-FFF2-40B4-BE49-F238E27FC236}">
                <a16:creationId xmlns:a16="http://schemas.microsoft.com/office/drawing/2014/main" id="{73195DF1-DCC6-F597-27E4-EFD898677017}"/>
              </a:ext>
              <a:ext uri="{C183D7F6-B498-43B3-948B-1728B52AA6E4}">
                <adec:decorative xmlns:adec="http://schemas.microsoft.com/office/drawing/2017/decorative" val="1"/>
              </a:ext>
            </a:extLst>
          </p:cNvPr>
          <p:cNvGrpSpPr>
            <a:grpSpLocks noChangeAspect="1"/>
          </p:cNvGrpSpPr>
          <p:nvPr/>
        </p:nvGrpSpPr>
        <p:grpSpPr bwMode="auto">
          <a:xfrm rot="-5400000">
            <a:off x="7410450" y="4505325"/>
            <a:ext cx="428625" cy="352425"/>
            <a:chOff x="2688" y="3264"/>
            <a:chExt cx="288" cy="384"/>
          </a:xfrm>
        </p:grpSpPr>
        <p:sp>
          <p:nvSpPr>
            <p:cNvPr id="74880" name="Line 135">
              <a:extLst>
                <a:ext uri="{FF2B5EF4-FFF2-40B4-BE49-F238E27FC236}">
                  <a16:creationId xmlns:a16="http://schemas.microsoft.com/office/drawing/2014/main" id="{4033DB37-797A-393A-F939-9705390FAB08}"/>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1" name="Line 136">
              <a:extLst>
                <a:ext uri="{FF2B5EF4-FFF2-40B4-BE49-F238E27FC236}">
                  <a16:creationId xmlns:a16="http://schemas.microsoft.com/office/drawing/2014/main" id="{B9EEB550-AF7B-B4B3-F85E-D3685BA26EA7}"/>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2" name="Line 137">
              <a:extLst>
                <a:ext uri="{FF2B5EF4-FFF2-40B4-BE49-F238E27FC236}">
                  <a16:creationId xmlns:a16="http://schemas.microsoft.com/office/drawing/2014/main" id="{2B1D6F98-58C9-DBB9-396F-747FD93245A3}"/>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3" name="Line 138">
              <a:extLst>
                <a:ext uri="{FF2B5EF4-FFF2-40B4-BE49-F238E27FC236}">
                  <a16:creationId xmlns:a16="http://schemas.microsoft.com/office/drawing/2014/main" id="{3113DB88-499C-16FF-DC90-105BC71A07DB}"/>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4" name="Line 139">
              <a:extLst>
                <a:ext uri="{FF2B5EF4-FFF2-40B4-BE49-F238E27FC236}">
                  <a16:creationId xmlns:a16="http://schemas.microsoft.com/office/drawing/2014/main" id="{BAFA8C7C-CE18-82B6-A8FE-3A715C505EB0}"/>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5" name="Line 140">
              <a:extLst>
                <a:ext uri="{FF2B5EF4-FFF2-40B4-BE49-F238E27FC236}">
                  <a16:creationId xmlns:a16="http://schemas.microsoft.com/office/drawing/2014/main" id="{059B1A33-C829-08CC-5938-854F878AE85C}"/>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6" name="Line 141">
              <a:extLst>
                <a:ext uri="{FF2B5EF4-FFF2-40B4-BE49-F238E27FC236}">
                  <a16:creationId xmlns:a16="http://schemas.microsoft.com/office/drawing/2014/main" id="{DC82D8FD-3CE9-43FE-F23F-F61C6799690B}"/>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7" name="Line 142">
              <a:extLst>
                <a:ext uri="{FF2B5EF4-FFF2-40B4-BE49-F238E27FC236}">
                  <a16:creationId xmlns:a16="http://schemas.microsoft.com/office/drawing/2014/main" id="{795CE519-B806-205B-E74C-D177F9DE0F0F}"/>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8" name="Line 143">
              <a:extLst>
                <a:ext uri="{FF2B5EF4-FFF2-40B4-BE49-F238E27FC236}">
                  <a16:creationId xmlns:a16="http://schemas.microsoft.com/office/drawing/2014/main" id="{F6541F5D-B2B2-B067-3DE2-3739FC4C17C6}"/>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889" name="Line 144">
              <a:extLst>
                <a:ext uri="{FF2B5EF4-FFF2-40B4-BE49-F238E27FC236}">
                  <a16:creationId xmlns:a16="http://schemas.microsoft.com/office/drawing/2014/main" id="{A254FE13-D758-9A85-B50E-A5851FBB9026}"/>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E38EEC7-CFA8-7EA5-1422-0B5D764BFA15}"/>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6</a:t>
            </a:r>
            <a:endParaRPr lang="en-US" altLang="en-US" dirty="0">
              <a:solidFill>
                <a:schemeClr val="tx2"/>
              </a:solidFill>
            </a:endParaRPr>
          </a:p>
        </p:txBody>
      </p:sp>
      <p:sp>
        <p:nvSpPr>
          <p:cNvPr id="75779" name="Rectangle 3">
            <a:extLst>
              <a:ext uri="{FF2B5EF4-FFF2-40B4-BE49-F238E27FC236}">
                <a16:creationId xmlns:a16="http://schemas.microsoft.com/office/drawing/2014/main" id="{E05559F2-7461-1856-2989-1C671A68D6B7}"/>
              </a:ext>
            </a:extLst>
          </p:cNvPr>
          <p:cNvSpPr>
            <a:spLocks noGrp="1" noChangeArrowheads="1"/>
          </p:cNvSpPr>
          <p:nvPr>
            <p:ph type="body" idx="1"/>
          </p:nvPr>
        </p:nvSpPr>
        <p:spPr/>
        <p:txBody>
          <a:bodyPr/>
          <a:lstStyle/>
          <a:p>
            <a:pPr eaLnBrk="1" hangingPunct="1"/>
            <a:endParaRPr lang="en-US" altLang="en-US"/>
          </a:p>
        </p:txBody>
      </p:sp>
      <p:sp>
        <p:nvSpPr>
          <p:cNvPr id="75780" name="Rectangle 4">
            <a:extLst>
              <a:ext uri="{FF2B5EF4-FFF2-40B4-BE49-F238E27FC236}">
                <a16:creationId xmlns:a16="http://schemas.microsoft.com/office/drawing/2014/main" id="{CF00E554-FEAE-9408-695F-151AA2A0EA23}"/>
              </a:ext>
              <a:ext uri="{C183D7F6-B498-43B3-948B-1728B52AA6E4}">
                <adec:decorative xmlns:adec="http://schemas.microsoft.com/office/drawing/2017/decorative" val="1"/>
              </a:ext>
            </a:extLst>
          </p:cNvPr>
          <p:cNvSpPr>
            <a:spLocks noChangeArrowheads="1"/>
          </p:cNvSpPr>
          <p:nvPr/>
        </p:nvSpPr>
        <p:spPr bwMode="auto">
          <a:xfrm>
            <a:off x="885825" y="3476625"/>
            <a:ext cx="2619375"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81" name="Rectangle 5">
            <a:extLst>
              <a:ext uri="{FF2B5EF4-FFF2-40B4-BE49-F238E27FC236}">
                <a16:creationId xmlns:a16="http://schemas.microsoft.com/office/drawing/2014/main" id="{8EC9F175-4385-1FF7-B12D-F1DF4E34E513}"/>
              </a:ext>
              <a:ext uri="{C183D7F6-B498-43B3-948B-1728B52AA6E4}">
                <adec:decorative xmlns:adec="http://schemas.microsoft.com/office/drawing/2017/decorative" val="1"/>
              </a:ext>
            </a:extLst>
          </p:cNvPr>
          <p:cNvSpPr>
            <a:spLocks noChangeArrowheads="1"/>
          </p:cNvSpPr>
          <p:nvPr/>
        </p:nvSpPr>
        <p:spPr bwMode="auto">
          <a:xfrm>
            <a:off x="2819400" y="4038600"/>
            <a:ext cx="25908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82" name="Rectangle 6">
            <a:extLst>
              <a:ext uri="{FF2B5EF4-FFF2-40B4-BE49-F238E27FC236}">
                <a16:creationId xmlns:a16="http://schemas.microsoft.com/office/drawing/2014/main" id="{4DBA550A-0457-E4D7-83AF-4F5ED6BC20A7}"/>
              </a:ext>
              <a:ext uri="{C183D7F6-B498-43B3-948B-1728B52AA6E4}">
                <adec:decorative xmlns:adec="http://schemas.microsoft.com/office/drawing/2017/decorative" val="1"/>
              </a:ext>
            </a:extLst>
          </p:cNvPr>
          <p:cNvSpPr>
            <a:spLocks noChangeArrowheads="1"/>
          </p:cNvSpPr>
          <p:nvPr/>
        </p:nvSpPr>
        <p:spPr bwMode="auto">
          <a:xfrm>
            <a:off x="1625600" y="3400425"/>
            <a:ext cx="15240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02" name="Freeform 26">
            <a:extLst>
              <a:ext uri="{FF2B5EF4-FFF2-40B4-BE49-F238E27FC236}">
                <a16:creationId xmlns:a16="http://schemas.microsoft.com/office/drawing/2014/main" id="{96E0FBA2-DBA5-76A8-D98A-E8509C19EF3F}"/>
              </a:ext>
              <a:ext uri="{C183D7F6-B498-43B3-948B-1728B52AA6E4}">
                <adec:decorative xmlns:adec="http://schemas.microsoft.com/office/drawing/2017/decorative" val="1"/>
              </a:ext>
            </a:extLst>
          </p:cNvPr>
          <p:cNvSpPr>
            <a:spLocks noChangeAspect="1"/>
          </p:cNvSpPr>
          <p:nvPr/>
        </p:nvSpPr>
        <p:spPr bwMode="auto">
          <a:xfrm>
            <a:off x="1023938" y="3013075"/>
            <a:ext cx="1609725" cy="873125"/>
          </a:xfrm>
          <a:custGeom>
            <a:avLst/>
            <a:gdLst>
              <a:gd name="T0" fmla="*/ 0 w 1014"/>
              <a:gd name="T1" fmla="*/ 280988 h 550"/>
              <a:gd name="T2" fmla="*/ 0 w 1014"/>
              <a:gd name="T3" fmla="*/ 0 h 550"/>
              <a:gd name="T4" fmla="*/ 1131888 w 1014"/>
              <a:gd name="T5" fmla="*/ 0 h 550"/>
              <a:gd name="T6" fmla="*/ 1131888 w 1014"/>
              <a:gd name="T7" fmla="*/ 230188 h 550"/>
              <a:gd name="T8" fmla="*/ 1609725 w 1014"/>
              <a:gd name="T9" fmla="*/ 234950 h 550"/>
              <a:gd name="T10" fmla="*/ 1604963 w 1014"/>
              <a:gd name="T11" fmla="*/ 695325 h 550"/>
              <a:gd name="T12" fmla="*/ 509588 w 1014"/>
              <a:gd name="T13" fmla="*/ 695325 h 550"/>
              <a:gd name="T14" fmla="*/ 514350 w 1014"/>
              <a:gd name="T15" fmla="*/ 771525 h 550"/>
              <a:gd name="T16" fmla="*/ 531813 w 1014"/>
              <a:gd name="T17" fmla="*/ 844550 h 550"/>
              <a:gd name="T18" fmla="*/ 544513 w 1014"/>
              <a:gd name="T19" fmla="*/ 873125 h 550"/>
              <a:gd name="T20" fmla="*/ 446088 w 1014"/>
              <a:gd name="T21" fmla="*/ 869950 h 550"/>
              <a:gd name="T22" fmla="*/ 442913 w 1014"/>
              <a:gd name="T23" fmla="*/ 820738 h 550"/>
              <a:gd name="T24" fmla="*/ 0 w 1014"/>
              <a:gd name="T25" fmla="*/ 820738 h 550"/>
              <a:gd name="T26" fmla="*/ 0 w 1014"/>
              <a:gd name="T27" fmla="*/ 280988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84" name="Rectangle 8">
            <a:extLst>
              <a:ext uri="{FF2B5EF4-FFF2-40B4-BE49-F238E27FC236}">
                <a16:creationId xmlns:a16="http://schemas.microsoft.com/office/drawing/2014/main" id="{C084A60C-8666-8C2E-8D21-EFC166C75232}"/>
              </a:ext>
              <a:ext uri="{C183D7F6-B498-43B3-948B-1728B52AA6E4}">
                <adec:decorative xmlns:adec="http://schemas.microsoft.com/office/drawing/2017/decorative" val="1"/>
              </a:ext>
            </a:extLst>
          </p:cNvPr>
          <p:cNvSpPr>
            <a:spLocks noChangeArrowheads="1"/>
          </p:cNvSpPr>
          <p:nvPr/>
        </p:nvSpPr>
        <p:spPr bwMode="auto">
          <a:xfrm>
            <a:off x="2743200" y="3400425"/>
            <a:ext cx="4572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900" name="Rectangle 154">
            <a:extLst>
              <a:ext uri="{FF2B5EF4-FFF2-40B4-BE49-F238E27FC236}">
                <a16:creationId xmlns:a16="http://schemas.microsoft.com/office/drawing/2014/main" id="{B7E7854D-52D9-4E2F-9C87-53ED683F9167}"/>
              </a:ext>
              <a:ext uri="{C183D7F6-B498-43B3-948B-1728B52AA6E4}">
                <adec:decorative xmlns:adec="http://schemas.microsoft.com/office/drawing/2017/decorative" val="1"/>
              </a:ext>
            </a:extLst>
          </p:cNvPr>
          <p:cNvSpPr>
            <a:spLocks noChangeArrowheads="1"/>
          </p:cNvSpPr>
          <p:nvPr/>
        </p:nvSpPr>
        <p:spPr bwMode="auto">
          <a:xfrm>
            <a:off x="1143000" y="342900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74" name="Freeform 118">
            <a:extLst>
              <a:ext uri="{FF2B5EF4-FFF2-40B4-BE49-F238E27FC236}">
                <a16:creationId xmlns:a16="http://schemas.microsoft.com/office/drawing/2014/main" id="{723CFB61-E6F9-101E-D42C-37A04970F83F}"/>
              </a:ext>
              <a:ext uri="{C183D7F6-B498-43B3-948B-1728B52AA6E4}">
                <adec:decorative xmlns:adec="http://schemas.microsoft.com/office/drawing/2017/decorative" val="1"/>
              </a:ext>
            </a:extLst>
          </p:cNvPr>
          <p:cNvSpPr>
            <a:spLocks noChangeAspect="1"/>
          </p:cNvSpPr>
          <p:nvPr/>
        </p:nvSpPr>
        <p:spPr bwMode="auto">
          <a:xfrm>
            <a:off x="1616075" y="3705225"/>
            <a:ext cx="1203325" cy="158750"/>
          </a:xfrm>
          <a:custGeom>
            <a:avLst/>
            <a:gdLst>
              <a:gd name="T0" fmla="*/ 0 w 780"/>
              <a:gd name="T1" fmla="*/ 50800 h 100"/>
              <a:gd name="T2" fmla="*/ 916378 w 780"/>
              <a:gd name="T3" fmla="*/ 50800 h 100"/>
              <a:gd name="T4" fmla="*/ 1133902 w 780"/>
              <a:gd name="T5" fmla="*/ 79375 h 100"/>
              <a:gd name="T6" fmla="*/ 1135445 w 780"/>
              <a:gd name="T7" fmla="*/ 0 h 100"/>
              <a:gd name="T8" fmla="*/ 1200240 w 780"/>
              <a:gd name="T9" fmla="*/ 0 h 100"/>
              <a:gd name="T10" fmla="*/ 1203325 w 780"/>
              <a:gd name="T11" fmla="*/ 114300 h 100"/>
              <a:gd name="T12" fmla="*/ 104905 w 780"/>
              <a:gd name="T13" fmla="*/ 117475 h 100"/>
              <a:gd name="T14" fmla="*/ 100277 w 780"/>
              <a:gd name="T15" fmla="*/ 158750 h 100"/>
              <a:gd name="T16" fmla="*/ 0 w 780"/>
              <a:gd name="T17" fmla="*/ 158750 h 100"/>
              <a:gd name="T18" fmla="*/ 0 w 780"/>
              <a:gd name="T19" fmla="*/ 508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76" name="Freeform 120">
            <a:extLst>
              <a:ext uri="{FF2B5EF4-FFF2-40B4-BE49-F238E27FC236}">
                <a16:creationId xmlns:a16="http://schemas.microsoft.com/office/drawing/2014/main" id="{75594456-316B-EF01-E2E7-ABA89284E96C}"/>
              </a:ext>
              <a:ext uri="{C183D7F6-B498-43B3-948B-1728B52AA6E4}">
                <adec:decorative xmlns:adec="http://schemas.microsoft.com/office/drawing/2017/decorative" val="1"/>
              </a:ext>
            </a:extLst>
          </p:cNvPr>
          <p:cNvSpPr>
            <a:spLocks noChangeAspect="1"/>
          </p:cNvSpPr>
          <p:nvPr/>
        </p:nvSpPr>
        <p:spPr bwMode="auto">
          <a:xfrm>
            <a:off x="1611313" y="3835400"/>
            <a:ext cx="230187" cy="152400"/>
          </a:xfrm>
          <a:custGeom>
            <a:avLst/>
            <a:gdLst>
              <a:gd name="T0" fmla="*/ 0 w 145"/>
              <a:gd name="T1" fmla="*/ 26194 h 128"/>
              <a:gd name="T2" fmla="*/ 112712 w 145"/>
              <a:gd name="T3" fmla="*/ 26194 h 128"/>
              <a:gd name="T4" fmla="*/ 115887 w 145"/>
              <a:gd name="T5" fmla="*/ 0 h 128"/>
              <a:gd name="T6" fmla="*/ 230187 w 145"/>
              <a:gd name="T7" fmla="*/ 0 h 128"/>
              <a:gd name="T8" fmla="*/ 230187 w 145"/>
              <a:gd name="T9" fmla="*/ 152400 h 128"/>
              <a:gd name="T10" fmla="*/ 119062 w 145"/>
              <a:gd name="T11" fmla="*/ 152400 h 128"/>
              <a:gd name="T12" fmla="*/ 122237 w 145"/>
              <a:gd name="T13" fmla="*/ 128588 h 128"/>
              <a:gd name="T14" fmla="*/ 4762 w 145"/>
              <a:gd name="T15" fmla="*/ 128588 h 128"/>
              <a:gd name="T16" fmla="*/ 4762 w 145"/>
              <a:gd name="T17" fmla="*/ 26194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97" name="Line 151">
            <a:extLst>
              <a:ext uri="{FF2B5EF4-FFF2-40B4-BE49-F238E27FC236}">
                <a16:creationId xmlns:a16="http://schemas.microsoft.com/office/drawing/2014/main" id="{13F67530-8638-F13D-9756-A8F82B144F49}"/>
              </a:ext>
              <a:ext uri="{C183D7F6-B498-43B3-948B-1728B52AA6E4}">
                <adec:decorative xmlns:adec="http://schemas.microsoft.com/office/drawing/2017/decorative" val="1"/>
              </a:ext>
            </a:extLst>
          </p:cNvPr>
          <p:cNvSpPr>
            <a:spLocks noChangeAspect="1" noChangeShapeType="1"/>
          </p:cNvSpPr>
          <p:nvPr/>
        </p:nvSpPr>
        <p:spPr bwMode="auto">
          <a:xfrm rot="16200000" flipV="1">
            <a:off x="17549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8" name="Line 152">
            <a:extLst>
              <a:ext uri="{FF2B5EF4-FFF2-40B4-BE49-F238E27FC236}">
                <a16:creationId xmlns:a16="http://schemas.microsoft.com/office/drawing/2014/main" id="{FA546AC7-51BD-1A87-C2DB-0851323A0EBD}"/>
              </a:ext>
              <a:ext uri="{C183D7F6-B498-43B3-948B-1728B52AA6E4}">
                <adec:decorative xmlns:adec="http://schemas.microsoft.com/office/drawing/2017/decorative" val="1"/>
              </a:ext>
            </a:extLst>
          </p:cNvPr>
          <p:cNvSpPr>
            <a:spLocks noChangeAspect="1" noChangeShapeType="1"/>
          </p:cNvSpPr>
          <p:nvPr/>
        </p:nvSpPr>
        <p:spPr bwMode="auto">
          <a:xfrm rot="-5400000">
            <a:off x="1729582" y="3909219"/>
            <a:ext cx="1825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6" name="Line 150">
            <a:extLst>
              <a:ext uri="{FF2B5EF4-FFF2-40B4-BE49-F238E27FC236}">
                <a16:creationId xmlns:a16="http://schemas.microsoft.com/office/drawing/2014/main" id="{EAA6E58F-0E71-3A18-727D-87C4CB288D09}"/>
              </a:ext>
              <a:ext uri="{C183D7F6-B498-43B3-948B-1728B52AA6E4}">
                <adec:decorative xmlns:adec="http://schemas.microsoft.com/office/drawing/2017/decorative" val="1"/>
              </a:ext>
            </a:extLst>
          </p:cNvPr>
          <p:cNvSpPr>
            <a:spLocks noChangeAspect="1" noChangeShapeType="1"/>
          </p:cNvSpPr>
          <p:nvPr/>
        </p:nvSpPr>
        <p:spPr bwMode="auto">
          <a:xfrm rot="-5400000">
            <a:off x="17954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3" name="Line 147">
            <a:extLst>
              <a:ext uri="{FF2B5EF4-FFF2-40B4-BE49-F238E27FC236}">
                <a16:creationId xmlns:a16="http://schemas.microsoft.com/office/drawing/2014/main" id="{B797203E-BDDB-0E61-14CF-B85438800FE0}"/>
              </a:ext>
              <a:ext uri="{C183D7F6-B498-43B3-948B-1728B52AA6E4}">
                <adec:decorative xmlns:adec="http://schemas.microsoft.com/office/drawing/2017/decorative" val="1"/>
              </a:ext>
            </a:extLst>
          </p:cNvPr>
          <p:cNvSpPr>
            <a:spLocks noChangeAspect="1" noChangeShapeType="1"/>
          </p:cNvSpPr>
          <p:nvPr/>
        </p:nvSpPr>
        <p:spPr bwMode="auto">
          <a:xfrm rot="16200000" flipV="1">
            <a:off x="19161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4" name="Line 148">
            <a:extLst>
              <a:ext uri="{FF2B5EF4-FFF2-40B4-BE49-F238E27FC236}">
                <a16:creationId xmlns:a16="http://schemas.microsoft.com/office/drawing/2014/main" id="{66DD9BC8-F541-94A1-70B4-E993017D16E1}"/>
              </a:ext>
              <a:ext uri="{C183D7F6-B498-43B3-948B-1728B52AA6E4}">
                <adec:decorative xmlns:adec="http://schemas.microsoft.com/office/drawing/2017/decorative" val="1"/>
              </a:ext>
            </a:extLst>
          </p:cNvPr>
          <p:cNvSpPr>
            <a:spLocks noChangeAspect="1" noChangeShapeType="1"/>
          </p:cNvSpPr>
          <p:nvPr/>
        </p:nvSpPr>
        <p:spPr bwMode="auto">
          <a:xfrm rot="-5400000">
            <a:off x="18756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5" name="Line 149">
            <a:extLst>
              <a:ext uri="{FF2B5EF4-FFF2-40B4-BE49-F238E27FC236}">
                <a16:creationId xmlns:a16="http://schemas.microsoft.com/office/drawing/2014/main" id="{A7021CC8-8E94-A42D-30B8-FEB3AC1C2C54}"/>
              </a:ext>
              <a:ext uri="{C183D7F6-B498-43B3-948B-1728B52AA6E4}">
                <adec:decorative xmlns:adec="http://schemas.microsoft.com/office/drawing/2017/decorative" val="1"/>
              </a:ext>
            </a:extLst>
          </p:cNvPr>
          <p:cNvSpPr>
            <a:spLocks noChangeAspect="1" noChangeShapeType="1"/>
          </p:cNvSpPr>
          <p:nvPr/>
        </p:nvSpPr>
        <p:spPr bwMode="auto">
          <a:xfrm rot="16200000" flipV="1">
            <a:off x="18351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0" name="Line 144">
            <a:extLst>
              <a:ext uri="{FF2B5EF4-FFF2-40B4-BE49-F238E27FC236}">
                <a16:creationId xmlns:a16="http://schemas.microsoft.com/office/drawing/2014/main" id="{B70497F1-DB96-1E91-FB1B-ED3B229CB12B}"/>
              </a:ext>
              <a:ext uri="{C183D7F6-B498-43B3-948B-1728B52AA6E4}">
                <adec:decorative xmlns:adec="http://schemas.microsoft.com/office/drawing/2017/decorative" val="1"/>
              </a:ext>
            </a:extLst>
          </p:cNvPr>
          <p:cNvSpPr>
            <a:spLocks noChangeAspect="1" noChangeShapeType="1"/>
          </p:cNvSpPr>
          <p:nvPr/>
        </p:nvSpPr>
        <p:spPr bwMode="auto">
          <a:xfrm rot="-5400000">
            <a:off x="20367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1" name="Line 145">
            <a:extLst>
              <a:ext uri="{FF2B5EF4-FFF2-40B4-BE49-F238E27FC236}">
                <a16:creationId xmlns:a16="http://schemas.microsoft.com/office/drawing/2014/main" id="{34E40A7F-41B8-A166-E62B-ECDE0D55F562}"/>
              </a:ext>
              <a:ext uri="{C183D7F6-B498-43B3-948B-1728B52AA6E4}">
                <adec:decorative xmlns:adec="http://schemas.microsoft.com/office/drawing/2017/decorative" val="1"/>
              </a:ext>
            </a:extLst>
          </p:cNvPr>
          <p:cNvSpPr>
            <a:spLocks noChangeAspect="1" noChangeShapeType="1"/>
          </p:cNvSpPr>
          <p:nvPr/>
        </p:nvSpPr>
        <p:spPr bwMode="auto">
          <a:xfrm rot="16200000" flipV="1">
            <a:off x="19962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2" name="Line 146">
            <a:extLst>
              <a:ext uri="{FF2B5EF4-FFF2-40B4-BE49-F238E27FC236}">
                <a16:creationId xmlns:a16="http://schemas.microsoft.com/office/drawing/2014/main" id="{4A73A7E0-AFC9-90CA-0306-933BE9A449B0}"/>
              </a:ext>
              <a:ext uri="{C183D7F6-B498-43B3-948B-1728B52AA6E4}">
                <adec:decorative xmlns:adec="http://schemas.microsoft.com/office/drawing/2017/decorative" val="1"/>
              </a:ext>
            </a:extLst>
          </p:cNvPr>
          <p:cNvSpPr>
            <a:spLocks noChangeAspect="1" noChangeShapeType="1"/>
          </p:cNvSpPr>
          <p:nvPr/>
        </p:nvSpPr>
        <p:spPr bwMode="auto">
          <a:xfrm rot="-5400000">
            <a:off x="19558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7" name="Line 141">
            <a:extLst>
              <a:ext uri="{FF2B5EF4-FFF2-40B4-BE49-F238E27FC236}">
                <a16:creationId xmlns:a16="http://schemas.microsoft.com/office/drawing/2014/main" id="{D41B1745-7E83-147D-2E53-4EF421424DA4}"/>
              </a:ext>
              <a:ext uri="{C183D7F6-B498-43B3-948B-1728B52AA6E4}">
                <adec:decorative xmlns:adec="http://schemas.microsoft.com/office/drawing/2017/decorative" val="1"/>
              </a:ext>
            </a:extLst>
          </p:cNvPr>
          <p:cNvSpPr>
            <a:spLocks noChangeAspect="1" noChangeShapeType="1"/>
          </p:cNvSpPr>
          <p:nvPr/>
        </p:nvSpPr>
        <p:spPr bwMode="auto">
          <a:xfrm rot="16200000" flipV="1">
            <a:off x="21574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8" name="Line 142">
            <a:extLst>
              <a:ext uri="{FF2B5EF4-FFF2-40B4-BE49-F238E27FC236}">
                <a16:creationId xmlns:a16="http://schemas.microsoft.com/office/drawing/2014/main" id="{CDE015E3-D122-4ECB-3DAA-1F60736102B0}"/>
              </a:ext>
              <a:ext uri="{C183D7F6-B498-43B3-948B-1728B52AA6E4}">
                <adec:decorative xmlns:adec="http://schemas.microsoft.com/office/drawing/2017/decorative" val="1"/>
              </a:ext>
            </a:extLst>
          </p:cNvPr>
          <p:cNvSpPr>
            <a:spLocks noChangeAspect="1" noChangeShapeType="1"/>
          </p:cNvSpPr>
          <p:nvPr/>
        </p:nvSpPr>
        <p:spPr bwMode="auto">
          <a:xfrm rot="-5400000">
            <a:off x="21169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9" name="Line 143">
            <a:extLst>
              <a:ext uri="{FF2B5EF4-FFF2-40B4-BE49-F238E27FC236}">
                <a16:creationId xmlns:a16="http://schemas.microsoft.com/office/drawing/2014/main" id="{A9122D01-581F-AEE6-FCF2-1776B9C4F2BF}"/>
              </a:ext>
              <a:ext uri="{C183D7F6-B498-43B3-948B-1728B52AA6E4}">
                <adec:decorative xmlns:adec="http://schemas.microsoft.com/office/drawing/2017/decorative" val="1"/>
              </a:ext>
            </a:extLst>
          </p:cNvPr>
          <p:cNvSpPr>
            <a:spLocks noChangeAspect="1" noChangeShapeType="1"/>
          </p:cNvSpPr>
          <p:nvPr/>
        </p:nvSpPr>
        <p:spPr bwMode="auto">
          <a:xfrm rot="16200000" flipV="1">
            <a:off x="20764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4" name="Line 138">
            <a:extLst>
              <a:ext uri="{FF2B5EF4-FFF2-40B4-BE49-F238E27FC236}">
                <a16:creationId xmlns:a16="http://schemas.microsoft.com/office/drawing/2014/main" id="{046671DC-9E13-CC7C-4440-92ABF585C40D}"/>
              </a:ext>
              <a:ext uri="{C183D7F6-B498-43B3-948B-1728B52AA6E4}">
                <adec:decorative xmlns:adec="http://schemas.microsoft.com/office/drawing/2017/decorative" val="1"/>
              </a:ext>
            </a:extLst>
          </p:cNvPr>
          <p:cNvSpPr>
            <a:spLocks noChangeAspect="1" noChangeShapeType="1"/>
          </p:cNvSpPr>
          <p:nvPr/>
        </p:nvSpPr>
        <p:spPr bwMode="auto">
          <a:xfrm rot="-5400000">
            <a:off x="22780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5" name="Line 139">
            <a:extLst>
              <a:ext uri="{FF2B5EF4-FFF2-40B4-BE49-F238E27FC236}">
                <a16:creationId xmlns:a16="http://schemas.microsoft.com/office/drawing/2014/main" id="{D5EEBBAE-1AE5-1F91-D754-1F78B8E624CD}"/>
              </a:ext>
              <a:ext uri="{C183D7F6-B498-43B3-948B-1728B52AA6E4}">
                <adec:decorative xmlns:adec="http://schemas.microsoft.com/office/drawing/2017/decorative" val="1"/>
              </a:ext>
            </a:extLst>
          </p:cNvPr>
          <p:cNvSpPr>
            <a:spLocks noChangeAspect="1" noChangeShapeType="1"/>
          </p:cNvSpPr>
          <p:nvPr/>
        </p:nvSpPr>
        <p:spPr bwMode="auto">
          <a:xfrm rot="16200000" flipV="1">
            <a:off x="22375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6" name="Line 140">
            <a:extLst>
              <a:ext uri="{FF2B5EF4-FFF2-40B4-BE49-F238E27FC236}">
                <a16:creationId xmlns:a16="http://schemas.microsoft.com/office/drawing/2014/main" id="{6EF5B1F9-661F-4A2B-8E50-7CAD057B6D0B}"/>
              </a:ext>
              <a:ext uri="{C183D7F6-B498-43B3-948B-1728B52AA6E4}">
                <adec:decorative xmlns:adec="http://schemas.microsoft.com/office/drawing/2017/decorative" val="1"/>
              </a:ext>
            </a:extLst>
          </p:cNvPr>
          <p:cNvSpPr>
            <a:spLocks noChangeAspect="1" noChangeShapeType="1"/>
          </p:cNvSpPr>
          <p:nvPr/>
        </p:nvSpPr>
        <p:spPr bwMode="auto">
          <a:xfrm rot="-5400000">
            <a:off x="21971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99" name="Line 153">
            <a:extLst>
              <a:ext uri="{FF2B5EF4-FFF2-40B4-BE49-F238E27FC236}">
                <a16:creationId xmlns:a16="http://schemas.microsoft.com/office/drawing/2014/main" id="{24529BBA-B2D7-4E62-7EF4-68306210DD1A}"/>
              </a:ext>
              <a:ext uri="{C183D7F6-B498-43B3-948B-1728B52AA6E4}">
                <adec:decorative xmlns:adec="http://schemas.microsoft.com/office/drawing/2017/decorative" val="1"/>
              </a:ext>
            </a:extLst>
          </p:cNvPr>
          <p:cNvSpPr>
            <a:spLocks noChangeAspect="1" noChangeShapeType="1"/>
          </p:cNvSpPr>
          <p:nvPr/>
        </p:nvSpPr>
        <p:spPr bwMode="auto">
          <a:xfrm>
            <a:off x="2092325" y="3998913"/>
            <a:ext cx="214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881" name="Line 135">
            <a:extLst>
              <a:ext uri="{FF2B5EF4-FFF2-40B4-BE49-F238E27FC236}">
                <a16:creationId xmlns:a16="http://schemas.microsoft.com/office/drawing/2014/main" id="{4631E708-F9F2-CC10-0A6B-C90250F9861D}"/>
              </a:ext>
              <a:ext uri="{C183D7F6-B498-43B3-948B-1728B52AA6E4}">
                <adec:decorative xmlns:adec="http://schemas.microsoft.com/office/drawing/2017/decorative" val="1"/>
              </a:ext>
            </a:extLst>
          </p:cNvPr>
          <p:cNvSpPr>
            <a:spLocks noChangeAspect="1" noChangeShapeType="1"/>
          </p:cNvSpPr>
          <p:nvPr/>
        </p:nvSpPr>
        <p:spPr bwMode="auto">
          <a:xfrm rot="16200000" flipV="1">
            <a:off x="23987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2" name="Line 136">
            <a:extLst>
              <a:ext uri="{FF2B5EF4-FFF2-40B4-BE49-F238E27FC236}">
                <a16:creationId xmlns:a16="http://schemas.microsoft.com/office/drawing/2014/main" id="{5A5803FC-E0F8-0EC6-0891-1BA75759DCE2}"/>
              </a:ext>
              <a:ext uri="{C183D7F6-B498-43B3-948B-1728B52AA6E4}">
                <adec:decorative xmlns:adec="http://schemas.microsoft.com/office/drawing/2017/decorative" val="1"/>
              </a:ext>
            </a:extLst>
          </p:cNvPr>
          <p:cNvSpPr>
            <a:spLocks noChangeAspect="1" noChangeShapeType="1"/>
          </p:cNvSpPr>
          <p:nvPr/>
        </p:nvSpPr>
        <p:spPr bwMode="auto">
          <a:xfrm rot="-5400000">
            <a:off x="23582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3" name="Line 137">
            <a:extLst>
              <a:ext uri="{FF2B5EF4-FFF2-40B4-BE49-F238E27FC236}">
                <a16:creationId xmlns:a16="http://schemas.microsoft.com/office/drawing/2014/main" id="{F789A6D8-6F98-F187-5D8C-37C1EF08A37A}"/>
              </a:ext>
              <a:ext uri="{C183D7F6-B498-43B3-948B-1728B52AA6E4}">
                <adec:decorative xmlns:adec="http://schemas.microsoft.com/office/drawing/2017/decorative" val="1"/>
              </a:ext>
            </a:extLst>
          </p:cNvPr>
          <p:cNvSpPr>
            <a:spLocks noChangeAspect="1" noChangeShapeType="1"/>
          </p:cNvSpPr>
          <p:nvPr/>
        </p:nvSpPr>
        <p:spPr bwMode="auto">
          <a:xfrm rot="16200000" flipV="1">
            <a:off x="23177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7" name="Freeform 121">
            <a:extLst>
              <a:ext uri="{FF2B5EF4-FFF2-40B4-BE49-F238E27FC236}">
                <a16:creationId xmlns:a16="http://schemas.microsoft.com/office/drawing/2014/main" id="{72B066D4-B4F8-EA4E-F562-7BF2C23F0363}"/>
              </a:ext>
              <a:ext uri="{C183D7F6-B498-43B3-948B-1728B52AA6E4}">
                <adec:decorative xmlns:adec="http://schemas.microsoft.com/office/drawing/2017/decorative" val="1"/>
              </a:ext>
            </a:extLst>
          </p:cNvPr>
          <p:cNvSpPr>
            <a:spLocks noChangeAspect="1"/>
          </p:cNvSpPr>
          <p:nvPr/>
        </p:nvSpPr>
        <p:spPr bwMode="auto">
          <a:xfrm>
            <a:off x="2595563" y="3822700"/>
            <a:ext cx="223837" cy="180975"/>
          </a:xfrm>
          <a:custGeom>
            <a:avLst/>
            <a:gdLst>
              <a:gd name="T0" fmla="*/ 0 w 100"/>
              <a:gd name="T1" fmla="*/ 180975 h 100"/>
              <a:gd name="T2" fmla="*/ 223837 w 100"/>
              <a:gd name="T3" fmla="*/ 180975 h 100"/>
              <a:gd name="T4" fmla="*/ 219360 w 100"/>
              <a:gd name="T5" fmla="*/ 0 h 100"/>
              <a:gd name="T6" fmla="*/ 4477 w 100"/>
              <a:gd name="T7" fmla="*/ 0 h 100"/>
              <a:gd name="T8" fmla="*/ 0 w 100"/>
              <a:gd name="T9" fmla="*/ 18097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79" name="Line 133">
            <a:extLst>
              <a:ext uri="{FF2B5EF4-FFF2-40B4-BE49-F238E27FC236}">
                <a16:creationId xmlns:a16="http://schemas.microsoft.com/office/drawing/2014/main" id="{965C51B6-E6D9-0296-943B-0411A32E344A}"/>
              </a:ext>
              <a:ext uri="{C183D7F6-B498-43B3-948B-1728B52AA6E4}">
                <adec:decorative xmlns:adec="http://schemas.microsoft.com/office/drawing/2017/decorative" val="1"/>
              </a:ext>
            </a:extLst>
          </p:cNvPr>
          <p:cNvSpPr>
            <a:spLocks noChangeAspect="1" noChangeShapeType="1"/>
          </p:cNvSpPr>
          <p:nvPr/>
        </p:nvSpPr>
        <p:spPr bwMode="auto">
          <a:xfrm rot="16200000" flipV="1">
            <a:off x="2479676"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 name="Line 134">
            <a:extLst>
              <a:ext uri="{FF2B5EF4-FFF2-40B4-BE49-F238E27FC236}">
                <a16:creationId xmlns:a16="http://schemas.microsoft.com/office/drawing/2014/main" id="{FF68EDC4-ED9B-6C3A-EC36-8824EDD68798}"/>
              </a:ext>
              <a:ext uri="{C183D7F6-B498-43B3-948B-1728B52AA6E4}">
                <adec:decorative xmlns:adec="http://schemas.microsoft.com/office/drawing/2017/decorative" val="1"/>
              </a:ext>
            </a:extLst>
          </p:cNvPr>
          <p:cNvSpPr>
            <a:spLocks noChangeAspect="1" noChangeShapeType="1"/>
          </p:cNvSpPr>
          <p:nvPr/>
        </p:nvSpPr>
        <p:spPr bwMode="auto">
          <a:xfrm rot="-5400000">
            <a:off x="2439195"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5878" name="Group 122">
            <a:extLst>
              <a:ext uri="{FF2B5EF4-FFF2-40B4-BE49-F238E27FC236}">
                <a16:creationId xmlns:a16="http://schemas.microsoft.com/office/drawing/2014/main" id="{4B1D5BA2-1257-9578-3650-C9ADEDA45B3D}"/>
              </a:ext>
              <a:ext uri="{C183D7F6-B498-43B3-948B-1728B52AA6E4}">
                <adec:decorative xmlns:adec="http://schemas.microsoft.com/office/drawing/2017/decorative" val="1"/>
              </a:ext>
            </a:extLst>
          </p:cNvPr>
          <p:cNvGrpSpPr>
            <a:grpSpLocks noChangeAspect="1"/>
          </p:cNvGrpSpPr>
          <p:nvPr/>
        </p:nvGrpSpPr>
        <p:grpSpPr bwMode="auto">
          <a:xfrm rot="-5400000">
            <a:off x="2482850" y="3857625"/>
            <a:ext cx="431800" cy="114300"/>
            <a:chOff x="2688" y="3264"/>
            <a:chExt cx="288" cy="384"/>
          </a:xfrm>
        </p:grpSpPr>
        <p:sp>
          <p:nvSpPr>
            <p:cNvPr id="75902" name="Line 123">
              <a:extLst>
                <a:ext uri="{FF2B5EF4-FFF2-40B4-BE49-F238E27FC236}">
                  <a16:creationId xmlns:a16="http://schemas.microsoft.com/office/drawing/2014/main" id="{78C2DBAC-3A0B-4087-C79B-DA4A2C12C113}"/>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3" name="Line 124">
              <a:extLst>
                <a:ext uri="{FF2B5EF4-FFF2-40B4-BE49-F238E27FC236}">
                  <a16:creationId xmlns:a16="http://schemas.microsoft.com/office/drawing/2014/main" id="{666C5943-A6A2-57D6-6A97-3518B6519B2B}"/>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4" name="Line 125">
              <a:extLst>
                <a:ext uri="{FF2B5EF4-FFF2-40B4-BE49-F238E27FC236}">
                  <a16:creationId xmlns:a16="http://schemas.microsoft.com/office/drawing/2014/main" id="{DD940D7F-E07B-FF0B-DD7D-6A8317BC670F}"/>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5" name="Line 126">
              <a:extLst>
                <a:ext uri="{FF2B5EF4-FFF2-40B4-BE49-F238E27FC236}">
                  <a16:creationId xmlns:a16="http://schemas.microsoft.com/office/drawing/2014/main" id="{B268A34A-FE25-6250-ADCD-E14205D8C578}"/>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6" name="Line 127">
              <a:extLst>
                <a:ext uri="{FF2B5EF4-FFF2-40B4-BE49-F238E27FC236}">
                  <a16:creationId xmlns:a16="http://schemas.microsoft.com/office/drawing/2014/main" id="{7F529CAC-705C-72BA-434C-81C31ADE90B6}"/>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7" name="Line 128">
              <a:extLst>
                <a:ext uri="{FF2B5EF4-FFF2-40B4-BE49-F238E27FC236}">
                  <a16:creationId xmlns:a16="http://schemas.microsoft.com/office/drawing/2014/main" id="{D6D6F757-98DD-C9FF-C2B7-A3E140CA8C8F}"/>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8" name="Line 129">
              <a:extLst>
                <a:ext uri="{FF2B5EF4-FFF2-40B4-BE49-F238E27FC236}">
                  <a16:creationId xmlns:a16="http://schemas.microsoft.com/office/drawing/2014/main" id="{5ADB7EC5-BB84-9137-8841-9670BBE2ECA7}"/>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09" name="Line 130">
              <a:extLst>
                <a:ext uri="{FF2B5EF4-FFF2-40B4-BE49-F238E27FC236}">
                  <a16:creationId xmlns:a16="http://schemas.microsoft.com/office/drawing/2014/main" id="{7DD237AD-A151-44E3-FD51-C7E5CE367634}"/>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0" name="Line 131">
              <a:extLst>
                <a:ext uri="{FF2B5EF4-FFF2-40B4-BE49-F238E27FC236}">
                  <a16:creationId xmlns:a16="http://schemas.microsoft.com/office/drawing/2014/main" id="{3A43BBBB-8D34-DA33-2600-DA7140F54458}"/>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1" name="Line 132">
              <a:extLst>
                <a:ext uri="{FF2B5EF4-FFF2-40B4-BE49-F238E27FC236}">
                  <a16:creationId xmlns:a16="http://schemas.microsoft.com/office/drawing/2014/main" id="{07A67997-5D6C-D086-6443-C299C13C12FD}"/>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75" name="Freeform 119">
            <a:extLst>
              <a:ext uri="{FF2B5EF4-FFF2-40B4-BE49-F238E27FC236}">
                <a16:creationId xmlns:a16="http://schemas.microsoft.com/office/drawing/2014/main" id="{96E0FF01-B891-B97F-AD29-436E9E164734}"/>
              </a:ext>
              <a:ext uri="{C183D7F6-B498-43B3-948B-1728B52AA6E4}">
                <adec:decorative xmlns:adec="http://schemas.microsoft.com/office/drawing/2017/decorative" val="1"/>
              </a:ext>
            </a:extLst>
          </p:cNvPr>
          <p:cNvSpPr>
            <a:spLocks noChangeAspect="1"/>
          </p:cNvSpPr>
          <p:nvPr/>
        </p:nvSpPr>
        <p:spPr bwMode="auto">
          <a:xfrm>
            <a:off x="1616075" y="3933825"/>
            <a:ext cx="1200150" cy="193675"/>
          </a:xfrm>
          <a:custGeom>
            <a:avLst/>
            <a:gdLst>
              <a:gd name="T0" fmla="*/ 549275 w 756"/>
              <a:gd name="T1" fmla="*/ 149225 h 122"/>
              <a:gd name="T2" fmla="*/ 546100 w 756"/>
              <a:gd name="T3" fmla="*/ 66675 h 122"/>
              <a:gd name="T4" fmla="*/ 104775 w 756"/>
              <a:gd name="T5" fmla="*/ 66675 h 122"/>
              <a:gd name="T6" fmla="*/ 100013 w 756"/>
              <a:gd name="T7" fmla="*/ 0 h 122"/>
              <a:gd name="T8" fmla="*/ 0 w 756"/>
              <a:gd name="T9" fmla="*/ 0 h 122"/>
              <a:gd name="T10" fmla="*/ 0 w 756"/>
              <a:gd name="T11" fmla="*/ 152400 h 122"/>
              <a:gd name="T12" fmla="*/ 915988 w 756"/>
              <a:gd name="T13" fmla="*/ 149225 h 122"/>
              <a:gd name="T14" fmla="*/ 1133475 w 756"/>
              <a:gd name="T15" fmla="*/ 109538 h 122"/>
              <a:gd name="T16" fmla="*/ 1135063 w 756"/>
              <a:gd name="T17" fmla="*/ 190500 h 122"/>
              <a:gd name="T18" fmla="*/ 1200150 w 756"/>
              <a:gd name="T19" fmla="*/ 193675 h 122"/>
              <a:gd name="T20" fmla="*/ 1200150 w 756"/>
              <a:gd name="T21" fmla="*/ 66675 h 122"/>
              <a:gd name="T22" fmla="*/ 623888 w 756"/>
              <a:gd name="T23" fmla="*/ 63500 h 122"/>
              <a:gd name="T24" fmla="*/ 625475 w 756"/>
              <a:gd name="T25" fmla="*/ 149225 h 122"/>
              <a:gd name="T26" fmla="*/ 549275 w 756"/>
              <a:gd name="T27" fmla="*/ 14922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901" name="Rectangle 155">
            <a:extLst>
              <a:ext uri="{FF2B5EF4-FFF2-40B4-BE49-F238E27FC236}">
                <a16:creationId xmlns:a16="http://schemas.microsoft.com/office/drawing/2014/main" id="{EBF7838B-D8A5-6423-D390-804249C31CDA}"/>
              </a:ext>
              <a:ext uri="{C183D7F6-B498-43B3-948B-1728B52AA6E4}">
                <adec:decorative xmlns:adec="http://schemas.microsoft.com/office/drawing/2017/decorative" val="1"/>
              </a:ext>
            </a:extLst>
          </p:cNvPr>
          <p:cNvSpPr>
            <a:spLocks noChangeArrowheads="1"/>
          </p:cNvSpPr>
          <p:nvPr/>
        </p:nvSpPr>
        <p:spPr bwMode="auto">
          <a:xfrm>
            <a:off x="1143000" y="417195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05" name="Freeform 29">
            <a:extLst>
              <a:ext uri="{FF2B5EF4-FFF2-40B4-BE49-F238E27FC236}">
                <a16:creationId xmlns:a16="http://schemas.microsoft.com/office/drawing/2014/main" id="{B76B6E2F-56F6-23D1-9517-1A67A587DF32}"/>
              </a:ext>
              <a:ext uri="{C183D7F6-B498-43B3-948B-1728B52AA6E4}">
                <adec:decorative xmlns:adec="http://schemas.microsoft.com/office/drawing/2017/decorative" val="1"/>
              </a:ext>
            </a:extLst>
          </p:cNvPr>
          <p:cNvSpPr>
            <a:spLocks noChangeAspect="1"/>
          </p:cNvSpPr>
          <p:nvPr/>
        </p:nvSpPr>
        <p:spPr bwMode="auto">
          <a:xfrm>
            <a:off x="2635250" y="3246438"/>
            <a:ext cx="407988" cy="366712"/>
          </a:xfrm>
          <a:custGeom>
            <a:avLst/>
            <a:gdLst>
              <a:gd name="T0" fmla="*/ 0 w 172"/>
              <a:gd name="T1" fmla="*/ 0 h 164"/>
              <a:gd name="T2" fmla="*/ 403244 w 172"/>
              <a:gd name="T3" fmla="*/ 0 h 164"/>
              <a:gd name="T4" fmla="*/ 407988 w 172"/>
              <a:gd name="T5" fmla="*/ 366712 h 164"/>
              <a:gd name="T6" fmla="*/ 313107 w 172"/>
              <a:gd name="T7" fmla="*/ 362240 h 164"/>
              <a:gd name="T8" fmla="*/ 313107 w 172"/>
              <a:gd name="T9" fmla="*/ 326463 h 164"/>
              <a:gd name="T10" fmla="*/ 0 w 172"/>
              <a:gd name="T11" fmla="*/ 326463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85" name="Rectangle 9">
            <a:extLst>
              <a:ext uri="{FF2B5EF4-FFF2-40B4-BE49-F238E27FC236}">
                <a16:creationId xmlns:a16="http://schemas.microsoft.com/office/drawing/2014/main" id="{638CB1DF-2F2D-5688-EE07-7F1058416889}"/>
              </a:ext>
              <a:ext uri="{C183D7F6-B498-43B3-948B-1728B52AA6E4}">
                <adec:decorative xmlns:adec="http://schemas.microsoft.com/office/drawing/2017/decorative" val="1"/>
              </a:ext>
            </a:extLst>
          </p:cNvPr>
          <p:cNvSpPr>
            <a:spLocks noChangeArrowheads="1"/>
          </p:cNvSpPr>
          <p:nvPr/>
        </p:nvSpPr>
        <p:spPr bwMode="auto">
          <a:xfrm>
            <a:off x="3000375" y="4181475"/>
            <a:ext cx="6096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06" name="Freeform 30">
            <a:extLst>
              <a:ext uri="{FF2B5EF4-FFF2-40B4-BE49-F238E27FC236}">
                <a16:creationId xmlns:a16="http://schemas.microsoft.com/office/drawing/2014/main" id="{73F6CDF5-42A3-54BE-9B26-1FDE869D038F}"/>
              </a:ext>
              <a:ext uri="{C183D7F6-B498-43B3-948B-1728B52AA6E4}">
                <adec:decorative xmlns:adec="http://schemas.microsoft.com/office/drawing/2017/decorative" val="1"/>
              </a:ext>
            </a:extLst>
          </p:cNvPr>
          <p:cNvSpPr>
            <a:spLocks noChangeAspect="1"/>
          </p:cNvSpPr>
          <p:nvPr/>
        </p:nvSpPr>
        <p:spPr bwMode="auto">
          <a:xfrm>
            <a:off x="2630488" y="4238625"/>
            <a:ext cx="414337" cy="215900"/>
          </a:xfrm>
          <a:custGeom>
            <a:avLst/>
            <a:gdLst>
              <a:gd name="T0" fmla="*/ 0 w 261"/>
              <a:gd name="T1" fmla="*/ 4763 h 136"/>
              <a:gd name="T2" fmla="*/ 57150 w 261"/>
              <a:gd name="T3" fmla="*/ 0 h 136"/>
              <a:gd name="T4" fmla="*/ 234950 w 261"/>
              <a:gd name="T5" fmla="*/ 0 h 136"/>
              <a:gd name="T6" fmla="*/ 234950 w 261"/>
              <a:gd name="T7" fmla="*/ 107950 h 136"/>
              <a:gd name="T8" fmla="*/ 411162 w 261"/>
              <a:gd name="T9" fmla="*/ 107950 h 136"/>
              <a:gd name="T10" fmla="*/ 414337 w 261"/>
              <a:gd name="T11" fmla="*/ 215900 h 136"/>
              <a:gd name="T12" fmla="*/ 4762 w 261"/>
              <a:gd name="T13" fmla="*/ 214313 h 136"/>
              <a:gd name="T14" fmla="*/ 0 w 261"/>
              <a:gd name="T15" fmla="*/ 476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3" name="Freeform 37">
            <a:extLst>
              <a:ext uri="{FF2B5EF4-FFF2-40B4-BE49-F238E27FC236}">
                <a16:creationId xmlns:a16="http://schemas.microsoft.com/office/drawing/2014/main" id="{207A10DB-6E89-3177-1C82-3D973A514A94}"/>
              </a:ext>
              <a:ext uri="{C183D7F6-B498-43B3-948B-1728B52AA6E4}">
                <adec:decorative xmlns:adec="http://schemas.microsoft.com/office/drawing/2017/decorative" val="1"/>
              </a:ext>
            </a:extLst>
          </p:cNvPr>
          <p:cNvSpPr>
            <a:spLocks noChangeAspect="1"/>
          </p:cNvSpPr>
          <p:nvPr/>
        </p:nvSpPr>
        <p:spPr bwMode="auto">
          <a:xfrm>
            <a:off x="2968625" y="3983038"/>
            <a:ext cx="822325" cy="284162"/>
          </a:xfrm>
          <a:custGeom>
            <a:avLst/>
            <a:gdLst>
              <a:gd name="T0" fmla="*/ 3175 w 518"/>
              <a:gd name="T1" fmla="*/ 0 h 179"/>
              <a:gd name="T2" fmla="*/ 822325 w 518"/>
              <a:gd name="T3" fmla="*/ 0 h 179"/>
              <a:gd name="T4" fmla="*/ 822325 w 518"/>
              <a:gd name="T5" fmla="*/ 265112 h 179"/>
              <a:gd name="T6" fmla="*/ 73025 w 518"/>
              <a:gd name="T7" fmla="*/ 265112 h 179"/>
              <a:gd name="T8" fmla="*/ 76200 w 518"/>
              <a:gd name="T9" fmla="*/ 284162 h 179"/>
              <a:gd name="T10" fmla="*/ 0 w 518"/>
              <a:gd name="T11" fmla="*/ 284162 h 179"/>
              <a:gd name="T12" fmla="*/ 3175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6" name="Freeform 50">
            <a:extLst>
              <a:ext uri="{FF2B5EF4-FFF2-40B4-BE49-F238E27FC236}">
                <a16:creationId xmlns:a16="http://schemas.microsoft.com/office/drawing/2014/main" id="{7D8FA819-7C8D-21DE-17C4-F03CEEF9847C}"/>
              </a:ext>
              <a:ext uri="{C183D7F6-B498-43B3-948B-1728B52AA6E4}">
                <adec:decorative xmlns:adec="http://schemas.microsoft.com/office/drawing/2017/decorative" val="1"/>
              </a:ext>
            </a:extLst>
          </p:cNvPr>
          <p:cNvSpPr>
            <a:spLocks noChangeAspect="1"/>
          </p:cNvSpPr>
          <p:nvPr/>
        </p:nvSpPr>
        <p:spPr bwMode="auto">
          <a:xfrm>
            <a:off x="2819400" y="3952875"/>
            <a:ext cx="147638" cy="280988"/>
          </a:xfrm>
          <a:custGeom>
            <a:avLst/>
            <a:gdLst>
              <a:gd name="T0" fmla="*/ 0 w 93"/>
              <a:gd name="T1" fmla="*/ 0 h 177"/>
              <a:gd name="T2" fmla="*/ 147638 w 93"/>
              <a:gd name="T3" fmla="*/ 0 h 177"/>
              <a:gd name="T4" fmla="*/ 147638 w 93"/>
              <a:gd name="T5" fmla="*/ 280988 h 177"/>
              <a:gd name="T6" fmla="*/ 76200 w 93"/>
              <a:gd name="T7" fmla="*/ 280988 h 177"/>
              <a:gd name="T8" fmla="*/ 76200 w 93"/>
              <a:gd name="T9" fmla="*/ 76200 h 177"/>
              <a:gd name="T10" fmla="*/ 19050 w 93"/>
              <a:gd name="T11" fmla="*/ 66675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87" name="Rectangle 11">
            <a:extLst>
              <a:ext uri="{FF2B5EF4-FFF2-40B4-BE49-F238E27FC236}">
                <a16:creationId xmlns:a16="http://schemas.microsoft.com/office/drawing/2014/main" id="{E16BC090-BF85-64AA-075E-94593D4CF6B8}"/>
              </a:ext>
              <a:ext uri="{C183D7F6-B498-43B3-948B-1728B52AA6E4}">
                <adec:decorative xmlns:adec="http://schemas.microsoft.com/office/drawing/2017/decorative" val="1"/>
              </a:ext>
            </a:extLst>
          </p:cNvPr>
          <p:cNvSpPr>
            <a:spLocks noChangeArrowheads="1"/>
          </p:cNvSpPr>
          <p:nvPr/>
        </p:nvSpPr>
        <p:spPr bwMode="auto">
          <a:xfrm>
            <a:off x="2971800" y="3857625"/>
            <a:ext cx="45720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12" name="Freeform 36">
            <a:extLst>
              <a:ext uri="{FF2B5EF4-FFF2-40B4-BE49-F238E27FC236}">
                <a16:creationId xmlns:a16="http://schemas.microsoft.com/office/drawing/2014/main" id="{7D21F455-1124-4BE5-80BF-FC13A34F2D54}"/>
              </a:ext>
              <a:ext uri="{C183D7F6-B498-43B3-948B-1728B52AA6E4}">
                <adec:decorative xmlns:adec="http://schemas.microsoft.com/office/drawing/2017/decorative" val="1"/>
              </a:ext>
            </a:extLst>
          </p:cNvPr>
          <p:cNvSpPr>
            <a:spLocks noChangeAspect="1"/>
          </p:cNvSpPr>
          <p:nvPr/>
        </p:nvSpPr>
        <p:spPr bwMode="auto">
          <a:xfrm>
            <a:off x="2971800" y="3248025"/>
            <a:ext cx="815975" cy="622300"/>
          </a:xfrm>
          <a:custGeom>
            <a:avLst/>
            <a:gdLst>
              <a:gd name="T0" fmla="*/ 409575 w 514"/>
              <a:gd name="T1" fmla="*/ 0 h 392"/>
              <a:gd name="T2" fmla="*/ 681038 w 514"/>
              <a:gd name="T3" fmla="*/ 371475 h 392"/>
              <a:gd name="T4" fmla="*/ 138113 w 514"/>
              <a:gd name="T5" fmla="*/ 371475 h 392"/>
              <a:gd name="T6" fmla="*/ 136525 w 514"/>
              <a:gd name="T7" fmla="*/ 563563 h 392"/>
              <a:gd name="T8" fmla="*/ 815975 w 514"/>
              <a:gd name="T9" fmla="*/ 565150 h 392"/>
              <a:gd name="T10" fmla="*/ 815975 w 514"/>
              <a:gd name="T11" fmla="*/ 622300 h 392"/>
              <a:gd name="T12" fmla="*/ 15875 w 514"/>
              <a:gd name="T13" fmla="*/ 622300 h 392"/>
              <a:gd name="T14" fmla="*/ 0 w 514"/>
              <a:gd name="T15" fmla="*/ 0 h 392"/>
              <a:gd name="T16" fmla="*/ 40957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4" name="Freeform 38">
            <a:extLst>
              <a:ext uri="{FF2B5EF4-FFF2-40B4-BE49-F238E27FC236}">
                <a16:creationId xmlns:a16="http://schemas.microsoft.com/office/drawing/2014/main" id="{D8B81A03-AFD7-116F-B270-FB3D21573D0A}"/>
              </a:ext>
              <a:ext uri="{C183D7F6-B498-43B3-948B-1728B52AA6E4}">
                <adec:decorative xmlns:adec="http://schemas.microsoft.com/office/drawing/2017/decorative" val="1"/>
              </a:ext>
            </a:extLst>
          </p:cNvPr>
          <p:cNvSpPr>
            <a:spLocks noChangeAspect="1"/>
          </p:cNvSpPr>
          <p:nvPr/>
        </p:nvSpPr>
        <p:spPr bwMode="auto">
          <a:xfrm>
            <a:off x="2892425" y="3665538"/>
            <a:ext cx="557213" cy="107950"/>
          </a:xfrm>
          <a:custGeom>
            <a:avLst/>
            <a:gdLst>
              <a:gd name="T0" fmla="*/ 0 w 144"/>
              <a:gd name="T1" fmla="*/ 107950 h 144"/>
              <a:gd name="T2" fmla="*/ 557213 w 144"/>
              <a:gd name="T3" fmla="*/ 107950 h 144"/>
              <a:gd name="T4" fmla="*/ 557213 w 144"/>
              <a:gd name="T5" fmla="*/ 0 h 144"/>
              <a:gd name="T6" fmla="*/ 0 w 144"/>
              <a:gd name="T7" fmla="*/ 0 h 144"/>
              <a:gd name="T8" fmla="*/ 0 w 144"/>
              <a:gd name="T9" fmla="*/ 10795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7" name="Freeform 51">
            <a:extLst>
              <a:ext uri="{FF2B5EF4-FFF2-40B4-BE49-F238E27FC236}">
                <a16:creationId xmlns:a16="http://schemas.microsoft.com/office/drawing/2014/main" id="{413C1EAA-8AB1-6E4F-1B73-ADCED5A64D58}"/>
              </a:ext>
              <a:ext uri="{C183D7F6-B498-43B3-948B-1728B52AA6E4}">
                <adec:decorative xmlns:adec="http://schemas.microsoft.com/office/drawing/2017/decorative" val="1"/>
              </a:ext>
            </a:extLst>
          </p:cNvPr>
          <p:cNvSpPr>
            <a:spLocks noChangeAspect="1"/>
          </p:cNvSpPr>
          <p:nvPr/>
        </p:nvSpPr>
        <p:spPr bwMode="auto">
          <a:xfrm>
            <a:off x="2816225" y="3784600"/>
            <a:ext cx="168275" cy="90488"/>
          </a:xfrm>
          <a:custGeom>
            <a:avLst/>
            <a:gdLst>
              <a:gd name="T0" fmla="*/ 0 w 106"/>
              <a:gd name="T1" fmla="*/ 90488 h 57"/>
              <a:gd name="T2" fmla="*/ 168275 w 106"/>
              <a:gd name="T3" fmla="*/ 90488 h 57"/>
              <a:gd name="T4" fmla="*/ 168275 w 106"/>
              <a:gd name="T5" fmla="*/ 0 h 57"/>
              <a:gd name="T6" fmla="*/ 80963 w 106"/>
              <a:gd name="T7" fmla="*/ 0 h 57"/>
              <a:gd name="T8" fmla="*/ 80963 w 106"/>
              <a:gd name="T9" fmla="*/ 17463 h 57"/>
              <a:gd name="T10" fmla="*/ 25400 w 106"/>
              <a:gd name="T11" fmla="*/ 28575 h 57"/>
              <a:gd name="T12" fmla="*/ 0 w 106"/>
              <a:gd name="T13" fmla="*/ 9048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5815" name="Group 39">
            <a:extLst>
              <a:ext uri="{FF2B5EF4-FFF2-40B4-BE49-F238E27FC236}">
                <a16:creationId xmlns:a16="http://schemas.microsoft.com/office/drawing/2014/main" id="{A135B13B-C169-126F-C291-ED3ADFD91B0E}"/>
              </a:ext>
              <a:ext uri="{C183D7F6-B498-43B3-948B-1728B52AA6E4}">
                <adec:decorative xmlns:adec="http://schemas.microsoft.com/office/drawing/2017/decorative" val="1"/>
              </a:ext>
            </a:extLst>
          </p:cNvPr>
          <p:cNvGrpSpPr>
            <a:grpSpLocks noChangeAspect="1"/>
          </p:cNvGrpSpPr>
          <p:nvPr/>
        </p:nvGrpSpPr>
        <p:grpSpPr bwMode="auto">
          <a:xfrm rot="-5400000">
            <a:off x="3209132" y="3591719"/>
            <a:ext cx="182562" cy="247650"/>
            <a:chOff x="2688" y="3264"/>
            <a:chExt cx="288" cy="384"/>
          </a:xfrm>
        </p:grpSpPr>
        <p:sp>
          <p:nvSpPr>
            <p:cNvPr id="75922" name="Line 40">
              <a:extLst>
                <a:ext uri="{FF2B5EF4-FFF2-40B4-BE49-F238E27FC236}">
                  <a16:creationId xmlns:a16="http://schemas.microsoft.com/office/drawing/2014/main" id="{F96CEA18-B2DF-2D06-3EEB-E0F18D8EAA4C}"/>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3" name="Line 41">
              <a:extLst>
                <a:ext uri="{FF2B5EF4-FFF2-40B4-BE49-F238E27FC236}">
                  <a16:creationId xmlns:a16="http://schemas.microsoft.com/office/drawing/2014/main" id="{0CD3E7B5-3D7E-3029-4D86-A7498CA7B7C6}"/>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4" name="Line 42">
              <a:extLst>
                <a:ext uri="{FF2B5EF4-FFF2-40B4-BE49-F238E27FC236}">
                  <a16:creationId xmlns:a16="http://schemas.microsoft.com/office/drawing/2014/main" id="{5CF2B1EF-1955-EB1B-4B9A-1521F43D0E89}"/>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5" name="Line 43">
              <a:extLst>
                <a:ext uri="{FF2B5EF4-FFF2-40B4-BE49-F238E27FC236}">
                  <a16:creationId xmlns:a16="http://schemas.microsoft.com/office/drawing/2014/main" id="{180D64EB-4E3B-9ED4-53C0-EB06471A9C6E}"/>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6" name="Line 44">
              <a:extLst>
                <a:ext uri="{FF2B5EF4-FFF2-40B4-BE49-F238E27FC236}">
                  <a16:creationId xmlns:a16="http://schemas.microsoft.com/office/drawing/2014/main" id="{8873EB39-B125-ED49-A650-9DA175CE2AF9}"/>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7" name="Line 45">
              <a:extLst>
                <a:ext uri="{FF2B5EF4-FFF2-40B4-BE49-F238E27FC236}">
                  <a16:creationId xmlns:a16="http://schemas.microsoft.com/office/drawing/2014/main" id="{8D1B4959-A61B-D1B6-DEEB-D6874E76CE76}"/>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8" name="Line 46">
              <a:extLst>
                <a:ext uri="{FF2B5EF4-FFF2-40B4-BE49-F238E27FC236}">
                  <a16:creationId xmlns:a16="http://schemas.microsoft.com/office/drawing/2014/main" id="{2F0F8D30-3860-F97D-D026-7EBDDDCF9622}"/>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9" name="Line 47">
              <a:extLst>
                <a:ext uri="{FF2B5EF4-FFF2-40B4-BE49-F238E27FC236}">
                  <a16:creationId xmlns:a16="http://schemas.microsoft.com/office/drawing/2014/main" id="{D0A91093-0350-2911-DB06-8EA865BE28A6}"/>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0" name="Line 48">
              <a:extLst>
                <a:ext uri="{FF2B5EF4-FFF2-40B4-BE49-F238E27FC236}">
                  <a16:creationId xmlns:a16="http://schemas.microsoft.com/office/drawing/2014/main" id="{957ACF09-06D5-AC1D-2457-18A01276545A}"/>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31" name="Line 49">
              <a:extLst>
                <a:ext uri="{FF2B5EF4-FFF2-40B4-BE49-F238E27FC236}">
                  <a16:creationId xmlns:a16="http://schemas.microsoft.com/office/drawing/2014/main" id="{6E9BD1DE-1E18-3CFE-4518-54E1797705F1}"/>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01" name="Freeform 25">
            <a:extLst>
              <a:ext uri="{FF2B5EF4-FFF2-40B4-BE49-F238E27FC236}">
                <a16:creationId xmlns:a16="http://schemas.microsoft.com/office/drawing/2014/main" id="{E07F278F-2569-F51C-CE30-3886DEE70620}"/>
              </a:ext>
              <a:ext uri="{C183D7F6-B498-43B3-948B-1728B52AA6E4}">
                <adec:decorative xmlns:adec="http://schemas.microsoft.com/office/drawing/2017/decorative" val="1"/>
              </a:ext>
            </a:extLst>
          </p:cNvPr>
          <p:cNvSpPr>
            <a:spLocks noChangeAspect="1"/>
          </p:cNvSpPr>
          <p:nvPr/>
        </p:nvSpPr>
        <p:spPr bwMode="auto">
          <a:xfrm>
            <a:off x="1028700" y="3941763"/>
            <a:ext cx="1609725" cy="509587"/>
          </a:xfrm>
          <a:custGeom>
            <a:avLst/>
            <a:gdLst>
              <a:gd name="T0" fmla="*/ 0 w 1014"/>
              <a:gd name="T1" fmla="*/ 509587 h 321"/>
              <a:gd name="T2" fmla="*/ 1609725 w 1014"/>
              <a:gd name="T3" fmla="*/ 509587 h 321"/>
              <a:gd name="T4" fmla="*/ 1600200 w 1014"/>
              <a:gd name="T5" fmla="*/ 182562 h 321"/>
              <a:gd name="T6" fmla="*/ 500063 w 1014"/>
              <a:gd name="T7" fmla="*/ 182562 h 321"/>
              <a:gd name="T8" fmla="*/ 500063 w 1014"/>
              <a:gd name="T9" fmla="*/ 120650 h 321"/>
              <a:gd name="T10" fmla="*/ 520700 w 1014"/>
              <a:gd name="T11" fmla="*/ 33337 h 321"/>
              <a:gd name="T12" fmla="*/ 536575 w 1014"/>
              <a:gd name="T13" fmla="*/ 1587 h 321"/>
              <a:gd name="T14" fmla="*/ 438150 w 1014"/>
              <a:gd name="T15" fmla="*/ 0 h 321"/>
              <a:gd name="T16" fmla="*/ 442913 w 1014"/>
              <a:gd name="T17" fmla="*/ 53975 h 321"/>
              <a:gd name="T18" fmla="*/ 0 w 1014"/>
              <a:gd name="T19" fmla="*/ 53975 h 321"/>
              <a:gd name="T20" fmla="*/ 0 w 1014"/>
              <a:gd name="T21" fmla="*/ 50958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99" name="Rectangle 23">
            <a:extLst>
              <a:ext uri="{FF2B5EF4-FFF2-40B4-BE49-F238E27FC236}">
                <a16:creationId xmlns:a16="http://schemas.microsoft.com/office/drawing/2014/main" id="{D37A8491-BB0E-01A0-4905-5AD3BEA856F2}"/>
              </a:ext>
              <a:ext uri="{C183D7F6-B498-43B3-948B-1728B52AA6E4}">
                <adec:decorative xmlns:adec="http://schemas.microsoft.com/office/drawing/2017/decorative" val="1"/>
              </a:ext>
            </a:extLst>
          </p:cNvPr>
          <p:cNvSpPr>
            <a:spLocks noChangeAspect="1" noChangeArrowheads="1"/>
          </p:cNvSpPr>
          <p:nvPr/>
        </p:nvSpPr>
        <p:spPr bwMode="auto">
          <a:xfrm>
            <a:off x="1023938" y="4613275"/>
            <a:ext cx="1414462" cy="207963"/>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00" name="Freeform 24">
            <a:extLst>
              <a:ext uri="{FF2B5EF4-FFF2-40B4-BE49-F238E27FC236}">
                <a16:creationId xmlns:a16="http://schemas.microsoft.com/office/drawing/2014/main" id="{47DEA3B9-3BEA-36DF-414E-A07175A96738}"/>
              </a:ext>
              <a:ext uri="{C183D7F6-B498-43B3-948B-1728B52AA6E4}">
                <adec:decorative xmlns:adec="http://schemas.microsoft.com/office/drawing/2017/decorative" val="1"/>
              </a:ext>
            </a:extLst>
          </p:cNvPr>
          <p:cNvSpPr>
            <a:spLocks noChangeAspect="1"/>
          </p:cNvSpPr>
          <p:nvPr/>
        </p:nvSpPr>
        <p:spPr bwMode="auto">
          <a:xfrm>
            <a:off x="809625" y="3165475"/>
            <a:ext cx="214313" cy="1660525"/>
          </a:xfrm>
          <a:custGeom>
            <a:avLst/>
            <a:gdLst>
              <a:gd name="T0" fmla="*/ 209550 w 135"/>
              <a:gd name="T1" fmla="*/ 1660525 h 1046"/>
              <a:gd name="T2" fmla="*/ 60325 w 135"/>
              <a:gd name="T3" fmla="*/ 1657350 h 1046"/>
              <a:gd name="T4" fmla="*/ 0 w 135"/>
              <a:gd name="T5" fmla="*/ 1558925 h 1046"/>
              <a:gd name="T6" fmla="*/ 0 w 135"/>
              <a:gd name="T7" fmla="*/ 111125 h 1046"/>
              <a:gd name="T8" fmla="*/ 71438 w 135"/>
              <a:gd name="T9" fmla="*/ 0 h 1046"/>
              <a:gd name="T10" fmla="*/ 214313 w 135"/>
              <a:gd name="T11" fmla="*/ 0 h 1046"/>
              <a:gd name="T12" fmla="*/ 214313 w 135"/>
              <a:gd name="T13" fmla="*/ 668338 h 1046"/>
              <a:gd name="T14" fmla="*/ 71438 w 135"/>
              <a:gd name="T15" fmla="*/ 668338 h 1046"/>
              <a:gd name="T16" fmla="*/ 71438 w 135"/>
              <a:gd name="T17" fmla="*/ 1447800 h 1046"/>
              <a:gd name="T18" fmla="*/ 214313 w 135"/>
              <a:gd name="T19" fmla="*/ 1447800 h 1046"/>
              <a:gd name="T20" fmla="*/ 209550 w 135"/>
              <a:gd name="T21" fmla="*/ 1660525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98" name="Freeform 22">
            <a:extLst>
              <a:ext uri="{FF2B5EF4-FFF2-40B4-BE49-F238E27FC236}">
                <a16:creationId xmlns:a16="http://schemas.microsoft.com/office/drawing/2014/main" id="{C166F5C4-2C68-DB35-0A42-02002A572441}"/>
              </a:ext>
              <a:ext uri="{C183D7F6-B498-43B3-948B-1728B52AA6E4}">
                <adec:decorative xmlns:adec="http://schemas.microsoft.com/office/drawing/2017/decorative" val="1"/>
              </a:ext>
            </a:extLst>
          </p:cNvPr>
          <p:cNvSpPr>
            <a:spLocks noChangeAspect="1"/>
          </p:cNvSpPr>
          <p:nvPr/>
        </p:nvSpPr>
        <p:spPr bwMode="auto">
          <a:xfrm>
            <a:off x="2928938" y="4443413"/>
            <a:ext cx="785812" cy="758825"/>
          </a:xfrm>
          <a:custGeom>
            <a:avLst/>
            <a:gdLst>
              <a:gd name="T0" fmla="*/ 785812 w 495"/>
              <a:gd name="T1" fmla="*/ 727075 h 478"/>
              <a:gd name="T2" fmla="*/ 112712 w 495"/>
              <a:gd name="T3" fmla="*/ 728663 h 478"/>
              <a:gd name="T4" fmla="*/ 112712 w 495"/>
              <a:gd name="T5" fmla="*/ 7938 h 478"/>
              <a:gd name="T6" fmla="*/ 0 w 495"/>
              <a:gd name="T7" fmla="*/ 0 h 478"/>
              <a:gd name="T8" fmla="*/ 0 w 495"/>
              <a:gd name="T9" fmla="*/ 504825 h 478"/>
              <a:gd name="T10" fmla="*/ 0 w 495"/>
              <a:gd name="T11" fmla="*/ 758825 h 478"/>
              <a:gd name="T12" fmla="*/ 785812 w 495"/>
              <a:gd name="T13" fmla="*/ 758825 h 478"/>
              <a:gd name="T14" fmla="*/ 785812 w 495"/>
              <a:gd name="T15" fmla="*/ 727075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56" name="Rectangle 90">
            <a:extLst>
              <a:ext uri="{FF2B5EF4-FFF2-40B4-BE49-F238E27FC236}">
                <a16:creationId xmlns:a16="http://schemas.microsoft.com/office/drawing/2014/main" id="{5A300CC7-2625-4DCF-1B12-1CD4B5BA8FA1}"/>
              </a:ext>
              <a:ext uri="{C183D7F6-B498-43B3-948B-1728B52AA6E4}">
                <adec:decorative xmlns:adec="http://schemas.microsoft.com/office/drawing/2017/decorative" val="1"/>
              </a:ext>
            </a:extLst>
          </p:cNvPr>
          <p:cNvSpPr>
            <a:spLocks noChangeAspect="1" noChangeArrowheads="1"/>
          </p:cNvSpPr>
          <p:nvPr/>
        </p:nvSpPr>
        <p:spPr bwMode="auto">
          <a:xfrm>
            <a:off x="3467100" y="4391025"/>
            <a:ext cx="214313" cy="642938"/>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57" name="Freeform 91">
            <a:extLst>
              <a:ext uri="{FF2B5EF4-FFF2-40B4-BE49-F238E27FC236}">
                <a16:creationId xmlns:a16="http://schemas.microsoft.com/office/drawing/2014/main" id="{5794B9DB-E531-1BCF-8B84-448369903DC4}"/>
              </a:ext>
              <a:ext uri="{C183D7F6-B498-43B3-948B-1728B52AA6E4}">
                <adec:decorative xmlns:adec="http://schemas.microsoft.com/office/drawing/2017/decorative" val="1"/>
              </a:ext>
            </a:extLst>
          </p:cNvPr>
          <p:cNvSpPr>
            <a:spLocks noChangeAspect="1"/>
          </p:cNvSpPr>
          <p:nvPr/>
        </p:nvSpPr>
        <p:spPr bwMode="auto">
          <a:xfrm>
            <a:off x="3506788" y="4257675"/>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858" name="Freeform 92">
            <a:extLst>
              <a:ext uri="{FF2B5EF4-FFF2-40B4-BE49-F238E27FC236}">
                <a16:creationId xmlns:a16="http://schemas.microsoft.com/office/drawing/2014/main" id="{90F9E8E1-4B8A-0023-B713-95C9B74EA96C}"/>
              </a:ext>
              <a:ext uri="{C183D7F6-B498-43B3-948B-1728B52AA6E4}">
                <adec:decorative xmlns:adec="http://schemas.microsoft.com/office/drawing/2017/decorative" val="1"/>
              </a:ext>
            </a:extLst>
          </p:cNvPr>
          <p:cNvSpPr>
            <a:spLocks noChangeAspect="1"/>
          </p:cNvSpPr>
          <p:nvPr/>
        </p:nvSpPr>
        <p:spPr bwMode="auto">
          <a:xfrm flipV="1">
            <a:off x="3506788" y="5033963"/>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807" name="Freeform 31">
            <a:extLst>
              <a:ext uri="{FF2B5EF4-FFF2-40B4-BE49-F238E27FC236}">
                <a16:creationId xmlns:a16="http://schemas.microsoft.com/office/drawing/2014/main" id="{2D514094-2F00-2798-0C5A-E6FD9AA2FF13}"/>
              </a:ext>
              <a:ext uri="{C183D7F6-B498-43B3-948B-1728B52AA6E4}">
                <adec:decorative xmlns:adec="http://schemas.microsoft.com/office/drawing/2017/decorative" val="1"/>
              </a:ext>
            </a:extLst>
          </p:cNvPr>
          <p:cNvSpPr>
            <a:spLocks noChangeAspect="1"/>
          </p:cNvSpPr>
          <p:nvPr/>
        </p:nvSpPr>
        <p:spPr bwMode="auto">
          <a:xfrm>
            <a:off x="3403600" y="3627438"/>
            <a:ext cx="82550" cy="174625"/>
          </a:xfrm>
          <a:custGeom>
            <a:avLst/>
            <a:gdLst>
              <a:gd name="T0" fmla="*/ 0 w 24"/>
              <a:gd name="T1" fmla="*/ 170147 h 78"/>
              <a:gd name="T2" fmla="*/ 82550 w 24"/>
              <a:gd name="T3" fmla="*/ 174625 h 78"/>
              <a:gd name="T4" fmla="*/ 75671 w 24"/>
              <a:gd name="T5" fmla="*/ 0 h 78"/>
              <a:gd name="T6" fmla="*/ 0 w 24"/>
              <a:gd name="T7" fmla="*/ 0 h 78"/>
              <a:gd name="T8" fmla="*/ 0 w 24"/>
              <a:gd name="T9" fmla="*/ 1701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09" name="Freeform 33">
            <a:extLst>
              <a:ext uri="{FF2B5EF4-FFF2-40B4-BE49-F238E27FC236}">
                <a16:creationId xmlns:a16="http://schemas.microsoft.com/office/drawing/2014/main" id="{8C11B75D-628F-1C0D-E6A3-669A710BC7AE}"/>
              </a:ext>
              <a:ext uri="{C183D7F6-B498-43B3-948B-1728B52AA6E4}">
                <adec:decorative xmlns:adec="http://schemas.microsoft.com/office/drawing/2017/decorative" val="1"/>
              </a:ext>
            </a:extLst>
          </p:cNvPr>
          <p:cNvSpPr>
            <a:spLocks noChangeAspect="1"/>
          </p:cNvSpPr>
          <p:nvPr/>
        </p:nvSpPr>
        <p:spPr bwMode="auto">
          <a:xfrm>
            <a:off x="3457575" y="3668713"/>
            <a:ext cx="82550" cy="98425"/>
          </a:xfrm>
          <a:custGeom>
            <a:avLst/>
            <a:gdLst>
              <a:gd name="T0" fmla="*/ 0 w 24"/>
              <a:gd name="T1" fmla="*/ 98425 h 44"/>
              <a:gd name="T2" fmla="*/ 82550 w 24"/>
              <a:gd name="T3" fmla="*/ 98425 h 44"/>
              <a:gd name="T4" fmla="*/ 75671 w 24"/>
              <a:gd name="T5" fmla="*/ 0 h 44"/>
              <a:gd name="T6" fmla="*/ 6879 w 24"/>
              <a:gd name="T7" fmla="*/ 4474 h 44"/>
              <a:gd name="T8" fmla="*/ 0 w 24"/>
              <a:gd name="T9" fmla="*/ 98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0" name="Freeform 34">
            <a:extLst>
              <a:ext uri="{FF2B5EF4-FFF2-40B4-BE49-F238E27FC236}">
                <a16:creationId xmlns:a16="http://schemas.microsoft.com/office/drawing/2014/main" id="{32FC8B2B-8DF8-698D-FE5B-1783936791DE}"/>
              </a:ext>
              <a:ext uri="{C183D7F6-B498-43B3-948B-1728B52AA6E4}">
                <adec:decorative xmlns:adec="http://schemas.microsoft.com/office/drawing/2017/decorative" val="1"/>
              </a:ext>
            </a:extLst>
          </p:cNvPr>
          <p:cNvSpPr>
            <a:spLocks noChangeAspect="1"/>
          </p:cNvSpPr>
          <p:nvPr/>
        </p:nvSpPr>
        <p:spPr bwMode="auto">
          <a:xfrm>
            <a:off x="3462338" y="3624263"/>
            <a:ext cx="82550" cy="52387"/>
          </a:xfrm>
          <a:custGeom>
            <a:avLst/>
            <a:gdLst>
              <a:gd name="T0" fmla="*/ 0 w 24"/>
              <a:gd name="T1" fmla="*/ 52387 h 24"/>
              <a:gd name="T2" fmla="*/ 82550 w 24"/>
              <a:gd name="T3" fmla="*/ 52387 h 24"/>
              <a:gd name="T4" fmla="*/ 82550 w 24"/>
              <a:gd name="T5" fmla="*/ 0 h 24"/>
              <a:gd name="T6" fmla="*/ 0 w 24"/>
              <a:gd name="T7" fmla="*/ 4366 h 24"/>
              <a:gd name="T8" fmla="*/ 0 w 24"/>
              <a:gd name="T9" fmla="*/ 5238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1" name="Freeform 35">
            <a:extLst>
              <a:ext uri="{FF2B5EF4-FFF2-40B4-BE49-F238E27FC236}">
                <a16:creationId xmlns:a16="http://schemas.microsoft.com/office/drawing/2014/main" id="{869BC275-75F3-8109-9633-51FF2BDFCBB3}"/>
              </a:ext>
              <a:ext uri="{C183D7F6-B498-43B3-948B-1728B52AA6E4}">
                <adec:decorative xmlns:adec="http://schemas.microsoft.com/office/drawing/2017/decorative" val="1"/>
              </a:ext>
            </a:extLst>
          </p:cNvPr>
          <p:cNvSpPr>
            <a:spLocks noChangeAspect="1"/>
          </p:cNvSpPr>
          <p:nvPr/>
        </p:nvSpPr>
        <p:spPr bwMode="auto">
          <a:xfrm>
            <a:off x="3462338" y="3748088"/>
            <a:ext cx="82550" cy="53975"/>
          </a:xfrm>
          <a:custGeom>
            <a:avLst/>
            <a:gdLst>
              <a:gd name="T0" fmla="*/ 0 w 24"/>
              <a:gd name="T1" fmla="*/ 53975 h 24"/>
              <a:gd name="T2" fmla="*/ 82550 w 24"/>
              <a:gd name="T3" fmla="*/ 53975 h 24"/>
              <a:gd name="T4" fmla="*/ 82550 w 24"/>
              <a:gd name="T5" fmla="*/ 0 h 24"/>
              <a:gd name="T6" fmla="*/ 0 w 24"/>
              <a:gd name="T7" fmla="*/ 4498 h 24"/>
              <a:gd name="T8" fmla="*/ 0 w 24"/>
              <a:gd name="T9" fmla="*/ 539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08" name="Freeform 32">
            <a:extLst>
              <a:ext uri="{FF2B5EF4-FFF2-40B4-BE49-F238E27FC236}">
                <a16:creationId xmlns:a16="http://schemas.microsoft.com/office/drawing/2014/main" id="{32154F05-7182-1034-4B5B-6E13F2EAA48C}"/>
              </a:ext>
              <a:ext uri="{C183D7F6-B498-43B3-948B-1728B52AA6E4}">
                <adec:decorative xmlns:adec="http://schemas.microsoft.com/office/drawing/2017/decorative" val="1"/>
              </a:ext>
            </a:extLst>
          </p:cNvPr>
          <p:cNvSpPr>
            <a:spLocks noChangeAspect="1"/>
          </p:cNvSpPr>
          <p:nvPr/>
        </p:nvSpPr>
        <p:spPr bwMode="auto">
          <a:xfrm>
            <a:off x="3506788" y="3629025"/>
            <a:ext cx="277812" cy="173038"/>
          </a:xfrm>
          <a:custGeom>
            <a:avLst/>
            <a:gdLst>
              <a:gd name="T0" fmla="*/ 0 w 175"/>
              <a:gd name="T1" fmla="*/ 173038 h 109"/>
              <a:gd name="T2" fmla="*/ 274637 w 175"/>
              <a:gd name="T3" fmla="*/ 173038 h 109"/>
              <a:gd name="T4" fmla="*/ 277812 w 175"/>
              <a:gd name="T5" fmla="*/ 0 h 109"/>
              <a:gd name="T6" fmla="*/ 0 w 175"/>
              <a:gd name="T7" fmla="*/ 3175 h 109"/>
              <a:gd name="T8" fmla="*/ 0 w 175"/>
              <a:gd name="T9" fmla="*/ 17303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89" name="Rectangle 13">
            <a:extLst>
              <a:ext uri="{FF2B5EF4-FFF2-40B4-BE49-F238E27FC236}">
                <a16:creationId xmlns:a16="http://schemas.microsoft.com/office/drawing/2014/main" id="{6AD07185-E246-E5ED-6BB6-CA6C7A3716D8}"/>
              </a:ext>
              <a:ext uri="{C183D7F6-B498-43B3-948B-1728B52AA6E4}">
                <adec:decorative xmlns:adec="http://schemas.microsoft.com/office/drawing/2017/decorative" val="1"/>
              </a:ext>
            </a:extLst>
          </p:cNvPr>
          <p:cNvSpPr>
            <a:spLocks noChangeArrowheads="1"/>
          </p:cNvSpPr>
          <p:nvPr/>
        </p:nvSpPr>
        <p:spPr bwMode="auto">
          <a:xfrm>
            <a:off x="4953000" y="3814763"/>
            <a:ext cx="876300" cy="1524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62" name="Freeform 96">
            <a:extLst>
              <a:ext uri="{FF2B5EF4-FFF2-40B4-BE49-F238E27FC236}">
                <a16:creationId xmlns:a16="http://schemas.microsoft.com/office/drawing/2014/main" id="{7C19145B-DB20-36E2-0144-0BD7744206AD}"/>
              </a:ext>
              <a:ext uri="{C183D7F6-B498-43B3-948B-1728B52AA6E4}">
                <adec:decorative xmlns:adec="http://schemas.microsoft.com/office/drawing/2017/decorative" val="1"/>
              </a:ext>
            </a:extLst>
          </p:cNvPr>
          <p:cNvSpPr>
            <a:spLocks noChangeAspect="1"/>
          </p:cNvSpPr>
          <p:nvPr/>
        </p:nvSpPr>
        <p:spPr bwMode="auto">
          <a:xfrm>
            <a:off x="3794125" y="3762375"/>
            <a:ext cx="3578225" cy="104775"/>
          </a:xfrm>
          <a:custGeom>
            <a:avLst/>
            <a:gdLst>
              <a:gd name="T0" fmla="*/ 3578225 w 2254"/>
              <a:gd name="T1" fmla="*/ 104775 h 66"/>
              <a:gd name="T2" fmla="*/ 3578225 w 2254"/>
              <a:gd name="T3" fmla="*/ 0 h 66"/>
              <a:gd name="T4" fmla="*/ 0 w 2254"/>
              <a:gd name="T5" fmla="*/ 0 h 66"/>
              <a:gd name="T6" fmla="*/ 0 w 2254"/>
              <a:gd name="T7" fmla="*/ 104775 h 66"/>
              <a:gd name="T8" fmla="*/ 3578225 w 2254"/>
              <a:gd name="T9" fmla="*/ 10477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Freeform 15">
            <a:extLst>
              <a:ext uri="{FF2B5EF4-FFF2-40B4-BE49-F238E27FC236}">
                <a16:creationId xmlns:a16="http://schemas.microsoft.com/office/drawing/2014/main" id="{870BD1B2-5B66-8E2D-60FA-11D61C278DEE}"/>
              </a:ext>
              <a:ext uri="{C183D7F6-B498-43B3-948B-1728B52AA6E4}">
                <adec:decorative xmlns:adec="http://schemas.microsoft.com/office/drawing/2017/decorative" val="1"/>
              </a:ext>
            </a:extLst>
          </p:cNvPr>
          <p:cNvSpPr>
            <a:spLocks noChangeAspect="1"/>
          </p:cNvSpPr>
          <p:nvPr/>
        </p:nvSpPr>
        <p:spPr bwMode="auto">
          <a:xfrm>
            <a:off x="3790950" y="3981450"/>
            <a:ext cx="1738313" cy="492125"/>
          </a:xfrm>
          <a:custGeom>
            <a:avLst/>
            <a:gdLst>
              <a:gd name="T0" fmla="*/ 1704975 w 1095"/>
              <a:gd name="T1" fmla="*/ 376238 h 310"/>
              <a:gd name="T2" fmla="*/ 1704975 w 1095"/>
              <a:gd name="T3" fmla="*/ 490538 h 310"/>
              <a:gd name="T4" fmla="*/ 1403350 w 1095"/>
              <a:gd name="T5" fmla="*/ 492125 h 310"/>
              <a:gd name="T6" fmla="*/ 1403350 w 1095"/>
              <a:gd name="T7" fmla="*/ 368300 h 310"/>
              <a:gd name="T8" fmla="*/ 1165225 w 1095"/>
              <a:gd name="T9" fmla="*/ 368300 h 310"/>
              <a:gd name="T10" fmla="*/ 1165225 w 1095"/>
              <a:gd name="T11" fmla="*/ 490538 h 310"/>
              <a:gd name="T12" fmla="*/ 889000 w 1095"/>
              <a:gd name="T13" fmla="*/ 490538 h 310"/>
              <a:gd name="T14" fmla="*/ 890588 w 1095"/>
              <a:gd name="T15" fmla="*/ 361950 h 310"/>
              <a:gd name="T16" fmla="*/ 669925 w 1095"/>
              <a:gd name="T17" fmla="*/ 361950 h 310"/>
              <a:gd name="T18" fmla="*/ 673100 w 1095"/>
              <a:gd name="T19" fmla="*/ 492125 h 310"/>
              <a:gd name="T20" fmla="*/ 3175 w 1095"/>
              <a:gd name="T21" fmla="*/ 492125 h 310"/>
              <a:gd name="T22" fmla="*/ 0 w 1095"/>
              <a:gd name="T23" fmla="*/ 0 h 310"/>
              <a:gd name="T24" fmla="*/ 1738313 w 1095"/>
              <a:gd name="T25" fmla="*/ 0 h 310"/>
              <a:gd name="T26" fmla="*/ 1736725 w 1095"/>
              <a:gd name="T27" fmla="*/ 357188 h 310"/>
              <a:gd name="T28" fmla="*/ 1704975 w 1095"/>
              <a:gd name="T29" fmla="*/ 376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2" name="Rectangle 56">
            <a:extLst>
              <a:ext uri="{FF2B5EF4-FFF2-40B4-BE49-F238E27FC236}">
                <a16:creationId xmlns:a16="http://schemas.microsoft.com/office/drawing/2014/main" id="{2E69B3AF-64A9-CA80-658E-2A57BEC5672B}"/>
              </a:ext>
              <a:ext uri="{C183D7F6-B498-43B3-948B-1728B52AA6E4}">
                <adec:decorative xmlns:adec="http://schemas.microsoft.com/office/drawing/2017/decorative" val="1"/>
              </a:ext>
            </a:extLst>
          </p:cNvPr>
          <p:cNvSpPr>
            <a:spLocks noChangeAspect="1" noChangeArrowheads="1"/>
          </p:cNvSpPr>
          <p:nvPr/>
        </p:nvSpPr>
        <p:spPr bwMode="auto">
          <a:xfrm>
            <a:off x="3771900" y="4479925"/>
            <a:ext cx="550863"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55" name="Rectangle 89">
            <a:extLst>
              <a:ext uri="{FF2B5EF4-FFF2-40B4-BE49-F238E27FC236}">
                <a16:creationId xmlns:a16="http://schemas.microsoft.com/office/drawing/2014/main" id="{43861FE1-C916-59AC-2F83-969F18254850}"/>
              </a:ext>
              <a:ext uri="{C183D7F6-B498-43B3-948B-1728B52AA6E4}">
                <adec:decorative xmlns:adec="http://schemas.microsoft.com/office/drawing/2017/decorative" val="1"/>
              </a:ext>
            </a:extLst>
          </p:cNvPr>
          <p:cNvSpPr>
            <a:spLocks noChangeAspect="1" noChangeArrowheads="1"/>
          </p:cNvSpPr>
          <p:nvPr/>
        </p:nvSpPr>
        <p:spPr bwMode="auto">
          <a:xfrm>
            <a:off x="3681413" y="4284663"/>
            <a:ext cx="107950" cy="85725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24" name="Rectangle 58">
            <a:extLst>
              <a:ext uri="{FF2B5EF4-FFF2-40B4-BE49-F238E27FC236}">
                <a16:creationId xmlns:a16="http://schemas.microsoft.com/office/drawing/2014/main" id="{DA8921B2-A523-043F-1893-1BE02009261A}"/>
              </a:ext>
              <a:ext uri="{C183D7F6-B498-43B3-948B-1728B52AA6E4}">
                <adec:decorative xmlns:adec="http://schemas.microsoft.com/office/drawing/2017/decorative" val="1"/>
              </a:ext>
            </a:extLst>
          </p:cNvPr>
          <p:cNvSpPr>
            <a:spLocks noChangeAspect="1" noChangeArrowheads="1"/>
          </p:cNvSpPr>
          <p:nvPr/>
        </p:nvSpPr>
        <p:spPr bwMode="auto">
          <a:xfrm>
            <a:off x="4322763" y="4479925"/>
            <a:ext cx="106362"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26" name="Rectangle 60">
            <a:extLst>
              <a:ext uri="{FF2B5EF4-FFF2-40B4-BE49-F238E27FC236}">
                <a16:creationId xmlns:a16="http://schemas.microsoft.com/office/drawing/2014/main" id="{62741892-4676-07B1-210D-6E07FA872741}"/>
              </a:ext>
              <a:ext uri="{C183D7F6-B498-43B3-948B-1728B52AA6E4}">
                <adec:decorative xmlns:adec="http://schemas.microsoft.com/office/drawing/2017/decorative" val="1"/>
              </a:ext>
            </a:extLst>
          </p:cNvPr>
          <p:cNvSpPr>
            <a:spLocks noChangeAspect="1" noChangeArrowheads="1"/>
          </p:cNvSpPr>
          <p:nvPr/>
        </p:nvSpPr>
        <p:spPr bwMode="auto">
          <a:xfrm>
            <a:off x="4322763" y="4586288"/>
            <a:ext cx="10636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27" name="Freeform 61">
            <a:extLst>
              <a:ext uri="{FF2B5EF4-FFF2-40B4-BE49-F238E27FC236}">
                <a16:creationId xmlns:a16="http://schemas.microsoft.com/office/drawing/2014/main" id="{0998A93A-FB99-6A03-EB19-19333B997984}"/>
              </a:ext>
              <a:ext uri="{C183D7F6-B498-43B3-948B-1728B52AA6E4}">
                <adec:decorative xmlns:adec="http://schemas.microsoft.com/office/drawing/2017/decorative" val="1"/>
              </a:ext>
            </a:extLst>
          </p:cNvPr>
          <p:cNvSpPr>
            <a:spLocks noChangeAspect="1"/>
          </p:cNvSpPr>
          <p:nvPr/>
        </p:nvSpPr>
        <p:spPr bwMode="auto">
          <a:xfrm>
            <a:off x="442912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5" name="Rectangle 59">
            <a:extLst>
              <a:ext uri="{FF2B5EF4-FFF2-40B4-BE49-F238E27FC236}">
                <a16:creationId xmlns:a16="http://schemas.microsoft.com/office/drawing/2014/main" id="{D24604C8-AB46-B129-5E42-97AEEBBC3255}"/>
              </a:ext>
              <a:ext uri="{C183D7F6-B498-43B3-948B-1728B52AA6E4}">
                <adec:decorative xmlns:adec="http://schemas.microsoft.com/office/drawing/2017/decorative" val="1"/>
              </a:ext>
            </a:extLst>
          </p:cNvPr>
          <p:cNvSpPr>
            <a:spLocks noChangeAspect="1" noChangeArrowheads="1"/>
          </p:cNvSpPr>
          <p:nvPr/>
        </p:nvSpPr>
        <p:spPr bwMode="auto">
          <a:xfrm>
            <a:off x="4322763" y="4800600"/>
            <a:ext cx="106362"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59" name="Freeform 93">
            <a:extLst>
              <a:ext uri="{FF2B5EF4-FFF2-40B4-BE49-F238E27FC236}">
                <a16:creationId xmlns:a16="http://schemas.microsoft.com/office/drawing/2014/main" id="{12F4D083-9761-2C86-C7DF-D1F831AFA543}"/>
              </a:ext>
              <a:ext uri="{C183D7F6-B498-43B3-948B-1728B52AA6E4}">
                <adec:decorative xmlns:adec="http://schemas.microsoft.com/office/drawing/2017/decorative" val="1"/>
              </a:ext>
            </a:extLst>
          </p:cNvPr>
          <p:cNvSpPr>
            <a:spLocks noChangeAspect="1"/>
          </p:cNvSpPr>
          <p:nvPr/>
        </p:nvSpPr>
        <p:spPr bwMode="auto">
          <a:xfrm>
            <a:off x="5197475" y="4914900"/>
            <a:ext cx="314325" cy="419100"/>
          </a:xfrm>
          <a:custGeom>
            <a:avLst/>
            <a:gdLst>
              <a:gd name="T0" fmla="*/ 314325 w 198"/>
              <a:gd name="T1" fmla="*/ 419100 h 264"/>
              <a:gd name="T2" fmla="*/ 314325 w 198"/>
              <a:gd name="T3" fmla="*/ 0 h 264"/>
              <a:gd name="T4" fmla="*/ 0 w 198"/>
              <a:gd name="T5" fmla="*/ 0 h 264"/>
              <a:gd name="T6" fmla="*/ 0 w 198"/>
              <a:gd name="T7" fmla="*/ 419100 h 264"/>
              <a:gd name="T8" fmla="*/ 314325 w 198"/>
              <a:gd name="T9" fmla="*/ 41910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67" name="Freeform 111">
            <a:extLst>
              <a:ext uri="{FF2B5EF4-FFF2-40B4-BE49-F238E27FC236}">
                <a16:creationId xmlns:a16="http://schemas.microsoft.com/office/drawing/2014/main" id="{95B88A57-085E-D91E-E5F4-7CF862177820}"/>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3" name="Rectangle 57">
            <a:extLst>
              <a:ext uri="{FF2B5EF4-FFF2-40B4-BE49-F238E27FC236}">
                <a16:creationId xmlns:a16="http://schemas.microsoft.com/office/drawing/2014/main" id="{921C80F6-E09E-C879-1AE4-B92E7F893D01}"/>
              </a:ext>
              <a:ext uri="{C183D7F6-B498-43B3-948B-1728B52AA6E4}">
                <adec:decorative xmlns:adec="http://schemas.microsoft.com/office/drawing/2017/decorative" val="1"/>
              </a:ext>
            </a:extLst>
          </p:cNvPr>
          <p:cNvSpPr>
            <a:spLocks noChangeAspect="1" noChangeArrowheads="1"/>
          </p:cNvSpPr>
          <p:nvPr/>
        </p:nvSpPr>
        <p:spPr bwMode="auto">
          <a:xfrm>
            <a:off x="4537075" y="4586288"/>
            <a:ext cx="21431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2" name="Freeform 66">
            <a:extLst>
              <a:ext uri="{FF2B5EF4-FFF2-40B4-BE49-F238E27FC236}">
                <a16:creationId xmlns:a16="http://schemas.microsoft.com/office/drawing/2014/main" id="{BC801F1A-7AA0-147E-8FED-2D48B8EDD886}"/>
              </a:ext>
              <a:ext uri="{C183D7F6-B498-43B3-948B-1728B52AA6E4}">
                <adec:decorative xmlns:adec="http://schemas.microsoft.com/office/drawing/2017/decorative" val="1"/>
              </a:ext>
            </a:extLst>
          </p:cNvPr>
          <p:cNvSpPr>
            <a:spLocks noChangeAspect="1"/>
          </p:cNvSpPr>
          <p:nvPr/>
        </p:nvSpPr>
        <p:spPr bwMode="auto">
          <a:xfrm flipH="1">
            <a:off x="4751388" y="4479925"/>
            <a:ext cx="106362" cy="428625"/>
          </a:xfrm>
          <a:custGeom>
            <a:avLst/>
            <a:gdLst>
              <a:gd name="T0" fmla="*/ 0 w 48"/>
              <a:gd name="T1" fmla="*/ 0 h 192"/>
              <a:gd name="T2" fmla="*/ 106362 w 48"/>
              <a:gd name="T3" fmla="*/ 107156 h 192"/>
              <a:gd name="T4" fmla="*/ 106362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8" name="Rectangle 62">
            <a:extLst>
              <a:ext uri="{FF2B5EF4-FFF2-40B4-BE49-F238E27FC236}">
                <a16:creationId xmlns:a16="http://schemas.microsoft.com/office/drawing/2014/main" id="{69D2E685-18A1-C4D3-86CC-2E3A8B74F094}"/>
              </a:ext>
              <a:ext uri="{C183D7F6-B498-43B3-948B-1728B52AA6E4}">
                <adec:decorative xmlns:adec="http://schemas.microsoft.com/office/drawing/2017/decorative" val="1"/>
              </a:ext>
            </a:extLst>
          </p:cNvPr>
          <p:cNvSpPr>
            <a:spLocks noChangeAspect="1" noChangeArrowheads="1"/>
          </p:cNvSpPr>
          <p:nvPr/>
        </p:nvSpPr>
        <p:spPr bwMode="auto">
          <a:xfrm>
            <a:off x="4857750"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0" name="Rectangle 64">
            <a:extLst>
              <a:ext uri="{FF2B5EF4-FFF2-40B4-BE49-F238E27FC236}">
                <a16:creationId xmlns:a16="http://schemas.microsoft.com/office/drawing/2014/main" id="{7C38D3E8-05EE-BE73-5F02-383B42AB391B}"/>
              </a:ext>
              <a:ext uri="{C183D7F6-B498-43B3-948B-1728B52AA6E4}">
                <adec:decorative xmlns:adec="http://schemas.microsoft.com/office/drawing/2017/decorative" val="1"/>
              </a:ext>
            </a:extLst>
          </p:cNvPr>
          <p:cNvSpPr>
            <a:spLocks noChangeAspect="1" noChangeArrowheads="1"/>
          </p:cNvSpPr>
          <p:nvPr/>
        </p:nvSpPr>
        <p:spPr bwMode="auto">
          <a:xfrm>
            <a:off x="4857750"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1" name="Freeform 65">
            <a:extLst>
              <a:ext uri="{FF2B5EF4-FFF2-40B4-BE49-F238E27FC236}">
                <a16:creationId xmlns:a16="http://schemas.microsoft.com/office/drawing/2014/main" id="{8A8D4DDD-E5D4-8FD0-8E2A-2CB38BF92369}"/>
              </a:ext>
              <a:ext uri="{C183D7F6-B498-43B3-948B-1728B52AA6E4}">
                <adec:decorative xmlns:adec="http://schemas.microsoft.com/office/drawing/2017/decorative" val="1"/>
              </a:ext>
            </a:extLst>
          </p:cNvPr>
          <p:cNvSpPr>
            <a:spLocks noChangeAspect="1"/>
          </p:cNvSpPr>
          <p:nvPr/>
        </p:nvSpPr>
        <p:spPr bwMode="auto">
          <a:xfrm>
            <a:off x="496570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29" name="Rectangle 63">
            <a:extLst>
              <a:ext uri="{FF2B5EF4-FFF2-40B4-BE49-F238E27FC236}">
                <a16:creationId xmlns:a16="http://schemas.microsoft.com/office/drawing/2014/main" id="{16A94874-E594-314C-10A4-06452C5EA8AD}"/>
              </a:ext>
              <a:ext uri="{C183D7F6-B498-43B3-948B-1728B52AA6E4}">
                <adec:decorative xmlns:adec="http://schemas.microsoft.com/office/drawing/2017/decorative" val="1"/>
              </a:ext>
            </a:extLst>
          </p:cNvPr>
          <p:cNvSpPr>
            <a:spLocks noChangeAspect="1" noChangeArrowheads="1"/>
          </p:cNvSpPr>
          <p:nvPr/>
        </p:nvSpPr>
        <p:spPr bwMode="auto">
          <a:xfrm>
            <a:off x="4857750"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52" name="Rectangle 86">
            <a:extLst>
              <a:ext uri="{FF2B5EF4-FFF2-40B4-BE49-F238E27FC236}">
                <a16:creationId xmlns:a16="http://schemas.microsoft.com/office/drawing/2014/main" id="{3D5643FC-A785-96F5-75BA-A3D39B6FBDAE}"/>
              </a:ext>
              <a:ext uri="{C183D7F6-B498-43B3-948B-1728B52AA6E4}">
                <adec:decorative xmlns:adec="http://schemas.microsoft.com/office/drawing/2017/decorative" val="1"/>
              </a:ext>
            </a:extLst>
          </p:cNvPr>
          <p:cNvSpPr>
            <a:spLocks noChangeAspect="1" noChangeArrowheads="1"/>
          </p:cNvSpPr>
          <p:nvPr/>
        </p:nvSpPr>
        <p:spPr bwMode="auto">
          <a:xfrm>
            <a:off x="5073650" y="4586288"/>
            <a:ext cx="428625"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94" name="Freeform 18">
            <a:extLst>
              <a:ext uri="{FF2B5EF4-FFF2-40B4-BE49-F238E27FC236}">
                <a16:creationId xmlns:a16="http://schemas.microsoft.com/office/drawing/2014/main" id="{0C3123A7-1691-BF59-F331-719EE90793FE}"/>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5" name="Freeform 19">
            <a:extLst>
              <a:ext uri="{FF2B5EF4-FFF2-40B4-BE49-F238E27FC236}">
                <a16:creationId xmlns:a16="http://schemas.microsoft.com/office/drawing/2014/main" id="{57C5B0B4-02C8-7C59-2CF2-D7E81C7DEBCA}"/>
              </a:ext>
              <a:ext uri="{C183D7F6-B498-43B3-948B-1728B52AA6E4}">
                <adec:decorative xmlns:adec="http://schemas.microsoft.com/office/drawing/2017/decorative" val="1"/>
              </a:ext>
            </a:extLst>
          </p:cNvPr>
          <p:cNvSpPr>
            <a:spLocks noChangeAspect="1"/>
          </p:cNvSpPr>
          <p:nvPr/>
        </p:nvSpPr>
        <p:spPr bwMode="auto">
          <a:xfrm>
            <a:off x="3790950" y="4914900"/>
            <a:ext cx="781050" cy="422275"/>
          </a:xfrm>
          <a:custGeom>
            <a:avLst/>
            <a:gdLst>
              <a:gd name="T0" fmla="*/ 3633 w 430"/>
              <a:gd name="T1" fmla="*/ 193675 h 266"/>
              <a:gd name="T2" fmla="*/ 3633 w 430"/>
              <a:gd name="T3" fmla="*/ 0 h 266"/>
              <a:gd name="T4" fmla="*/ 781050 w 430"/>
              <a:gd name="T5" fmla="*/ 0 h 266"/>
              <a:gd name="T6" fmla="*/ 781050 w 430"/>
              <a:gd name="T7" fmla="*/ 422275 h 266"/>
              <a:gd name="T8" fmla="*/ 312420 w 430"/>
              <a:gd name="T9" fmla="*/ 420688 h 266"/>
              <a:gd name="T10" fmla="*/ 317869 w 430"/>
              <a:gd name="T11" fmla="*/ 160338 h 266"/>
              <a:gd name="T12" fmla="*/ 243397 w 430"/>
              <a:gd name="T13" fmla="*/ 80963 h 266"/>
              <a:gd name="T14" fmla="*/ 181640 w 430"/>
              <a:gd name="T15" fmla="*/ 152400 h 266"/>
              <a:gd name="T16" fmla="*/ 181640 w 430"/>
              <a:gd name="T17" fmla="*/ 187325 h 266"/>
              <a:gd name="T18" fmla="*/ 0 w 430"/>
              <a:gd name="T19" fmla="*/ 18732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Rectangle 20">
            <a:extLst>
              <a:ext uri="{FF2B5EF4-FFF2-40B4-BE49-F238E27FC236}">
                <a16:creationId xmlns:a16="http://schemas.microsoft.com/office/drawing/2014/main" id="{C6F09786-F153-9189-10D4-6384F9AD6F51}"/>
              </a:ext>
              <a:ext uri="{C183D7F6-B498-43B3-948B-1728B52AA6E4}">
                <adec:decorative xmlns:adec="http://schemas.microsoft.com/office/drawing/2017/decorative" val="1"/>
              </a:ext>
            </a:extLst>
          </p:cNvPr>
          <p:cNvSpPr>
            <a:spLocks noChangeAspect="1" noChangeArrowheads="1"/>
          </p:cNvSpPr>
          <p:nvPr/>
        </p:nvSpPr>
        <p:spPr bwMode="auto">
          <a:xfrm flipH="1">
            <a:off x="3810000" y="5232400"/>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97" name="Freeform 21">
            <a:extLst>
              <a:ext uri="{FF2B5EF4-FFF2-40B4-BE49-F238E27FC236}">
                <a16:creationId xmlns:a16="http://schemas.microsoft.com/office/drawing/2014/main" id="{120DB222-8203-0D7B-D6CF-5FB8C1906802}"/>
              </a:ext>
              <a:ext uri="{C183D7F6-B498-43B3-948B-1728B52AA6E4}">
                <adec:decorative xmlns:adec="http://schemas.microsoft.com/office/drawing/2017/decorative" val="1"/>
              </a:ext>
            </a:extLst>
          </p:cNvPr>
          <p:cNvSpPr>
            <a:spLocks noChangeAspect="1"/>
          </p:cNvSpPr>
          <p:nvPr/>
        </p:nvSpPr>
        <p:spPr bwMode="auto">
          <a:xfrm>
            <a:off x="2438400" y="4610100"/>
            <a:ext cx="1371600" cy="727075"/>
          </a:xfrm>
          <a:custGeom>
            <a:avLst/>
            <a:gdLst>
              <a:gd name="T0" fmla="*/ 1371600 w 480"/>
              <a:gd name="T1" fmla="*/ 623207 h 336"/>
              <a:gd name="T2" fmla="*/ 411480 w 480"/>
              <a:gd name="T3" fmla="*/ 623207 h 336"/>
              <a:gd name="T4" fmla="*/ 411480 w 480"/>
              <a:gd name="T5" fmla="*/ 0 h 336"/>
              <a:gd name="T6" fmla="*/ 0 w 480"/>
              <a:gd name="T7" fmla="*/ 0 h 336"/>
              <a:gd name="T8" fmla="*/ 0 w 480"/>
              <a:gd name="T9" fmla="*/ 727075 h 336"/>
              <a:gd name="T10" fmla="*/ 1371600 w 480"/>
              <a:gd name="T11" fmla="*/ 727075 h 336"/>
              <a:gd name="T12" fmla="*/ 1371600 w 480"/>
              <a:gd name="T13" fmla="*/ 62320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18" name="Freeform 52">
            <a:extLst>
              <a:ext uri="{FF2B5EF4-FFF2-40B4-BE49-F238E27FC236}">
                <a16:creationId xmlns:a16="http://schemas.microsoft.com/office/drawing/2014/main" id="{A25A6BD7-6036-F02E-2416-020C645B2981}"/>
              </a:ext>
              <a:ext uri="{C183D7F6-B498-43B3-948B-1728B52AA6E4}">
                <adec:decorative xmlns:adec="http://schemas.microsoft.com/office/drawing/2017/decorative" val="1"/>
              </a:ext>
            </a:extLst>
          </p:cNvPr>
          <p:cNvSpPr>
            <a:spLocks noChangeAspect="1"/>
          </p:cNvSpPr>
          <p:nvPr/>
        </p:nvSpPr>
        <p:spPr bwMode="auto">
          <a:xfrm>
            <a:off x="4743450" y="4911725"/>
            <a:ext cx="241300" cy="422275"/>
          </a:xfrm>
          <a:custGeom>
            <a:avLst/>
            <a:gdLst>
              <a:gd name="T0" fmla="*/ 241300 w 152"/>
              <a:gd name="T1" fmla="*/ 422275 h 266"/>
              <a:gd name="T2" fmla="*/ 241300 w 152"/>
              <a:gd name="T3" fmla="*/ 3175 h 266"/>
              <a:gd name="T4" fmla="*/ 0 w 152"/>
              <a:gd name="T5" fmla="*/ 0 h 266"/>
              <a:gd name="T6" fmla="*/ 0 w 152"/>
              <a:gd name="T7" fmla="*/ 422275 h 266"/>
              <a:gd name="T8" fmla="*/ 241300 w 152"/>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Rectangle 27">
            <a:extLst>
              <a:ext uri="{FF2B5EF4-FFF2-40B4-BE49-F238E27FC236}">
                <a16:creationId xmlns:a16="http://schemas.microsoft.com/office/drawing/2014/main" id="{801E1546-4E5D-1E1B-9A5D-FDDA3C029BFA}"/>
              </a:ext>
              <a:ext uri="{C183D7F6-B498-43B3-948B-1728B52AA6E4}">
                <adec:decorative xmlns:adec="http://schemas.microsoft.com/office/drawing/2017/decorative" val="1"/>
              </a:ext>
            </a:extLst>
          </p:cNvPr>
          <p:cNvSpPr>
            <a:spLocks noChangeAspect="1" noChangeArrowheads="1"/>
          </p:cNvSpPr>
          <p:nvPr/>
        </p:nvSpPr>
        <p:spPr bwMode="auto">
          <a:xfrm>
            <a:off x="1454150" y="2670175"/>
            <a:ext cx="214313" cy="36195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04" name="Freeform 28">
            <a:extLst>
              <a:ext uri="{FF2B5EF4-FFF2-40B4-BE49-F238E27FC236}">
                <a16:creationId xmlns:a16="http://schemas.microsoft.com/office/drawing/2014/main" id="{6183B2C5-93A7-5CA9-D6B5-34679C236A94}"/>
              </a:ext>
              <a:ext uri="{C183D7F6-B498-43B3-948B-1728B52AA6E4}">
                <adec:decorative xmlns:adec="http://schemas.microsoft.com/office/drawing/2017/decorative" val="1"/>
              </a:ext>
            </a:extLst>
          </p:cNvPr>
          <p:cNvSpPr>
            <a:spLocks noChangeAspect="1"/>
          </p:cNvSpPr>
          <p:nvPr/>
        </p:nvSpPr>
        <p:spPr bwMode="auto">
          <a:xfrm>
            <a:off x="1454150" y="2562225"/>
            <a:ext cx="214313" cy="107950"/>
          </a:xfrm>
          <a:custGeom>
            <a:avLst/>
            <a:gdLst>
              <a:gd name="T0" fmla="*/ 0 w 144"/>
              <a:gd name="T1" fmla="*/ 107950 h 48"/>
              <a:gd name="T2" fmla="*/ 71438 w 144"/>
              <a:gd name="T3" fmla="*/ 0 h 48"/>
              <a:gd name="T4" fmla="*/ 142875 w 144"/>
              <a:gd name="T5" fmla="*/ 0 h 48"/>
              <a:gd name="T6" fmla="*/ 214313 w 144"/>
              <a:gd name="T7" fmla="*/ 107950 h 48"/>
              <a:gd name="T8" fmla="*/ 0 w 144"/>
              <a:gd name="T9" fmla="*/ 10795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868" name="Text Box 112">
            <a:extLst>
              <a:ext uri="{FF2B5EF4-FFF2-40B4-BE49-F238E27FC236}">
                <a16:creationId xmlns:a16="http://schemas.microsoft.com/office/drawing/2014/main" id="{FDA95A7E-0FCC-C8B7-13FC-D04973B4C824}"/>
              </a:ext>
            </a:extLst>
          </p:cNvPr>
          <p:cNvSpPr txBox="1">
            <a:spLocks noChangeArrowheads="1"/>
          </p:cNvSpPr>
          <p:nvPr/>
        </p:nvSpPr>
        <p:spPr bwMode="auto">
          <a:xfrm>
            <a:off x="4421188"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5869" name="Text Box 113">
            <a:extLst>
              <a:ext uri="{FF2B5EF4-FFF2-40B4-BE49-F238E27FC236}">
                <a16:creationId xmlns:a16="http://schemas.microsoft.com/office/drawing/2014/main" id="{B708F98D-CAA3-24C1-9CC0-F5A0F1346124}"/>
              </a:ext>
            </a:extLst>
          </p:cNvPr>
          <p:cNvSpPr txBox="1">
            <a:spLocks noChangeArrowheads="1"/>
          </p:cNvSpPr>
          <p:nvPr/>
        </p:nvSpPr>
        <p:spPr bwMode="auto">
          <a:xfrm>
            <a:off x="4884738" y="5683250"/>
            <a:ext cx="4556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5871" name="AutoShape 115">
            <a:extLst>
              <a:ext uri="{FF2B5EF4-FFF2-40B4-BE49-F238E27FC236}">
                <a16:creationId xmlns:a16="http://schemas.microsoft.com/office/drawing/2014/main" id="{6D2546B2-073E-1457-7B7A-C9CAFC522810}"/>
              </a:ext>
              <a:ext uri="{C183D7F6-B498-43B3-948B-1728B52AA6E4}">
                <adec:decorative xmlns:adec="http://schemas.microsoft.com/office/drawing/2017/decorative" val="1"/>
              </a:ext>
            </a:extLst>
          </p:cNvPr>
          <p:cNvSpPr>
            <a:spLocks noChangeArrowheads="1"/>
          </p:cNvSpPr>
          <p:nvPr/>
        </p:nvSpPr>
        <p:spPr bwMode="auto">
          <a:xfrm>
            <a:off x="49720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47" name="Freeform 81">
            <a:extLst>
              <a:ext uri="{FF2B5EF4-FFF2-40B4-BE49-F238E27FC236}">
                <a16:creationId xmlns:a16="http://schemas.microsoft.com/office/drawing/2014/main" id="{AAA0B6FD-AA7F-0A2C-D870-C42B427486EA}"/>
              </a:ext>
              <a:ext uri="{C183D7F6-B498-43B3-948B-1728B52AA6E4}">
                <adec:decorative xmlns:adec="http://schemas.microsoft.com/office/drawing/2017/decorative" val="1"/>
              </a:ext>
            </a:extLst>
          </p:cNvPr>
          <p:cNvSpPr>
            <a:spLocks noChangeAspect="1"/>
          </p:cNvSpPr>
          <p:nvPr/>
        </p:nvSpPr>
        <p:spPr bwMode="auto">
          <a:xfrm flipH="1">
            <a:off x="550227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8" name="Rectangle 82">
            <a:extLst>
              <a:ext uri="{FF2B5EF4-FFF2-40B4-BE49-F238E27FC236}">
                <a16:creationId xmlns:a16="http://schemas.microsoft.com/office/drawing/2014/main" id="{2587CAB7-334D-D9A9-7890-3767BC0A9F45}"/>
              </a:ext>
              <a:ext uri="{C183D7F6-B498-43B3-948B-1728B52AA6E4}">
                <adec:decorative xmlns:adec="http://schemas.microsoft.com/office/drawing/2017/decorative" val="1"/>
              </a:ext>
            </a:extLst>
          </p:cNvPr>
          <p:cNvSpPr>
            <a:spLocks noChangeAspect="1" noChangeArrowheads="1"/>
          </p:cNvSpPr>
          <p:nvPr/>
        </p:nvSpPr>
        <p:spPr bwMode="auto">
          <a:xfrm>
            <a:off x="5610225" y="4479925"/>
            <a:ext cx="106363"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50" name="Rectangle 84">
            <a:extLst>
              <a:ext uri="{FF2B5EF4-FFF2-40B4-BE49-F238E27FC236}">
                <a16:creationId xmlns:a16="http://schemas.microsoft.com/office/drawing/2014/main" id="{A705A3EE-D61A-5FA2-D097-C8EC89E7D8ED}"/>
              </a:ext>
              <a:ext uri="{C183D7F6-B498-43B3-948B-1728B52AA6E4}">
                <adec:decorative xmlns:adec="http://schemas.microsoft.com/office/drawing/2017/decorative" val="1"/>
              </a:ext>
            </a:extLst>
          </p:cNvPr>
          <p:cNvSpPr>
            <a:spLocks noChangeAspect="1" noChangeArrowheads="1"/>
          </p:cNvSpPr>
          <p:nvPr/>
        </p:nvSpPr>
        <p:spPr bwMode="auto">
          <a:xfrm>
            <a:off x="5610225" y="4586288"/>
            <a:ext cx="10636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51" name="Rectangle 85">
            <a:extLst>
              <a:ext uri="{FF2B5EF4-FFF2-40B4-BE49-F238E27FC236}">
                <a16:creationId xmlns:a16="http://schemas.microsoft.com/office/drawing/2014/main" id="{A4B27E0A-8B08-B5CB-B076-E3D38C697D62}"/>
              </a:ext>
              <a:ext uri="{C183D7F6-B498-43B3-948B-1728B52AA6E4}">
                <adec:decorative xmlns:adec="http://schemas.microsoft.com/office/drawing/2017/decorative" val="1"/>
              </a:ext>
            </a:extLst>
          </p:cNvPr>
          <p:cNvSpPr>
            <a:spLocks noChangeAspect="1" noChangeArrowheads="1"/>
          </p:cNvSpPr>
          <p:nvPr/>
        </p:nvSpPr>
        <p:spPr bwMode="auto">
          <a:xfrm>
            <a:off x="5716588" y="4479925"/>
            <a:ext cx="21431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49" name="Rectangle 83">
            <a:extLst>
              <a:ext uri="{FF2B5EF4-FFF2-40B4-BE49-F238E27FC236}">
                <a16:creationId xmlns:a16="http://schemas.microsoft.com/office/drawing/2014/main" id="{D39ADFC1-B124-72FF-21DA-D3B7CF767D78}"/>
              </a:ext>
              <a:ext uri="{C183D7F6-B498-43B3-948B-1728B52AA6E4}">
                <adec:decorative xmlns:adec="http://schemas.microsoft.com/office/drawing/2017/decorative" val="1"/>
              </a:ext>
            </a:extLst>
          </p:cNvPr>
          <p:cNvSpPr>
            <a:spLocks noChangeAspect="1" noChangeArrowheads="1"/>
          </p:cNvSpPr>
          <p:nvPr/>
        </p:nvSpPr>
        <p:spPr bwMode="auto">
          <a:xfrm>
            <a:off x="5610225" y="4800600"/>
            <a:ext cx="106363"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73" name="AutoShape 117">
            <a:extLst>
              <a:ext uri="{FF2B5EF4-FFF2-40B4-BE49-F238E27FC236}">
                <a16:creationId xmlns:a16="http://schemas.microsoft.com/office/drawing/2014/main" id="{6E3518E3-84B0-FDE4-904D-5209F9DF0037}"/>
              </a:ext>
              <a:ext uri="{C183D7F6-B498-43B3-948B-1728B52AA6E4}">
                <adec:decorative xmlns:adec="http://schemas.microsoft.com/office/drawing/2017/decorative" val="1"/>
              </a:ext>
            </a:extLst>
          </p:cNvPr>
          <p:cNvSpPr>
            <a:spLocks noChangeArrowheads="1"/>
          </p:cNvSpPr>
          <p:nvPr/>
        </p:nvSpPr>
        <p:spPr bwMode="auto">
          <a:xfrm flipV="1">
            <a:off x="55054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66" name="Text Box 110">
            <a:extLst>
              <a:ext uri="{FF2B5EF4-FFF2-40B4-BE49-F238E27FC236}">
                <a16:creationId xmlns:a16="http://schemas.microsoft.com/office/drawing/2014/main" id="{FFEE2BD0-5D7D-9576-53D8-204CACC353C4}"/>
              </a:ext>
            </a:extLst>
          </p:cNvPr>
          <p:cNvSpPr txBox="1">
            <a:spLocks noChangeArrowheads="1"/>
          </p:cNvSpPr>
          <p:nvPr/>
        </p:nvSpPr>
        <p:spPr bwMode="auto">
          <a:xfrm>
            <a:off x="5384800" y="5699125"/>
            <a:ext cx="4556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5783" name="Rectangle 7">
            <a:extLst>
              <a:ext uri="{FF2B5EF4-FFF2-40B4-BE49-F238E27FC236}">
                <a16:creationId xmlns:a16="http://schemas.microsoft.com/office/drawing/2014/main" id="{3AC47271-03E6-8EE2-FEE6-8F98BBD2AF68}"/>
              </a:ext>
              <a:ext uri="{C183D7F6-B498-43B3-948B-1728B52AA6E4}">
                <adec:decorative xmlns:adec="http://schemas.microsoft.com/office/drawing/2017/decorative" val="1"/>
              </a:ext>
            </a:extLst>
          </p:cNvPr>
          <p:cNvSpPr>
            <a:spLocks noChangeArrowheads="1"/>
          </p:cNvSpPr>
          <p:nvPr/>
        </p:nvSpPr>
        <p:spPr bwMode="auto">
          <a:xfrm>
            <a:off x="6477000" y="4391025"/>
            <a:ext cx="838200" cy="557213"/>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86" name="Rectangle 10">
            <a:extLst>
              <a:ext uri="{FF2B5EF4-FFF2-40B4-BE49-F238E27FC236}">
                <a16:creationId xmlns:a16="http://schemas.microsoft.com/office/drawing/2014/main" id="{01289782-E5E3-DF00-65D4-430024373ECF}"/>
              </a:ext>
              <a:ext uri="{C183D7F6-B498-43B3-948B-1728B52AA6E4}">
                <adec:decorative xmlns:adec="http://schemas.microsoft.com/office/drawing/2017/decorative" val="1"/>
              </a:ext>
            </a:extLst>
          </p:cNvPr>
          <p:cNvSpPr>
            <a:spLocks noChangeArrowheads="1"/>
          </p:cNvSpPr>
          <p:nvPr/>
        </p:nvSpPr>
        <p:spPr bwMode="auto">
          <a:xfrm>
            <a:off x="6019800" y="4043363"/>
            <a:ext cx="8382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90" name="Freeform 14">
            <a:extLst>
              <a:ext uri="{FF2B5EF4-FFF2-40B4-BE49-F238E27FC236}">
                <a16:creationId xmlns:a16="http://schemas.microsoft.com/office/drawing/2014/main" id="{6F78612D-6761-0970-9C6F-B4B2863234E6}"/>
              </a:ext>
              <a:ext uri="{C183D7F6-B498-43B3-948B-1728B52AA6E4}">
                <adec:decorative xmlns:adec="http://schemas.microsoft.com/office/drawing/2017/decorative" val="1"/>
              </a:ext>
            </a:extLst>
          </p:cNvPr>
          <p:cNvSpPr>
            <a:spLocks noChangeAspect="1"/>
          </p:cNvSpPr>
          <p:nvPr/>
        </p:nvSpPr>
        <p:spPr bwMode="auto">
          <a:xfrm>
            <a:off x="5705475" y="3981450"/>
            <a:ext cx="1673225" cy="485775"/>
          </a:xfrm>
          <a:custGeom>
            <a:avLst/>
            <a:gdLst>
              <a:gd name="T0" fmla="*/ 28575 w 1054"/>
              <a:gd name="T1" fmla="*/ 374650 h 306"/>
              <a:gd name="T2" fmla="*/ 28575 w 1054"/>
              <a:gd name="T3" fmla="*/ 482600 h 306"/>
              <a:gd name="T4" fmla="*/ 331788 w 1054"/>
              <a:gd name="T5" fmla="*/ 482600 h 306"/>
              <a:gd name="T6" fmla="*/ 333375 w 1054"/>
              <a:gd name="T7" fmla="*/ 376238 h 306"/>
              <a:gd name="T8" fmla="*/ 565150 w 1054"/>
              <a:gd name="T9" fmla="*/ 374650 h 306"/>
              <a:gd name="T10" fmla="*/ 566738 w 1054"/>
              <a:gd name="T11" fmla="*/ 485775 h 306"/>
              <a:gd name="T12" fmla="*/ 833438 w 1054"/>
              <a:gd name="T13" fmla="*/ 485775 h 306"/>
              <a:gd name="T14" fmla="*/ 833438 w 1054"/>
              <a:gd name="T15" fmla="*/ 376238 h 306"/>
              <a:gd name="T16" fmla="*/ 1109663 w 1054"/>
              <a:gd name="T17" fmla="*/ 376238 h 306"/>
              <a:gd name="T18" fmla="*/ 1109663 w 1054"/>
              <a:gd name="T19" fmla="*/ 485775 h 306"/>
              <a:gd name="T20" fmla="*/ 1671638 w 1054"/>
              <a:gd name="T21" fmla="*/ 485775 h 306"/>
              <a:gd name="T22" fmla="*/ 1673225 w 1054"/>
              <a:gd name="T23" fmla="*/ 0 h 306"/>
              <a:gd name="T24" fmla="*/ 0 w 1054"/>
              <a:gd name="T25" fmla="*/ 0 h 306"/>
              <a:gd name="T26" fmla="*/ 1588 w 1054"/>
              <a:gd name="T27" fmla="*/ 357188 h 306"/>
              <a:gd name="T28" fmla="*/ 28575 w 1054"/>
              <a:gd name="T29" fmla="*/ 37465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4" name="Rectangle 78">
            <a:extLst>
              <a:ext uri="{FF2B5EF4-FFF2-40B4-BE49-F238E27FC236}">
                <a16:creationId xmlns:a16="http://schemas.microsoft.com/office/drawing/2014/main" id="{6E044709-A9C0-EA0D-60D5-3157B919AE82}"/>
              </a:ext>
              <a:ext uri="{C183D7F6-B498-43B3-948B-1728B52AA6E4}">
                <adec:decorative xmlns:adec="http://schemas.microsoft.com/office/drawing/2017/decorative" val="1"/>
              </a:ext>
            </a:extLst>
          </p:cNvPr>
          <p:cNvSpPr>
            <a:spLocks noChangeAspect="1" noChangeArrowheads="1"/>
          </p:cNvSpPr>
          <p:nvPr/>
        </p:nvSpPr>
        <p:spPr bwMode="auto">
          <a:xfrm>
            <a:off x="5930900"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60" name="Freeform 94">
            <a:extLst>
              <a:ext uri="{FF2B5EF4-FFF2-40B4-BE49-F238E27FC236}">
                <a16:creationId xmlns:a16="http://schemas.microsoft.com/office/drawing/2014/main" id="{10AC6DA0-2236-7C88-41F8-ACE97D0884B9}"/>
              </a:ext>
              <a:ext uri="{C183D7F6-B498-43B3-948B-1728B52AA6E4}">
                <adec:decorative xmlns:adec="http://schemas.microsoft.com/office/drawing/2017/decorative" val="1"/>
              </a:ext>
            </a:extLst>
          </p:cNvPr>
          <p:cNvSpPr>
            <a:spLocks noChangeAspect="1"/>
          </p:cNvSpPr>
          <p:nvPr/>
        </p:nvSpPr>
        <p:spPr bwMode="auto">
          <a:xfrm>
            <a:off x="5724525" y="4911725"/>
            <a:ext cx="314325" cy="422275"/>
          </a:xfrm>
          <a:custGeom>
            <a:avLst/>
            <a:gdLst>
              <a:gd name="T0" fmla="*/ 314325 w 198"/>
              <a:gd name="T1" fmla="*/ 422275 h 266"/>
              <a:gd name="T2" fmla="*/ 314325 w 198"/>
              <a:gd name="T3" fmla="*/ 3175 h 266"/>
              <a:gd name="T4" fmla="*/ 0 w 198"/>
              <a:gd name="T5" fmla="*/ 0 h 266"/>
              <a:gd name="T6" fmla="*/ 0 w 198"/>
              <a:gd name="T7" fmla="*/ 422275 h 266"/>
              <a:gd name="T8" fmla="*/ 314325 w 19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3" name="Rectangle 77">
            <a:extLst>
              <a:ext uri="{FF2B5EF4-FFF2-40B4-BE49-F238E27FC236}">
                <a16:creationId xmlns:a16="http://schemas.microsoft.com/office/drawing/2014/main" id="{3A948663-1CC2-EB67-9901-C5D156F6D91E}"/>
              </a:ext>
              <a:ext uri="{C183D7F6-B498-43B3-948B-1728B52AA6E4}">
                <adec:decorative xmlns:adec="http://schemas.microsoft.com/office/drawing/2017/decorative" val="1"/>
              </a:ext>
            </a:extLst>
          </p:cNvPr>
          <p:cNvSpPr>
            <a:spLocks noChangeAspect="1" noChangeArrowheads="1"/>
          </p:cNvSpPr>
          <p:nvPr/>
        </p:nvSpPr>
        <p:spPr bwMode="auto">
          <a:xfrm>
            <a:off x="5930900"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45" name="Rectangle 79">
            <a:extLst>
              <a:ext uri="{FF2B5EF4-FFF2-40B4-BE49-F238E27FC236}">
                <a16:creationId xmlns:a16="http://schemas.microsoft.com/office/drawing/2014/main" id="{03B51B0F-6937-040A-6DC9-7AF1515BFE3E}"/>
              </a:ext>
              <a:ext uri="{C183D7F6-B498-43B3-948B-1728B52AA6E4}">
                <adec:decorative xmlns:adec="http://schemas.microsoft.com/office/drawing/2017/decorative" val="1"/>
              </a:ext>
            </a:extLst>
          </p:cNvPr>
          <p:cNvSpPr>
            <a:spLocks noChangeAspect="1" noChangeArrowheads="1"/>
          </p:cNvSpPr>
          <p:nvPr/>
        </p:nvSpPr>
        <p:spPr bwMode="auto">
          <a:xfrm>
            <a:off x="5930900"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46" name="Freeform 80">
            <a:extLst>
              <a:ext uri="{FF2B5EF4-FFF2-40B4-BE49-F238E27FC236}">
                <a16:creationId xmlns:a16="http://schemas.microsoft.com/office/drawing/2014/main" id="{97FF1CD6-217C-B92D-5301-08A3CBA1651D}"/>
              </a:ext>
              <a:ext uri="{C183D7F6-B498-43B3-948B-1728B52AA6E4}">
                <adec:decorative xmlns:adec="http://schemas.microsoft.com/office/drawing/2017/decorative" val="1"/>
              </a:ext>
            </a:extLst>
          </p:cNvPr>
          <p:cNvSpPr>
            <a:spLocks noChangeAspect="1"/>
          </p:cNvSpPr>
          <p:nvPr/>
        </p:nvSpPr>
        <p:spPr bwMode="auto">
          <a:xfrm>
            <a:off x="603885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3" name="Rectangle 87">
            <a:extLst>
              <a:ext uri="{FF2B5EF4-FFF2-40B4-BE49-F238E27FC236}">
                <a16:creationId xmlns:a16="http://schemas.microsoft.com/office/drawing/2014/main" id="{9E8EB73B-875E-8D9C-0A65-448D1CE7455A}"/>
              </a:ext>
              <a:ext uri="{C183D7F6-B498-43B3-948B-1728B52AA6E4}">
                <adec:decorative xmlns:adec="http://schemas.microsoft.com/office/drawing/2017/decorative" val="1"/>
              </a:ext>
            </a:extLst>
          </p:cNvPr>
          <p:cNvSpPr>
            <a:spLocks noChangeAspect="1" noChangeArrowheads="1"/>
          </p:cNvSpPr>
          <p:nvPr/>
        </p:nvSpPr>
        <p:spPr bwMode="auto">
          <a:xfrm>
            <a:off x="6145213" y="4586288"/>
            <a:ext cx="4302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61" name="Freeform 95">
            <a:extLst>
              <a:ext uri="{FF2B5EF4-FFF2-40B4-BE49-F238E27FC236}">
                <a16:creationId xmlns:a16="http://schemas.microsoft.com/office/drawing/2014/main" id="{FE55A7B2-E4E0-AFC3-9F92-7EB7ED9F2392}"/>
              </a:ext>
              <a:ext uri="{C183D7F6-B498-43B3-948B-1728B52AA6E4}">
                <adec:decorative xmlns:adec="http://schemas.microsoft.com/office/drawing/2017/decorative" val="1"/>
              </a:ext>
            </a:extLst>
          </p:cNvPr>
          <p:cNvSpPr>
            <a:spLocks noChangeAspect="1"/>
          </p:cNvSpPr>
          <p:nvPr/>
        </p:nvSpPr>
        <p:spPr bwMode="auto">
          <a:xfrm>
            <a:off x="6251575" y="4911725"/>
            <a:ext cx="266700" cy="422275"/>
          </a:xfrm>
          <a:custGeom>
            <a:avLst/>
            <a:gdLst>
              <a:gd name="T0" fmla="*/ 266700 w 168"/>
              <a:gd name="T1" fmla="*/ 422275 h 266"/>
              <a:gd name="T2" fmla="*/ 266700 w 168"/>
              <a:gd name="T3" fmla="*/ 0 h 266"/>
              <a:gd name="T4" fmla="*/ 0 w 168"/>
              <a:gd name="T5" fmla="*/ 0 h 266"/>
              <a:gd name="T6" fmla="*/ 0 w 168"/>
              <a:gd name="T7" fmla="*/ 422275 h 266"/>
              <a:gd name="T8" fmla="*/ 266700 w 16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3" name="Rectangle 67">
            <a:extLst>
              <a:ext uri="{FF2B5EF4-FFF2-40B4-BE49-F238E27FC236}">
                <a16:creationId xmlns:a16="http://schemas.microsoft.com/office/drawing/2014/main" id="{0D4ED22A-60CA-1C7A-4B37-FBFC99B425D3}"/>
              </a:ext>
              <a:ext uri="{C183D7F6-B498-43B3-948B-1728B52AA6E4}">
                <adec:decorative xmlns:adec="http://schemas.microsoft.com/office/drawing/2017/decorative" val="1"/>
              </a:ext>
            </a:extLst>
          </p:cNvPr>
          <p:cNvSpPr>
            <a:spLocks noChangeAspect="1" noChangeArrowheads="1"/>
          </p:cNvSpPr>
          <p:nvPr/>
        </p:nvSpPr>
        <p:spPr bwMode="auto">
          <a:xfrm>
            <a:off x="6681788"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19" name="Freeform 53">
            <a:extLst>
              <a:ext uri="{FF2B5EF4-FFF2-40B4-BE49-F238E27FC236}">
                <a16:creationId xmlns:a16="http://schemas.microsoft.com/office/drawing/2014/main" id="{FDE94014-C35C-2D0B-B962-E15EA02C3556}"/>
              </a:ext>
              <a:ext uri="{C183D7F6-B498-43B3-948B-1728B52AA6E4}">
                <adec:decorative xmlns:adec="http://schemas.microsoft.com/office/drawing/2017/decorative" val="1"/>
              </a:ext>
            </a:extLst>
          </p:cNvPr>
          <p:cNvSpPr>
            <a:spLocks noChangeAspect="1"/>
          </p:cNvSpPr>
          <p:nvPr/>
        </p:nvSpPr>
        <p:spPr bwMode="auto">
          <a:xfrm>
            <a:off x="6683375" y="4914900"/>
            <a:ext cx="703263" cy="422275"/>
          </a:xfrm>
          <a:custGeom>
            <a:avLst/>
            <a:gdLst>
              <a:gd name="T0" fmla="*/ 703263 w 443"/>
              <a:gd name="T1" fmla="*/ 192088 h 266"/>
              <a:gd name="T2" fmla="*/ 703263 w 443"/>
              <a:gd name="T3" fmla="*/ 0 h 266"/>
              <a:gd name="T4" fmla="*/ 0 w 443"/>
              <a:gd name="T5" fmla="*/ 0 h 266"/>
              <a:gd name="T6" fmla="*/ 0 w 443"/>
              <a:gd name="T7" fmla="*/ 422275 h 266"/>
              <a:gd name="T8" fmla="*/ 452438 w 443"/>
              <a:gd name="T9" fmla="*/ 420688 h 266"/>
              <a:gd name="T10" fmla="*/ 447675 w 443"/>
              <a:gd name="T11" fmla="*/ 160338 h 266"/>
              <a:gd name="T12" fmla="*/ 511175 w 443"/>
              <a:gd name="T13" fmla="*/ 80963 h 266"/>
              <a:gd name="T14" fmla="*/ 565150 w 443"/>
              <a:gd name="T15" fmla="*/ 152400 h 266"/>
              <a:gd name="T16" fmla="*/ 565150 w 443"/>
              <a:gd name="T17" fmla="*/ 187325 h 266"/>
              <a:gd name="T18" fmla="*/ 703263 w 443"/>
              <a:gd name="T19" fmla="*/ 19208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4" name="Rectangle 68">
            <a:extLst>
              <a:ext uri="{FF2B5EF4-FFF2-40B4-BE49-F238E27FC236}">
                <a16:creationId xmlns:a16="http://schemas.microsoft.com/office/drawing/2014/main" id="{3C5BA201-B0E0-F1E1-44A4-8464E703E33E}"/>
              </a:ext>
              <a:ext uri="{C183D7F6-B498-43B3-948B-1728B52AA6E4}">
                <adec:decorative xmlns:adec="http://schemas.microsoft.com/office/drawing/2017/decorative" val="1"/>
              </a:ext>
            </a:extLst>
          </p:cNvPr>
          <p:cNvSpPr>
            <a:spLocks noChangeAspect="1" noChangeArrowheads="1"/>
          </p:cNvSpPr>
          <p:nvPr/>
        </p:nvSpPr>
        <p:spPr bwMode="auto">
          <a:xfrm>
            <a:off x="6681788"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5" name="Rectangle 69">
            <a:extLst>
              <a:ext uri="{FF2B5EF4-FFF2-40B4-BE49-F238E27FC236}">
                <a16:creationId xmlns:a16="http://schemas.microsoft.com/office/drawing/2014/main" id="{1B7FD603-6D82-38AC-BA66-392CA2A08BB0}"/>
              </a:ext>
              <a:ext uri="{C183D7F6-B498-43B3-948B-1728B52AA6E4}">
                <adec:decorative xmlns:adec="http://schemas.microsoft.com/office/drawing/2017/decorative" val="1"/>
              </a:ext>
            </a:extLst>
          </p:cNvPr>
          <p:cNvSpPr>
            <a:spLocks noChangeAspect="1" noChangeArrowheads="1"/>
          </p:cNvSpPr>
          <p:nvPr/>
        </p:nvSpPr>
        <p:spPr bwMode="auto">
          <a:xfrm>
            <a:off x="6681788"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7" name="Freeform 71">
            <a:extLst>
              <a:ext uri="{FF2B5EF4-FFF2-40B4-BE49-F238E27FC236}">
                <a16:creationId xmlns:a16="http://schemas.microsoft.com/office/drawing/2014/main" id="{5373FDBF-B2A0-F314-2036-48A7F1C94E26}"/>
              </a:ext>
              <a:ext uri="{C183D7F6-B498-43B3-948B-1728B52AA6E4}">
                <adec:decorative xmlns:adec="http://schemas.microsoft.com/office/drawing/2017/decorative" val="1"/>
              </a:ext>
            </a:extLst>
          </p:cNvPr>
          <p:cNvSpPr>
            <a:spLocks noChangeAspect="1"/>
          </p:cNvSpPr>
          <p:nvPr/>
        </p:nvSpPr>
        <p:spPr bwMode="auto">
          <a:xfrm flipH="1">
            <a:off x="657542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36" name="Freeform 70">
            <a:extLst>
              <a:ext uri="{FF2B5EF4-FFF2-40B4-BE49-F238E27FC236}">
                <a16:creationId xmlns:a16="http://schemas.microsoft.com/office/drawing/2014/main" id="{B99BBD1B-54B2-28F2-CC27-B315761A9DD7}"/>
              </a:ext>
              <a:ext uri="{C183D7F6-B498-43B3-948B-1728B52AA6E4}">
                <adec:decorative xmlns:adec="http://schemas.microsoft.com/office/drawing/2017/decorative" val="1"/>
              </a:ext>
            </a:extLst>
          </p:cNvPr>
          <p:cNvSpPr>
            <a:spLocks noChangeAspect="1"/>
          </p:cNvSpPr>
          <p:nvPr/>
        </p:nvSpPr>
        <p:spPr bwMode="auto">
          <a:xfrm>
            <a:off x="6789738"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54" name="Rectangle 88">
            <a:extLst>
              <a:ext uri="{FF2B5EF4-FFF2-40B4-BE49-F238E27FC236}">
                <a16:creationId xmlns:a16="http://schemas.microsoft.com/office/drawing/2014/main" id="{F2A0C6F4-437D-AEA8-6168-C633AE81D7E7}"/>
              </a:ext>
              <a:ext uri="{C183D7F6-B498-43B3-948B-1728B52AA6E4}">
                <adec:decorative xmlns:adec="http://schemas.microsoft.com/office/drawing/2017/decorative" val="1"/>
              </a:ext>
            </a:extLst>
          </p:cNvPr>
          <p:cNvSpPr>
            <a:spLocks noChangeAspect="1" noChangeArrowheads="1"/>
          </p:cNvSpPr>
          <p:nvPr/>
        </p:nvSpPr>
        <p:spPr bwMode="auto">
          <a:xfrm>
            <a:off x="6897688" y="4586288"/>
            <a:ext cx="2143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9" name="Rectangle 73">
            <a:extLst>
              <a:ext uri="{FF2B5EF4-FFF2-40B4-BE49-F238E27FC236}">
                <a16:creationId xmlns:a16="http://schemas.microsoft.com/office/drawing/2014/main" id="{450701EA-408F-EB8D-393F-F5310D4E3E4B}"/>
              </a:ext>
              <a:ext uri="{C183D7F6-B498-43B3-948B-1728B52AA6E4}">
                <adec:decorative xmlns:adec="http://schemas.microsoft.com/office/drawing/2017/decorative" val="1"/>
              </a:ext>
            </a:extLst>
          </p:cNvPr>
          <p:cNvSpPr>
            <a:spLocks noChangeAspect="1" noChangeArrowheads="1"/>
          </p:cNvSpPr>
          <p:nvPr/>
        </p:nvSpPr>
        <p:spPr bwMode="auto">
          <a:xfrm>
            <a:off x="7218363"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40" name="Rectangle 74">
            <a:extLst>
              <a:ext uri="{FF2B5EF4-FFF2-40B4-BE49-F238E27FC236}">
                <a16:creationId xmlns:a16="http://schemas.microsoft.com/office/drawing/2014/main" id="{D1C3FAD0-D23E-1444-D3D5-78E0DEFA96A9}"/>
              </a:ext>
              <a:ext uri="{C183D7F6-B498-43B3-948B-1728B52AA6E4}">
                <adec:decorative xmlns:adec="http://schemas.microsoft.com/office/drawing/2017/decorative" val="1"/>
              </a:ext>
            </a:extLst>
          </p:cNvPr>
          <p:cNvSpPr>
            <a:spLocks noChangeAspect="1" noChangeArrowheads="1"/>
          </p:cNvSpPr>
          <p:nvPr/>
        </p:nvSpPr>
        <p:spPr bwMode="auto">
          <a:xfrm>
            <a:off x="7218363"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41" name="Freeform 75">
            <a:extLst>
              <a:ext uri="{FF2B5EF4-FFF2-40B4-BE49-F238E27FC236}">
                <a16:creationId xmlns:a16="http://schemas.microsoft.com/office/drawing/2014/main" id="{FCBDA1BC-6ACC-05D6-ED95-9AE1F1551360}"/>
              </a:ext>
              <a:ext uri="{C183D7F6-B498-43B3-948B-1728B52AA6E4}">
                <adec:decorative xmlns:adec="http://schemas.microsoft.com/office/drawing/2017/decorative" val="1"/>
              </a:ext>
            </a:extLst>
          </p:cNvPr>
          <p:cNvSpPr>
            <a:spLocks noChangeAspect="1"/>
          </p:cNvSpPr>
          <p:nvPr/>
        </p:nvSpPr>
        <p:spPr bwMode="auto">
          <a:xfrm flipH="1">
            <a:off x="711200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42" name="Rectangle 76">
            <a:extLst>
              <a:ext uri="{FF2B5EF4-FFF2-40B4-BE49-F238E27FC236}">
                <a16:creationId xmlns:a16="http://schemas.microsoft.com/office/drawing/2014/main" id="{9A119EC1-5EBE-DC87-8870-A5E90D2F66BD}"/>
              </a:ext>
              <a:ext uri="{C183D7F6-B498-43B3-948B-1728B52AA6E4}">
                <adec:decorative xmlns:adec="http://schemas.microsoft.com/office/drawing/2017/decorative" val="1"/>
              </a:ext>
            </a:extLst>
          </p:cNvPr>
          <p:cNvSpPr>
            <a:spLocks noChangeAspect="1" noChangeArrowheads="1"/>
          </p:cNvSpPr>
          <p:nvPr/>
        </p:nvSpPr>
        <p:spPr bwMode="auto">
          <a:xfrm>
            <a:off x="7326313" y="4479925"/>
            <a:ext cx="10636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20" name="Rectangle 54">
            <a:extLst>
              <a:ext uri="{FF2B5EF4-FFF2-40B4-BE49-F238E27FC236}">
                <a16:creationId xmlns:a16="http://schemas.microsoft.com/office/drawing/2014/main" id="{2A028291-44CE-6F63-35E2-EBBC25F8D4D3}"/>
              </a:ext>
              <a:ext uri="{C183D7F6-B498-43B3-948B-1728B52AA6E4}">
                <adec:decorative xmlns:adec="http://schemas.microsoft.com/office/drawing/2017/decorative" val="1"/>
              </a:ext>
            </a:extLst>
          </p:cNvPr>
          <p:cNvSpPr>
            <a:spLocks noChangeAspect="1" noChangeArrowheads="1"/>
          </p:cNvSpPr>
          <p:nvPr/>
        </p:nvSpPr>
        <p:spPr bwMode="auto">
          <a:xfrm>
            <a:off x="7277100" y="5229225"/>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38" name="Rectangle 72">
            <a:extLst>
              <a:ext uri="{FF2B5EF4-FFF2-40B4-BE49-F238E27FC236}">
                <a16:creationId xmlns:a16="http://schemas.microsoft.com/office/drawing/2014/main" id="{2461AAD7-B0C7-6AFB-9E29-B1DF2E740262}"/>
              </a:ext>
              <a:ext uri="{C183D7F6-B498-43B3-948B-1728B52AA6E4}">
                <adec:decorative xmlns:adec="http://schemas.microsoft.com/office/drawing/2017/decorative" val="1"/>
              </a:ext>
            </a:extLst>
          </p:cNvPr>
          <p:cNvSpPr>
            <a:spLocks noChangeAspect="1" noChangeArrowheads="1"/>
          </p:cNvSpPr>
          <p:nvPr/>
        </p:nvSpPr>
        <p:spPr bwMode="auto">
          <a:xfrm>
            <a:off x="7218363"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72" name="AutoShape 116">
            <a:extLst>
              <a:ext uri="{FF2B5EF4-FFF2-40B4-BE49-F238E27FC236}">
                <a16:creationId xmlns:a16="http://schemas.microsoft.com/office/drawing/2014/main" id="{CC48C68D-5EC5-1D17-2500-4BCA36303D54}"/>
              </a:ext>
              <a:ext uri="{C183D7F6-B498-43B3-948B-1728B52AA6E4}">
                <adec:decorative xmlns:adec="http://schemas.microsoft.com/office/drawing/2017/decorative" val="1"/>
              </a:ext>
            </a:extLst>
          </p:cNvPr>
          <p:cNvSpPr>
            <a:spLocks noChangeArrowheads="1"/>
          </p:cNvSpPr>
          <p:nvPr/>
        </p:nvSpPr>
        <p:spPr bwMode="auto">
          <a:xfrm flipV="1">
            <a:off x="6029325"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64" name="Text Box 108">
            <a:extLst>
              <a:ext uri="{FF2B5EF4-FFF2-40B4-BE49-F238E27FC236}">
                <a16:creationId xmlns:a16="http://schemas.microsoft.com/office/drawing/2014/main" id="{097F1C48-027D-4ABC-3776-47C4FA1A1063}"/>
              </a:ext>
            </a:extLst>
          </p:cNvPr>
          <p:cNvSpPr txBox="1">
            <a:spLocks noChangeArrowheads="1"/>
          </p:cNvSpPr>
          <p:nvPr/>
        </p:nvSpPr>
        <p:spPr bwMode="auto">
          <a:xfrm>
            <a:off x="59245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5865" name="Text Box 109">
            <a:extLst>
              <a:ext uri="{FF2B5EF4-FFF2-40B4-BE49-F238E27FC236}">
                <a16:creationId xmlns:a16="http://schemas.microsoft.com/office/drawing/2014/main" id="{019DB229-EE48-64D8-D44D-8D58F0E5F097}"/>
              </a:ext>
            </a:extLst>
          </p:cNvPr>
          <p:cNvSpPr txBox="1">
            <a:spLocks noChangeArrowheads="1"/>
          </p:cNvSpPr>
          <p:nvPr/>
        </p:nvSpPr>
        <p:spPr bwMode="auto">
          <a:xfrm>
            <a:off x="63817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5870" name="AutoShape 114">
            <a:extLst>
              <a:ext uri="{FF2B5EF4-FFF2-40B4-BE49-F238E27FC236}">
                <a16:creationId xmlns:a16="http://schemas.microsoft.com/office/drawing/2014/main" id="{117BC9FB-B51C-72E7-64E1-C4FC95FBE74F}"/>
              </a:ext>
              <a:ext uri="{C183D7F6-B498-43B3-948B-1728B52AA6E4}">
                <adec:decorative xmlns:adec="http://schemas.microsoft.com/office/drawing/2017/decorative" val="1"/>
              </a:ext>
            </a:extLst>
          </p:cNvPr>
          <p:cNvSpPr>
            <a:spLocks noChangeArrowheads="1"/>
          </p:cNvSpPr>
          <p:nvPr/>
        </p:nvSpPr>
        <p:spPr bwMode="auto">
          <a:xfrm>
            <a:off x="6477000"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88" name="Rectangle 12">
            <a:extLst>
              <a:ext uri="{FF2B5EF4-FFF2-40B4-BE49-F238E27FC236}">
                <a16:creationId xmlns:a16="http://schemas.microsoft.com/office/drawing/2014/main" id="{59675262-B0A0-6140-953D-004B2F33F21E}"/>
              </a:ext>
              <a:ext uri="{C183D7F6-B498-43B3-948B-1728B52AA6E4}">
                <adec:decorative xmlns:adec="http://schemas.microsoft.com/office/drawing/2017/decorative" val="1"/>
              </a:ext>
            </a:extLst>
          </p:cNvPr>
          <p:cNvSpPr>
            <a:spLocks noChangeArrowheads="1"/>
          </p:cNvSpPr>
          <p:nvPr/>
        </p:nvSpPr>
        <p:spPr bwMode="auto">
          <a:xfrm>
            <a:off x="7315200" y="3800475"/>
            <a:ext cx="5715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92" name="Freeform 16">
            <a:extLst>
              <a:ext uri="{FF2B5EF4-FFF2-40B4-BE49-F238E27FC236}">
                <a16:creationId xmlns:a16="http://schemas.microsoft.com/office/drawing/2014/main" id="{4391F0F6-EE56-98F8-7669-6C1396E1A634}"/>
              </a:ext>
              <a:ext uri="{C183D7F6-B498-43B3-948B-1728B52AA6E4}">
                <adec:decorative xmlns:adec="http://schemas.microsoft.com/office/drawing/2017/decorative" val="1"/>
              </a:ext>
            </a:extLst>
          </p:cNvPr>
          <p:cNvSpPr>
            <a:spLocks noChangeAspect="1"/>
          </p:cNvSpPr>
          <p:nvPr/>
        </p:nvSpPr>
        <p:spPr bwMode="auto">
          <a:xfrm>
            <a:off x="7369175" y="3762375"/>
            <a:ext cx="555625" cy="1573213"/>
          </a:xfrm>
          <a:custGeom>
            <a:avLst/>
            <a:gdLst>
              <a:gd name="T0" fmla="*/ 19050 w 350"/>
              <a:gd name="T1" fmla="*/ 1258888 h 991"/>
              <a:gd name="T2" fmla="*/ 447675 w 350"/>
              <a:gd name="T3" fmla="*/ 1258888 h 991"/>
              <a:gd name="T4" fmla="*/ 447675 w 350"/>
              <a:gd name="T5" fmla="*/ 104775 h 991"/>
              <a:gd name="T6" fmla="*/ 0 w 350"/>
              <a:gd name="T7" fmla="*/ 104775 h 991"/>
              <a:gd name="T8" fmla="*/ 0 w 350"/>
              <a:gd name="T9" fmla="*/ 0 h 991"/>
              <a:gd name="T10" fmla="*/ 555625 w 350"/>
              <a:gd name="T11" fmla="*/ 0 h 991"/>
              <a:gd name="T12" fmla="*/ 555625 w 350"/>
              <a:gd name="T13" fmla="*/ 1573213 h 991"/>
              <a:gd name="T14" fmla="*/ 19050 w 350"/>
              <a:gd name="T15" fmla="*/ 1573213 h 991"/>
              <a:gd name="T16" fmla="*/ 19050 w 350"/>
              <a:gd name="T17" fmla="*/ 1258888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3" name="Rectangle 17">
            <a:extLst>
              <a:ext uri="{FF2B5EF4-FFF2-40B4-BE49-F238E27FC236}">
                <a16:creationId xmlns:a16="http://schemas.microsoft.com/office/drawing/2014/main" id="{B717659E-C604-E813-7A76-65725670F936}"/>
              </a:ext>
              <a:ext uri="{C183D7F6-B498-43B3-948B-1728B52AA6E4}">
                <adec:decorative xmlns:adec="http://schemas.microsoft.com/office/drawing/2017/decorative" val="1"/>
              </a:ext>
            </a:extLst>
          </p:cNvPr>
          <p:cNvSpPr>
            <a:spLocks noChangeAspect="1" noChangeArrowheads="1"/>
          </p:cNvSpPr>
          <p:nvPr/>
        </p:nvSpPr>
        <p:spPr bwMode="auto">
          <a:xfrm>
            <a:off x="7378700" y="3981450"/>
            <a:ext cx="349250" cy="42862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821" name="Rectangle 55">
            <a:extLst>
              <a:ext uri="{FF2B5EF4-FFF2-40B4-BE49-F238E27FC236}">
                <a16:creationId xmlns:a16="http://schemas.microsoft.com/office/drawing/2014/main" id="{EAB40FBB-5AD1-E9C7-BAEE-2907B1F725B5}"/>
              </a:ext>
              <a:ext uri="{C183D7F6-B498-43B3-948B-1728B52AA6E4}">
                <adec:decorative xmlns:adec="http://schemas.microsoft.com/office/drawing/2017/decorative" val="1"/>
              </a:ext>
            </a:extLst>
          </p:cNvPr>
          <p:cNvSpPr>
            <a:spLocks noChangeAspect="1" noChangeArrowheads="1"/>
          </p:cNvSpPr>
          <p:nvPr/>
        </p:nvSpPr>
        <p:spPr bwMode="auto">
          <a:xfrm>
            <a:off x="7432675" y="4586288"/>
            <a:ext cx="107950" cy="214312"/>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75863" name="Group 97">
            <a:extLst>
              <a:ext uri="{FF2B5EF4-FFF2-40B4-BE49-F238E27FC236}">
                <a16:creationId xmlns:a16="http://schemas.microsoft.com/office/drawing/2014/main" id="{9B6F7442-2877-BB50-7E3C-C7E2189AEF0F}"/>
              </a:ext>
              <a:ext uri="{C183D7F6-B498-43B3-948B-1728B52AA6E4}">
                <adec:decorative xmlns:adec="http://schemas.microsoft.com/office/drawing/2017/decorative" val="1"/>
              </a:ext>
            </a:extLst>
          </p:cNvPr>
          <p:cNvGrpSpPr>
            <a:grpSpLocks noChangeAspect="1"/>
          </p:cNvGrpSpPr>
          <p:nvPr/>
        </p:nvGrpSpPr>
        <p:grpSpPr bwMode="auto">
          <a:xfrm rot="-5400000">
            <a:off x="7410450" y="4505325"/>
            <a:ext cx="428625" cy="352425"/>
            <a:chOff x="2688" y="3264"/>
            <a:chExt cx="288" cy="384"/>
          </a:xfrm>
        </p:grpSpPr>
        <p:sp>
          <p:nvSpPr>
            <p:cNvPr id="75912" name="Line 98">
              <a:extLst>
                <a:ext uri="{FF2B5EF4-FFF2-40B4-BE49-F238E27FC236}">
                  <a16:creationId xmlns:a16="http://schemas.microsoft.com/office/drawing/2014/main" id="{C6E29D88-9740-867A-68A7-FFB90C9AE6A4}"/>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3" name="Line 99">
              <a:extLst>
                <a:ext uri="{FF2B5EF4-FFF2-40B4-BE49-F238E27FC236}">
                  <a16:creationId xmlns:a16="http://schemas.microsoft.com/office/drawing/2014/main" id="{20407001-D339-9BDE-5E80-0E1D1D27C0AA}"/>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4" name="Line 100">
              <a:extLst>
                <a:ext uri="{FF2B5EF4-FFF2-40B4-BE49-F238E27FC236}">
                  <a16:creationId xmlns:a16="http://schemas.microsoft.com/office/drawing/2014/main" id="{C90ADA8A-C6D9-FF4E-CACB-83E62B4EF29A}"/>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5" name="Line 101">
              <a:extLst>
                <a:ext uri="{FF2B5EF4-FFF2-40B4-BE49-F238E27FC236}">
                  <a16:creationId xmlns:a16="http://schemas.microsoft.com/office/drawing/2014/main" id="{CA3FD703-8C00-E387-5AFA-B9CDBAA0DAAA}"/>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6" name="Line 102">
              <a:extLst>
                <a:ext uri="{FF2B5EF4-FFF2-40B4-BE49-F238E27FC236}">
                  <a16:creationId xmlns:a16="http://schemas.microsoft.com/office/drawing/2014/main" id="{2797E546-39F4-1A7F-ABF3-AC3ED9ABFA63}"/>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7" name="Line 103">
              <a:extLst>
                <a:ext uri="{FF2B5EF4-FFF2-40B4-BE49-F238E27FC236}">
                  <a16:creationId xmlns:a16="http://schemas.microsoft.com/office/drawing/2014/main" id="{E52C7E98-6E1C-9BF5-C6F8-D1935CBCA130}"/>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8" name="Line 104">
              <a:extLst>
                <a:ext uri="{FF2B5EF4-FFF2-40B4-BE49-F238E27FC236}">
                  <a16:creationId xmlns:a16="http://schemas.microsoft.com/office/drawing/2014/main" id="{B59A1A4D-7AE3-E5A6-7568-67CE26722BD0}"/>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19" name="Line 105">
              <a:extLst>
                <a:ext uri="{FF2B5EF4-FFF2-40B4-BE49-F238E27FC236}">
                  <a16:creationId xmlns:a16="http://schemas.microsoft.com/office/drawing/2014/main" id="{3E2C1278-FF8D-4B17-B35B-C936AC327324}"/>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0" name="Line 106">
              <a:extLst>
                <a:ext uri="{FF2B5EF4-FFF2-40B4-BE49-F238E27FC236}">
                  <a16:creationId xmlns:a16="http://schemas.microsoft.com/office/drawing/2014/main" id="{B587C491-3319-CD12-249F-A99D06CBD313}"/>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21" name="Line 107">
              <a:extLst>
                <a:ext uri="{FF2B5EF4-FFF2-40B4-BE49-F238E27FC236}">
                  <a16:creationId xmlns:a16="http://schemas.microsoft.com/office/drawing/2014/main" id="{FEC0D4AA-71EC-ECFF-C379-45E3984FCD1F}"/>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0E7BCDB-E0DC-08A5-63F5-E280B7BABE79}"/>
              </a:ext>
            </a:extLst>
          </p:cNvPr>
          <p:cNvSpPr>
            <a:spLocks noGrp="1" noChangeArrowheads="1"/>
          </p:cNvSpPr>
          <p:nvPr>
            <p:ph type="title"/>
          </p:nvPr>
        </p:nvSpPr>
        <p:spPr/>
        <p:txBody>
          <a:bodyPr/>
          <a:lstStyle/>
          <a:p>
            <a:pPr eaLnBrk="1" hangingPunct="1"/>
            <a:r>
              <a:rPr lang="en-US" altLang="en-US" dirty="0"/>
              <a:t>2</a:t>
            </a:r>
          </a:p>
        </p:txBody>
      </p:sp>
      <p:sp>
        <p:nvSpPr>
          <p:cNvPr id="20483" name="Rectangle 8">
            <a:extLst>
              <a:ext uri="{FF2B5EF4-FFF2-40B4-BE49-F238E27FC236}">
                <a16:creationId xmlns:a16="http://schemas.microsoft.com/office/drawing/2014/main" id="{F3FAE86C-A788-2D6A-4921-94A7DDDC9B1E}"/>
              </a:ext>
            </a:extLst>
          </p:cNvPr>
          <p:cNvSpPr>
            <a:spLocks noGrp="1" noChangeArrowheads="1"/>
          </p:cNvSpPr>
          <p:nvPr>
            <p:ph type="body" idx="1"/>
          </p:nvPr>
        </p:nvSpPr>
        <p:spPr/>
        <p:txBody>
          <a:bodyPr/>
          <a:lstStyle/>
          <a:p>
            <a:pPr eaLnBrk="1" hangingPunct="1"/>
            <a:r>
              <a:rPr lang="en-US" altLang="en-US"/>
              <a:t>In contrast to a purely pneumatic control system, electropneumatic controllers are not known in any single overall circuit diagram, but in two separate circuit diagrams.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9ECF4C5-87DC-0D59-4D94-7AA1BB217DCF}"/>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7</a:t>
            </a:r>
            <a:endParaRPr lang="en-US" altLang="en-US" dirty="0">
              <a:solidFill>
                <a:schemeClr val="tx2"/>
              </a:solidFill>
            </a:endParaRPr>
          </a:p>
        </p:txBody>
      </p:sp>
      <p:sp>
        <p:nvSpPr>
          <p:cNvPr id="76803" name="Rectangle 3">
            <a:extLst>
              <a:ext uri="{FF2B5EF4-FFF2-40B4-BE49-F238E27FC236}">
                <a16:creationId xmlns:a16="http://schemas.microsoft.com/office/drawing/2014/main" id="{E28B0C06-03B7-5DC2-C261-BBF79218B88A}"/>
              </a:ext>
            </a:extLst>
          </p:cNvPr>
          <p:cNvSpPr>
            <a:spLocks noGrp="1" noChangeArrowheads="1"/>
          </p:cNvSpPr>
          <p:nvPr>
            <p:ph type="body" idx="1"/>
          </p:nvPr>
        </p:nvSpPr>
        <p:spPr/>
        <p:txBody>
          <a:bodyPr/>
          <a:lstStyle/>
          <a:p>
            <a:pPr eaLnBrk="1" hangingPunct="1"/>
            <a:endParaRPr lang="en-US" altLang="en-US"/>
          </a:p>
        </p:txBody>
      </p:sp>
      <p:sp>
        <p:nvSpPr>
          <p:cNvPr id="76804" name="Rectangle 4">
            <a:extLst>
              <a:ext uri="{FF2B5EF4-FFF2-40B4-BE49-F238E27FC236}">
                <a16:creationId xmlns:a16="http://schemas.microsoft.com/office/drawing/2014/main" id="{A5AC1317-980B-F417-69B8-FDFB4073E282}"/>
              </a:ext>
              <a:ext uri="{C183D7F6-B498-43B3-948B-1728B52AA6E4}">
                <adec:decorative xmlns:adec="http://schemas.microsoft.com/office/drawing/2017/decorative" val="1"/>
              </a:ext>
            </a:extLst>
          </p:cNvPr>
          <p:cNvSpPr>
            <a:spLocks noChangeArrowheads="1"/>
          </p:cNvSpPr>
          <p:nvPr/>
        </p:nvSpPr>
        <p:spPr bwMode="auto">
          <a:xfrm>
            <a:off x="2819400" y="4038600"/>
            <a:ext cx="25908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05" name="Rectangle 5">
            <a:extLst>
              <a:ext uri="{FF2B5EF4-FFF2-40B4-BE49-F238E27FC236}">
                <a16:creationId xmlns:a16="http://schemas.microsoft.com/office/drawing/2014/main" id="{5D9FDB78-AFF1-A39E-FB3B-A6C84A23EBA1}"/>
              </a:ext>
              <a:ext uri="{C183D7F6-B498-43B3-948B-1728B52AA6E4}">
                <adec:decorative xmlns:adec="http://schemas.microsoft.com/office/drawing/2017/decorative" val="1"/>
              </a:ext>
            </a:extLst>
          </p:cNvPr>
          <p:cNvSpPr>
            <a:spLocks noChangeArrowheads="1"/>
          </p:cNvSpPr>
          <p:nvPr/>
        </p:nvSpPr>
        <p:spPr bwMode="auto">
          <a:xfrm>
            <a:off x="885825" y="3476625"/>
            <a:ext cx="2619375"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8070" name="Rectangle 6">
            <a:extLst>
              <a:ext uri="{FF2B5EF4-FFF2-40B4-BE49-F238E27FC236}">
                <a16:creationId xmlns:a16="http://schemas.microsoft.com/office/drawing/2014/main" id="{DE5A9A34-B2FB-EF96-3C35-C1B5CDA28B8D}"/>
              </a:ext>
              <a:ext uri="{C183D7F6-B498-43B3-948B-1728B52AA6E4}">
                <adec:decorative xmlns:adec="http://schemas.microsoft.com/office/drawing/2017/decorative" val="1"/>
              </a:ext>
            </a:extLst>
          </p:cNvPr>
          <p:cNvSpPr>
            <a:spLocks noChangeArrowheads="1"/>
          </p:cNvSpPr>
          <p:nvPr/>
        </p:nvSpPr>
        <p:spPr bwMode="auto">
          <a:xfrm>
            <a:off x="990600" y="3629025"/>
            <a:ext cx="685800" cy="533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8071" name="Rectangle 7">
            <a:extLst>
              <a:ext uri="{FF2B5EF4-FFF2-40B4-BE49-F238E27FC236}">
                <a16:creationId xmlns:a16="http://schemas.microsoft.com/office/drawing/2014/main" id="{6B2D35F4-89F4-C120-14F9-73FC6FEC2A55}"/>
              </a:ext>
              <a:ext uri="{C183D7F6-B498-43B3-948B-1728B52AA6E4}">
                <adec:decorative xmlns:adec="http://schemas.microsoft.com/office/drawing/2017/decorative" val="1"/>
              </a:ext>
            </a:extLst>
          </p:cNvPr>
          <p:cNvSpPr>
            <a:spLocks noChangeArrowheads="1"/>
          </p:cNvSpPr>
          <p:nvPr/>
        </p:nvSpPr>
        <p:spPr bwMode="auto">
          <a:xfrm>
            <a:off x="838200" y="3781425"/>
            <a:ext cx="228600" cy="838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12" name="Rectangle 12">
            <a:extLst>
              <a:ext uri="{FF2B5EF4-FFF2-40B4-BE49-F238E27FC236}">
                <a16:creationId xmlns:a16="http://schemas.microsoft.com/office/drawing/2014/main" id="{FC057B6B-CB5A-4E87-BFF6-D40AD49CCE07}"/>
              </a:ext>
              <a:ext uri="{C183D7F6-B498-43B3-948B-1728B52AA6E4}">
                <adec:decorative xmlns:adec="http://schemas.microsoft.com/office/drawing/2017/decorative" val="1"/>
              </a:ext>
            </a:extLst>
          </p:cNvPr>
          <p:cNvSpPr>
            <a:spLocks noChangeArrowheads="1"/>
          </p:cNvSpPr>
          <p:nvPr/>
        </p:nvSpPr>
        <p:spPr bwMode="auto">
          <a:xfrm>
            <a:off x="1625600" y="3400425"/>
            <a:ext cx="15240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32" name="Freeform 32">
            <a:extLst>
              <a:ext uri="{FF2B5EF4-FFF2-40B4-BE49-F238E27FC236}">
                <a16:creationId xmlns:a16="http://schemas.microsoft.com/office/drawing/2014/main" id="{6F422056-8B10-288B-579B-F760799C43DB}"/>
              </a:ext>
              <a:ext uri="{C183D7F6-B498-43B3-948B-1728B52AA6E4}">
                <adec:decorative xmlns:adec="http://schemas.microsoft.com/office/drawing/2017/decorative" val="1"/>
              </a:ext>
            </a:extLst>
          </p:cNvPr>
          <p:cNvSpPr>
            <a:spLocks noChangeAspect="1"/>
          </p:cNvSpPr>
          <p:nvPr/>
        </p:nvSpPr>
        <p:spPr bwMode="auto">
          <a:xfrm>
            <a:off x="1023938" y="3013075"/>
            <a:ext cx="1609725" cy="873125"/>
          </a:xfrm>
          <a:custGeom>
            <a:avLst/>
            <a:gdLst>
              <a:gd name="T0" fmla="*/ 0 w 1014"/>
              <a:gd name="T1" fmla="*/ 280988 h 550"/>
              <a:gd name="T2" fmla="*/ 0 w 1014"/>
              <a:gd name="T3" fmla="*/ 0 h 550"/>
              <a:gd name="T4" fmla="*/ 1131888 w 1014"/>
              <a:gd name="T5" fmla="*/ 0 h 550"/>
              <a:gd name="T6" fmla="*/ 1131888 w 1014"/>
              <a:gd name="T7" fmla="*/ 230188 h 550"/>
              <a:gd name="T8" fmla="*/ 1609725 w 1014"/>
              <a:gd name="T9" fmla="*/ 234950 h 550"/>
              <a:gd name="T10" fmla="*/ 1604963 w 1014"/>
              <a:gd name="T11" fmla="*/ 695325 h 550"/>
              <a:gd name="T12" fmla="*/ 509588 w 1014"/>
              <a:gd name="T13" fmla="*/ 695325 h 550"/>
              <a:gd name="T14" fmla="*/ 514350 w 1014"/>
              <a:gd name="T15" fmla="*/ 771525 h 550"/>
              <a:gd name="T16" fmla="*/ 531813 w 1014"/>
              <a:gd name="T17" fmla="*/ 844550 h 550"/>
              <a:gd name="T18" fmla="*/ 544513 w 1014"/>
              <a:gd name="T19" fmla="*/ 873125 h 550"/>
              <a:gd name="T20" fmla="*/ 446088 w 1014"/>
              <a:gd name="T21" fmla="*/ 869950 h 550"/>
              <a:gd name="T22" fmla="*/ 442913 w 1014"/>
              <a:gd name="T23" fmla="*/ 820738 h 550"/>
              <a:gd name="T24" fmla="*/ 0 w 1014"/>
              <a:gd name="T25" fmla="*/ 820738 h 550"/>
              <a:gd name="T26" fmla="*/ 0 w 1014"/>
              <a:gd name="T27" fmla="*/ 280988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930" name="Rectangle 160">
            <a:extLst>
              <a:ext uri="{FF2B5EF4-FFF2-40B4-BE49-F238E27FC236}">
                <a16:creationId xmlns:a16="http://schemas.microsoft.com/office/drawing/2014/main" id="{64D9EE26-5088-87AB-E419-E8B517D151F2}"/>
              </a:ext>
              <a:ext uri="{C183D7F6-B498-43B3-948B-1728B52AA6E4}">
                <adec:decorative xmlns:adec="http://schemas.microsoft.com/office/drawing/2017/decorative" val="1"/>
              </a:ext>
            </a:extLst>
          </p:cNvPr>
          <p:cNvSpPr>
            <a:spLocks noChangeArrowheads="1"/>
          </p:cNvSpPr>
          <p:nvPr/>
        </p:nvSpPr>
        <p:spPr bwMode="auto">
          <a:xfrm>
            <a:off x="1143000" y="342900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904" name="Freeform 124">
            <a:extLst>
              <a:ext uri="{FF2B5EF4-FFF2-40B4-BE49-F238E27FC236}">
                <a16:creationId xmlns:a16="http://schemas.microsoft.com/office/drawing/2014/main" id="{9EC8917D-5D69-2515-9F2B-C9D71E1C3F51}"/>
              </a:ext>
              <a:ext uri="{C183D7F6-B498-43B3-948B-1728B52AA6E4}">
                <adec:decorative xmlns:adec="http://schemas.microsoft.com/office/drawing/2017/decorative" val="1"/>
              </a:ext>
            </a:extLst>
          </p:cNvPr>
          <p:cNvSpPr>
            <a:spLocks noChangeAspect="1"/>
          </p:cNvSpPr>
          <p:nvPr/>
        </p:nvSpPr>
        <p:spPr bwMode="auto">
          <a:xfrm>
            <a:off x="1616075" y="3705225"/>
            <a:ext cx="1203325" cy="158750"/>
          </a:xfrm>
          <a:custGeom>
            <a:avLst/>
            <a:gdLst>
              <a:gd name="T0" fmla="*/ 0 w 780"/>
              <a:gd name="T1" fmla="*/ 50800 h 100"/>
              <a:gd name="T2" fmla="*/ 916378 w 780"/>
              <a:gd name="T3" fmla="*/ 50800 h 100"/>
              <a:gd name="T4" fmla="*/ 1133902 w 780"/>
              <a:gd name="T5" fmla="*/ 79375 h 100"/>
              <a:gd name="T6" fmla="*/ 1135445 w 780"/>
              <a:gd name="T7" fmla="*/ 0 h 100"/>
              <a:gd name="T8" fmla="*/ 1200240 w 780"/>
              <a:gd name="T9" fmla="*/ 0 h 100"/>
              <a:gd name="T10" fmla="*/ 1203325 w 780"/>
              <a:gd name="T11" fmla="*/ 114300 h 100"/>
              <a:gd name="T12" fmla="*/ 104905 w 780"/>
              <a:gd name="T13" fmla="*/ 117475 h 100"/>
              <a:gd name="T14" fmla="*/ 100277 w 780"/>
              <a:gd name="T15" fmla="*/ 158750 h 100"/>
              <a:gd name="T16" fmla="*/ 0 w 780"/>
              <a:gd name="T17" fmla="*/ 158750 h 100"/>
              <a:gd name="T18" fmla="*/ 0 w 780"/>
              <a:gd name="T19" fmla="*/ 508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906" name="Freeform 126">
            <a:extLst>
              <a:ext uri="{FF2B5EF4-FFF2-40B4-BE49-F238E27FC236}">
                <a16:creationId xmlns:a16="http://schemas.microsoft.com/office/drawing/2014/main" id="{6E74CEBF-2D65-3A21-225E-FA6ED4E98AAF}"/>
              </a:ext>
              <a:ext uri="{C183D7F6-B498-43B3-948B-1728B52AA6E4}">
                <adec:decorative xmlns:adec="http://schemas.microsoft.com/office/drawing/2017/decorative" val="1"/>
              </a:ext>
            </a:extLst>
          </p:cNvPr>
          <p:cNvSpPr>
            <a:spLocks noChangeAspect="1"/>
          </p:cNvSpPr>
          <p:nvPr/>
        </p:nvSpPr>
        <p:spPr bwMode="auto">
          <a:xfrm>
            <a:off x="1611313" y="3835400"/>
            <a:ext cx="230187" cy="152400"/>
          </a:xfrm>
          <a:custGeom>
            <a:avLst/>
            <a:gdLst>
              <a:gd name="T0" fmla="*/ 0 w 145"/>
              <a:gd name="T1" fmla="*/ 26194 h 128"/>
              <a:gd name="T2" fmla="*/ 112712 w 145"/>
              <a:gd name="T3" fmla="*/ 26194 h 128"/>
              <a:gd name="T4" fmla="*/ 115887 w 145"/>
              <a:gd name="T5" fmla="*/ 0 h 128"/>
              <a:gd name="T6" fmla="*/ 230187 w 145"/>
              <a:gd name="T7" fmla="*/ 0 h 128"/>
              <a:gd name="T8" fmla="*/ 230187 w 145"/>
              <a:gd name="T9" fmla="*/ 152400 h 128"/>
              <a:gd name="T10" fmla="*/ 119062 w 145"/>
              <a:gd name="T11" fmla="*/ 152400 h 128"/>
              <a:gd name="T12" fmla="*/ 122237 w 145"/>
              <a:gd name="T13" fmla="*/ 128588 h 128"/>
              <a:gd name="T14" fmla="*/ 4762 w 145"/>
              <a:gd name="T15" fmla="*/ 128588 h 128"/>
              <a:gd name="T16" fmla="*/ 4762 w 145"/>
              <a:gd name="T17" fmla="*/ 26194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905" name="Freeform 125">
            <a:extLst>
              <a:ext uri="{FF2B5EF4-FFF2-40B4-BE49-F238E27FC236}">
                <a16:creationId xmlns:a16="http://schemas.microsoft.com/office/drawing/2014/main" id="{831C312E-4918-F2B0-1780-AB48743F7AB6}"/>
              </a:ext>
              <a:ext uri="{C183D7F6-B498-43B3-948B-1728B52AA6E4}">
                <adec:decorative xmlns:adec="http://schemas.microsoft.com/office/drawing/2017/decorative" val="1"/>
              </a:ext>
            </a:extLst>
          </p:cNvPr>
          <p:cNvSpPr>
            <a:spLocks noChangeAspect="1"/>
          </p:cNvSpPr>
          <p:nvPr/>
        </p:nvSpPr>
        <p:spPr bwMode="auto">
          <a:xfrm>
            <a:off x="1616075" y="3933825"/>
            <a:ext cx="1200150" cy="193675"/>
          </a:xfrm>
          <a:custGeom>
            <a:avLst/>
            <a:gdLst>
              <a:gd name="T0" fmla="*/ 549275 w 756"/>
              <a:gd name="T1" fmla="*/ 149225 h 122"/>
              <a:gd name="T2" fmla="*/ 546100 w 756"/>
              <a:gd name="T3" fmla="*/ 66675 h 122"/>
              <a:gd name="T4" fmla="*/ 104775 w 756"/>
              <a:gd name="T5" fmla="*/ 66675 h 122"/>
              <a:gd name="T6" fmla="*/ 100013 w 756"/>
              <a:gd name="T7" fmla="*/ 0 h 122"/>
              <a:gd name="T8" fmla="*/ 0 w 756"/>
              <a:gd name="T9" fmla="*/ 0 h 122"/>
              <a:gd name="T10" fmla="*/ 0 w 756"/>
              <a:gd name="T11" fmla="*/ 152400 h 122"/>
              <a:gd name="T12" fmla="*/ 915988 w 756"/>
              <a:gd name="T13" fmla="*/ 149225 h 122"/>
              <a:gd name="T14" fmla="*/ 1133475 w 756"/>
              <a:gd name="T15" fmla="*/ 109538 h 122"/>
              <a:gd name="T16" fmla="*/ 1135063 w 756"/>
              <a:gd name="T17" fmla="*/ 190500 h 122"/>
              <a:gd name="T18" fmla="*/ 1200150 w 756"/>
              <a:gd name="T19" fmla="*/ 193675 h 122"/>
              <a:gd name="T20" fmla="*/ 1200150 w 756"/>
              <a:gd name="T21" fmla="*/ 66675 h 122"/>
              <a:gd name="T22" fmla="*/ 623888 w 756"/>
              <a:gd name="T23" fmla="*/ 63500 h 122"/>
              <a:gd name="T24" fmla="*/ 625475 w 756"/>
              <a:gd name="T25" fmla="*/ 149225 h 122"/>
              <a:gd name="T26" fmla="*/ 549275 w 756"/>
              <a:gd name="T27" fmla="*/ 14922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072" name="Rectangle 8">
            <a:extLst>
              <a:ext uri="{FF2B5EF4-FFF2-40B4-BE49-F238E27FC236}">
                <a16:creationId xmlns:a16="http://schemas.microsoft.com/office/drawing/2014/main" id="{DC493057-83E0-CA1D-EB4E-C73C7C80D45D}"/>
              </a:ext>
              <a:ext uri="{C183D7F6-B498-43B3-948B-1728B52AA6E4}">
                <adec:decorative xmlns:adec="http://schemas.microsoft.com/office/drawing/2017/decorative" val="1"/>
              </a:ext>
            </a:extLst>
          </p:cNvPr>
          <p:cNvSpPr>
            <a:spLocks noChangeArrowheads="1"/>
          </p:cNvSpPr>
          <p:nvPr/>
        </p:nvSpPr>
        <p:spPr bwMode="auto">
          <a:xfrm>
            <a:off x="990600" y="4391025"/>
            <a:ext cx="1981200" cy="228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29" name="Rectangle 29">
            <a:extLst>
              <a:ext uri="{FF2B5EF4-FFF2-40B4-BE49-F238E27FC236}">
                <a16:creationId xmlns:a16="http://schemas.microsoft.com/office/drawing/2014/main" id="{FCE88029-D2DF-6D35-DD35-C0DD87EB4439}"/>
              </a:ext>
              <a:ext uri="{C183D7F6-B498-43B3-948B-1728B52AA6E4}">
                <adec:decorative xmlns:adec="http://schemas.microsoft.com/office/drawing/2017/decorative" val="1"/>
              </a:ext>
            </a:extLst>
          </p:cNvPr>
          <p:cNvSpPr>
            <a:spLocks noChangeAspect="1" noChangeArrowheads="1"/>
          </p:cNvSpPr>
          <p:nvPr/>
        </p:nvSpPr>
        <p:spPr bwMode="auto">
          <a:xfrm>
            <a:off x="1023938" y="4613275"/>
            <a:ext cx="1414462" cy="207963"/>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30" name="Freeform 30">
            <a:extLst>
              <a:ext uri="{FF2B5EF4-FFF2-40B4-BE49-F238E27FC236}">
                <a16:creationId xmlns:a16="http://schemas.microsoft.com/office/drawing/2014/main" id="{AD35F8F2-5163-1F2B-7892-7575BE5270F9}"/>
              </a:ext>
              <a:ext uri="{C183D7F6-B498-43B3-948B-1728B52AA6E4}">
                <adec:decorative xmlns:adec="http://schemas.microsoft.com/office/drawing/2017/decorative" val="1"/>
              </a:ext>
            </a:extLst>
          </p:cNvPr>
          <p:cNvSpPr>
            <a:spLocks noChangeAspect="1"/>
          </p:cNvSpPr>
          <p:nvPr/>
        </p:nvSpPr>
        <p:spPr bwMode="auto">
          <a:xfrm>
            <a:off x="809625" y="3165475"/>
            <a:ext cx="214313" cy="1660525"/>
          </a:xfrm>
          <a:custGeom>
            <a:avLst/>
            <a:gdLst>
              <a:gd name="T0" fmla="*/ 209550 w 135"/>
              <a:gd name="T1" fmla="*/ 1660525 h 1046"/>
              <a:gd name="T2" fmla="*/ 60325 w 135"/>
              <a:gd name="T3" fmla="*/ 1657350 h 1046"/>
              <a:gd name="T4" fmla="*/ 0 w 135"/>
              <a:gd name="T5" fmla="*/ 1558925 h 1046"/>
              <a:gd name="T6" fmla="*/ 0 w 135"/>
              <a:gd name="T7" fmla="*/ 111125 h 1046"/>
              <a:gd name="T8" fmla="*/ 71438 w 135"/>
              <a:gd name="T9" fmla="*/ 0 h 1046"/>
              <a:gd name="T10" fmla="*/ 214313 w 135"/>
              <a:gd name="T11" fmla="*/ 0 h 1046"/>
              <a:gd name="T12" fmla="*/ 214313 w 135"/>
              <a:gd name="T13" fmla="*/ 668338 h 1046"/>
              <a:gd name="T14" fmla="*/ 71438 w 135"/>
              <a:gd name="T15" fmla="*/ 668338 h 1046"/>
              <a:gd name="T16" fmla="*/ 71438 w 135"/>
              <a:gd name="T17" fmla="*/ 1447800 h 1046"/>
              <a:gd name="T18" fmla="*/ 214313 w 135"/>
              <a:gd name="T19" fmla="*/ 1447800 h 1046"/>
              <a:gd name="T20" fmla="*/ 209550 w 135"/>
              <a:gd name="T21" fmla="*/ 1660525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31" name="Freeform 31">
            <a:extLst>
              <a:ext uri="{FF2B5EF4-FFF2-40B4-BE49-F238E27FC236}">
                <a16:creationId xmlns:a16="http://schemas.microsoft.com/office/drawing/2014/main" id="{D21D7B84-E08A-284E-B1A2-11EF4AECD9B4}"/>
              </a:ext>
              <a:ext uri="{C183D7F6-B498-43B3-948B-1728B52AA6E4}">
                <adec:decorative xmlns:adec="http://schemas.microsoft.com/office/drawing/2017/decorative" val="1"/>
              </a:ext>
            </a:extLst>
          </p:cNvPr>
          <p:cNvSpPr>
            <a:spLocks noChangeAspect="1"/>
          </p:cNvSpPr>
          <p:nvPr/>
        </p:nvSpPr>
        <p:spPr bwMode="auto">
          <a:xfrm>
            <a:off x="1028700" y="3941763"/>
            <a:ext cx="1609725" cy="509587"/>
          </a:xfrm>
          <a:custGeom>
            <a:avLst/>
            <a:gdLst>
              <a:gd name="T0" fmla="*/ 0 w 1014"/>
              <a:gd name="T1" fmla="*/ 509587 h 321"/>
              <a:gd name="T2" fmla="*/ 1609725 w 1014"/>
              <a:gd name="T3" fmla="*/ 509587 h 321"/>
              <a:gd name="T4" fmla="*/ 1600200 w 1014"/>
              <a:gd name="T5" fmla="*/ 182562 h 321"/>
              <a:gd name="T6" fmla="*/ 500063 w 1014"/>
              <a:gd name="T7" fmla="*/ 182562 h 321"/>
              <a:gd name="T8" fmla="*/ 500063 w 1014"/>
              <a:gd name="T9" fmla="*/ 120650 h 321"/>
              <a:gd name="T10" fmla="*/ 520700 w 1014"/>
              <a:gd name="T11" fmla="*/ 33337 h 321"/>
              <a:gd name="T12" fmla="*/ 536575 w 1014"/>
              <a:gd name="T13" fmla="*/ 1587 h 321"/>
              <a:gd name="T14" fmla="*/ 438150 w 1014"/>
              <a:gd name="T15" fmla="*/ 0 h 321"/>
              <a:gd name="T16" fmla="*/ 442913 w 1014"/>
              <a:gd name="T17" fmla="*/ 53975 h 321"/>
              <a:gd name="T18" fmla="*/ 0 w 1014"/>
              <a:gd name="T19" fmla="*/ 53975 h 321"/>
              <a:gd name="T20" fmla="*/ 0 w 1014"/>
              <a:gd name="T21" fmla="*/ 50958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931" name="Rectangle 161">
            <a:extLst>
              <a:ext uri="{FF2B5EF4-FFF2-40B4-BE49-F238E27FC236}">
                <a16:creationId xmlns:a16="http://schemas.microsoft.com/office/drawing/2014/main" id="{15FF8E5A-6BD0-8992-B046-8F45CC0F0DAD}"/>
              </a:ext>
              <a:ext uri="{C183D7F6-B498-43B3-948B-1728B52AA6E4}">
                <adec:decorative xmlns:adec="http://schemas.microsoft.com/office/drawing/2017/decorative" val="1"/>
              </a:ext>
            </a:extLst>
          </p:cNvPr>
          <p:cNvSpPr>
            <a:spLocks noChangeArrowheads="1"/>
          </p:cNvSpPr>
          <p:nvPr/>
        </p:nvSpPr>
        <p:spPr bwMode="auto">
          <a:xfrm>
            <a:off x="1143000" y="417195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928" name="Line 158">
            <a:extLst>
              <a:ext uri="{FF2B5EF4-FFF2-40B4-BE49-F238E27FC236}">
                <a16:creationId xmlns:a16="http://schemas.microsoft.com/office/drawing/2014/main" id="{75BED65C-9BC1-6CF4-6EB4-75EE8C319FBB}"/>
              </a:ext>
              <a:ext uri="{C183D7F6-B498-43B3-948B-1728B52AA6E4}">
                <adec:decorative xmlns:adec="http://schemas.microsoft.com/office/drawing/2017/decorative" val="1"/>
              </a:ext>
            </a:extLst>
          </p:cNvPr>
          <p:cNvSpPr>
            <a:spLocks noChangeAspect="1" noChangeShapeType="1"/>
          </p:cNvSpPr>
          <p:nvPr/>
        </p:nvSpPr>
        <p:spPr bwMode="auto">
          <a:xfrm rot="-5400000">
            <a:off x="1729582" y="3909219"/>
            <a:ext cx="1825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5" name="Line 155">
            <a:extLst>
              <a:ext uri="{FF2B5EF4-FFF2-40B4-BE49-F238E27FC236}">
                <a16:creationId xmlns:a16="http://schemas.microsoft.com/office/drawing/2014/main" id="{13D344A0-1191-2D29-9DDF-1BE9FF0C60E7}"/>
              </a:ext>
              <a:ext uri="{C183D7F6-B498-43B3-948B-1728B52AA6E4}">
                <adec:decorative xmlns:adec="http://schemas.microsoft.com/office/drawing/2017/decorative" val="1"/>
              </a:ext>
            </a:extLst>
          </p:cNvPr>
          <p:cNvSpPr>
            <a:spLocks noChangeAspect="1" noChangeShapeType="1"/>
          </p:cNvSpPr>
          <p:nvPr/>
        </p:nvSpPr>
        <p:spPr bwMode="auto">
          <a:xfrm rot="16200000" flipV="1">
            <a:off x="18351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6" name="Line 156">
            <a:extLst>
              <a:ext uri="{FF2B5EF4-FFF2-40B4-BE49-F238E27FC236}">
                <a16:creationId xmlns:a16="http://schemas.microsoft.com/office/drawing/2014/main" id="{6D5C05A9-A325-8619-4650-A0092EFA86EC}"/>
              </a:ext>
              <a:ext uri="{C183D7F6-B498-43B3-948B-1728B52AA6E4}">
                <adec:decorative xmlns:adec="http://schemas.microsoft.com/office/drawing/2017/decorative" val="1"/>
              </a:ext>
            </a:extLst>
          </p:cNvPr>
          <p:cNvSpPr>
            <a:spLocks noChangeAspect="1" noChangeShapeType="1"/>
          </p:cNvSpPr>
          <p:nvPr/>
        </p:nvSpPr>
        <p:spPr bwMode="auto">
          <a:xfrm rot="-5400000">
            <a:off x="17954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7" name="Line 157">
            <a:extLst>
              <a:ext uri="{FF2B5EF4-FFF2-40B4-BE49-F238E27FC236}">
                <a16:creationId xmlns:a16="http://schemas.microsoft.com/office/drawing/2014/main" id="{9DB219D2-E52F-ABEB-FF7E-D528A4C0DFBB}"/>
              </a:ext>
              <a:ext uri="{C183D7F6-B498-43B3-948B-1728B52AA6E4}">
                <adec:decorative xmlns:adec="http://schemas.microsoft.com/office/drawing/2017/decorative" val="1"/>
              </a:ext>
            </a:extLst>
          </p:cNvPr>
          <p:cNvSpPr>
            <a:spLocks noChangeAspect="1" noChangeShapeType="1"/>
          </p:cNvSpPr>
          <p:nvPr/>
        </p:nvSpPr>
        <p:spPr bwMode="auto">
          <a:xfrm rot="16200000" flipV="1">
            <a:off x="17549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2" name="Line 152">
            <a:extLst>
              <a:ext uri="{FF2B5EF4-FFF2-40B4-BE49-F238E27FC236}">
                <a16:creationId xmlns:a16="http://schemas.microsoft.com/office/drawing/2014/main" id="{5CF22EED-4A72-DA90-AFF5-FB0B20810255}"/>
              </a:ext>
              <a:ext uri="{C183D7F6-B498-43B3-948B-1728B52AA6E4}">
                <adec:decorative xmlns:adec="http://schemas.microsoft.com/office/drawing/2017/decorative" val="1"/>
              </a:ext>
            </a:extLst>
          </p:cNvPr>
          <p:cNvSpPr>
            <a:spLocks noChangeAspect="1" noChangeShapeType="1"/>
          </p:cNvSpPr>
          <p:nvPr/>
        </p:nvSpPr>
        <p:spPr bwMode="auto">
          <a:xfrm rot="-5400000">
            <a:off x="19558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3" name="Line 153">
            <a:extLst>
              <a:ext uri="{FF2B5EF4-FFF2-40B4-BE49-F238E27FC236}">
                <a16:creationId xmlns:a16="http://schemas.microsoft.com/office/drawing/2014/main" id="{3C754C4F-BCB5-6192-FC06-5112B8CFCEA4}"/>
              </a:ext>
              <a:ext uri="{C183D7F6-B498-43B3-948B-1728B52AA6E4}">
                <adec:decorative xmlns:adec="http://schemas.microsoft.com/office/drawing/2017/decorative" val="1"/>
              </a:ext>
            </a:extLst>
          </p:cNvPr>
          <p:cNvSpPr>
            <a:spLocks noChangeAspect="1" noChangeShapeType="1"/>
          </p:cNvSpPr>
          <p:nvPr/>
        </p:nvSpPr>
        <p:spPr bwMode="auto">
          <a:xfrm rot="16200000" flipV="1">
            <a:off x="19161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4" name="Line 154">
            <a:extLst>
              <a:ext uri="{FF2B5EF4-FFF2-40B4-BE49-F238E27FC236}">
                <a16:creationId xmlns:a16="http://schemas.microsoft.com/office/drawing/2014/main" id="{2091C6A0-3F18-5EFD-396B-8ED7EF767338}"/>
              </a:ext>
              <a:ext uri="{C183D7F6-B498-43B3-948B-1728B52AA6E4}">
                <adec:decorative xmlns:adec="http://schemas.microsoft.com/office/drawing/2017/decorative" val="1"/>
              </a:ext>
            </a:extLst>
          </p:cNvPr>
          <p:cNvSpPr>
            <a:spLocks noChangeAspect="1" noChangeShapeType="1"/>
          </p:cNvSpPr>
          <p:nvPr/>
        </p:nvSpPr>
        <p:spPr bwMode="auto">
          <a:xfrm rot="-5400000">
            <a:off x="18756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9" name="Line 149">
            <a:extLst>
              <a:ext uri="{FF2B5EF4-FFF2-40B4-BE49-F238E27FC236}">
                <a16:creationId xmlns:a16="http://schemas.microsoft.com/office/drawing/2014/main" id="{2D51B6C7-1E46-25B0-4207-2A56C5A82A81}"/>
              </a:ext>
              <a:ext uri="{C183D7F6-B498-43B3-948B-1728B52AA6E4}">
                <adec:decorative xmlns:adec="http://schemas.microsoft.com/office/drawing/2017/decorative" val="1"/>
              </a:ext>
            </a:extLst>
          </p:cNvPr>
          <p:cNvSpPr>
            <a:spLocks noChangeAspect="1" noChangeShapeType="1"/>
          </p:cNvSpPr>
          <p:nvPr/>
        </p:nvSpPr>
        <p:spPr bwMode="auto">
          <a:xfrm rot="16200000" flipV="1">
            <a:off x="20764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0" name="Line 150">
            <a:extLst>
              <a:ext uri="{FF2B5EF4-FFF2-40B4-BE49-F238E27FC236}">
                <a16:creationId xmlns:a16="http://schemas.microsoft.com/office/drawing/2014/main" id="{B924BBBE-10AE-F59A-228D-DDEA90279479}"/>
              </a:ext>
              <a:ext uri="{C183D7F6-B498-43B3-948B-1728B52AA6E4}">
                <adec:decorative xmlns:adec="http://schemas.microsoft.com/office/drawing/2017/decorative" val="1"/>
              </a:ext>
            </a:extLst>
          </p:cNvPr>
          <p:cNvSpPr>
            <a:spLocks noChangeAspect="1" noChangeShapeType="1"/>
          </p:cNvSpPr>
          <p:nvPr/>
        </p:nvSpPr>
        <p:spPr bwMode="auto">
          <a:xfrm rot="-5400000">
            <a:off x="20367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1" name="Line 151">
            <a:extLst>
              <a:ext uri="{FF2B5EF4-FFF2-40B4-BE49-F238E27FC236}">
                <a16:creationId xmlns:a16="http://schemas.microsoft.com/office/drawing/2014/main" id="{27D52B99-AA71-E3FF-AFF8-3D8270D1002F}"/>
              </a:ext>
              <a:ext uri="{C183D7F6-B498-43B3-948B-1728B52AA6E4}">
                <adec:decorative xmlns:adec="http://schemas.microsoft.com/office/drawing/2017/decorative" val="1"/>
              </a:ext>
            </a:extLst>
          </p:cNvPr>
          <p:cNvSpPr>
            <a:spLocks noChangeAspect="1" noChangeShapeType="1"/>
          </p:cNvSpPr>
          <p:nvPr/>
        </p:nvSpPr>
        <p:spPr bwMode="auto">
          <a:xfrm rot="16200000" flipV="1">
            <a:off x="19962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6" name="Line 146">
            <a:extLst>
              <a:ext uri="{FF2B5EF4-FFF2-40B4-BE49-F238E27FC236}">
                <a16:creationId xmlns:a16="http://schemas.microsoft.com/office/drawing/2014/main" id="{6D41EB82-D0C8-1152-12BF-81F654C1B724}"/>
              </a:ext>
              <a:ext uri="{C183D7F6-B498-43B3-948B-1728B52AA6E4}">
                <adec:decorative xmlns:adec="http://schemas.microsoft.com/office/drawing/2017/decorative" val="1"/>
              </a:ext>
            </a:extLst>
          </p:cNvPr>
          <p:cNvSpPr>
            <a:spLocks noChangeAspect="1" noChangeShapeType="1"/>
          </p:cNvSpPr>
          <p:nvPr/>
        </p:nvSpPr>
        <p:spPr bwMode="auto">
          <a:xfrm rot="-5400000">
            <a:off x="21971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7" name="Line 147">
            <a:extLst>
              <a:ext uri="{FF2B5EF4-FFF2-40B4-BE49-F238E27FC236}">
                <a16:creationId xmlns:a16="http://schemas.microsoft.com/office/drawing/2014/main" id="{D521074C-38B6-1C71-3A37-FE0747DA597F}"/>
              </a:ext>
              <a:ext uri="{C183D7F6-B498-43B3-948B-1728B52AA6E4}">
                <adec:decorative xmlns:adec="http://schemas.microsoft.com/office/drawing/2017/decorative" val="1"/>
              </a:ext>
            </a:extLst>
          </p:cNvPr>
          <p:cNvSpPr>
            <a:spLocks noChangeAspect="1" noChangeShapeType="1"/>
          </p:cNvSpPr>
          <p:nvPr/>
        </p:nvSpPr>
        <p:spPr bwMode="auto">
          <a:xfrm rot="16200000" flipV="1">
            <a:off x="21574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8" name="Line 148">
            <a:extLst>
              <a:ext uri="{FF2B5EF4-FFF2-40B4-BE49-F238E27FC236}">
                <a16:creationId xmlns:a16="http://schemas.microsoft.com/office/drawing/2014/main" id="{5C8F4189-F51A-EFE2-223C-D732B4BB6AE7}"/>
              </a:ext>
              <a:ext uri="{C183D7F6-B498-43B3-948B-1728B52AA6E4}">
                <adec:decorative xmlns:adec="http://schemas.microsoft.com/office/drawing/2017/decorative" val="1"/>
              </a:ext>
            </a:extLst>
          </p:cNvPr>
          <p:cNvSpPr>
            <a:spLocks noChangeAspect="1" noChangeShapeType="1"/>
          </p:cNvSpPr>
          <p:nvPr/>
        </p:nvSpPr>
        <p:spPr bwMode="auto">
          <a:xfrm rot="-5400000">
            <a:off x="21169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29" name="Line 159">
            <a:extLst>
              <a:ext uri="{FF2B5EF4-FFF2-40B4-BE49-F238E27FC236}">
                <a16:creationId xmlns:a16="http://schemas.microsoft.com/office/drawing/2014/main" id="{601FF90B-85DB-4534-E072-EB68E20776F8}"/>
              </a:ext>
              <a:ext uri="{C183D7F6-B498-43B3-948B-1728B52AA6E4}">
                <adec:decorative xmlns:adec="http://schemas.microsoft.com/office/drawing/2017/decorative" val="1"/>
              </a:ext>
            </a:extLst>
          </p:cNvPr>
          <p:cNvSpPr>
            <a:spLocks noChangeAspect="1" noChangeShapeType="1"/>
          </p:cNvSpPr>
          <p:nvPr/>
        </p:nvSpPr>
        <p:spPr bwMode="auto">
          <a:xfrm>
            <a:off x="2092325" y="3998913"/>
            <a:ext cx="214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6913" name="Line 143">
            <a:extLst>
              <a:ext uri="{FF2B5EF4-FFF2-40B4-BE49-F238E27FC236}">
                <a16:creationId xmlns:a16="http://schemas.microsoft.com/office/drawing/2014/main" id="{E3B0D58B-555A-25FD-7F44-FA7F0DB6A6D4}"/>
              </a:ext>
              <a:ext uri="{C183D7F6-B498-43B3-948B-1728B52AA6E4}">
                <adec:decorative xmlns:adec="http://schemas.microsoft.com/office/drawing/2017/decorative" val="1"/>
              </a:ext>
            </a:extLst>
          </p:cNvPr>
          <p:cNvSpPr>
            <a:spLocks noChangeAspect="1" noChangeShapeType="1"/>
          </p:cNvSpPr>
          <p:nvPr/>
        </p:nvSpPr>
        <p:spPr bwMode="auto">
          <a:xfrm rot="16200000" flipV="1">
            <a:off x="23177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4" name="Line 144">
            <a:extLst>
              <a:ext uri="{FF2B5EF4-FFF2-40B4-BE49-F238E27FC236}">
                <a16:creationId xmlns:a16="http://schemas.microsoft.com/office/drawing/2014/main" id="{C95F88EA-2581-863A-3982-C9523861A914}"/>
              </a:ext>
              <a:ext uri="{C183D7F6-B498-43B3-948B-1728B52AA6E4}">
                <adec:decorative xmlns:adec="http://schemas.microsoft.com/office/drawing/2017/decorative" val="1"/>
              </a:ext>
            </a:extLst>
          </p:cNvPr>
          <p:cNvSpPr>
            <a:spLocks noChangeAspect="1" noChangeShapeType="1"/>
          </p:cNvSpPr>
          <p:nvPr/>
        </p:nvSpPr>
        <p:spPr bwMode="auto">
          <a:xfrm rot="-5400000">
            <a:off x="22780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5" name="Line 145">
            <a:extLst>
              <a:ext uri="{FF2B5EF4-FFF2-40B4-BE49-F238E27FC236}">
                <a16:creationId xmlns:a16="http://schemas.microsoft.com/office/drawing/2014/main" id="{BF309E25-7907-7643-7144-163E1BA5DAB2}"/>
              </a:ext>
              <a:ext uri="{C183D7F6-B498-43B3-948B-1728B52AA6E4}">
                <adec:decorative xmlns:adec="http://schemas.microsoft.com/office/drawing/2017/decorative" val="1"/>
              </a:ext>
            </a:extLst>
          </p:cNvPr>
          <p:cNvSpPr>
            <a:spLocks noChangeAspect="1" noChangeShapeType="1"/>
          </p:cNvSpPr>
          <p:nvPr/>
        </p:nvSpPr>
        <p:spPr bwMode="auto">
          <a:xfrm rot="16200000" flipV="1">
            <a:off x="22375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0" name="Line 140">
            <a:extLst>
              <a:ext uri="{FF2B5EF4-FFF2-40B4-BE49-F238E27FC236}">
                <a16:creationId xmlns:a16="http://schemas.microsoft.com/office/drawing/2014/main" id="{0AAE0E80-6EFA-9D4C-0124-7664F312C0C0}"/>
              </a:ext>
              <a:ext uri="{C183D7F6-B498-43B3-948B-1728B52AA6E4}">
                <adec:decorative xmlns:adec="http://schemas.microsoft.com/office/drawing/2017/decorative" val="1"/>
              </a:ext>
            </a:extLst>
          </p:cNvPr>
          <p:cNvSpPr>
            <a:spLocks noChangeAspect="1" noChangeShapeType="1"/>
          </p:cNvSpPr>
          <p:nvPr/>
        </p:nvSpPr>
        <p:spPr bwMode="auto">
          <a:xfrm rot="-5400000">
            <a:off x="2439195"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1" name="Line 141">
            <a:extLst>
              <a:ext uri="{FF2B5EF4-FFF2-40B4-BE49-F238E27FC236}">
                <a16:creationId xmlns:a16="http://schemas.microsoft.com/office/drawing/2014/main" id="{CA0848F8-E333-9545-9CAB-FE79A56D494A}"/>
              </a:ext>
              <a:ext uri="{C183D7F6-B498-43B3-948B-1728B52AA6E4}">
                <adec:decorative xmlns:adec="http://schemas.microsoft.com/office/drawing/2017/decorative" val="1"/>
              </a:ext>
            </a:extLst>
          </p:cNvPr>
          <p:cNvSpPr>
            <a:spLocks noChangeAspect="1" noChangeShapeType="1"/>
          </p:cNvSpPr>
          <p:nvPr/>
        </p:nvSpPr>
        <p:spPr bwMode="auto">
          <a:xfrm rot="16200000" flipV="1">
            <a:off x="23987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12" name="Line 142">
            <a:extLst>
              <a:ext uri="{FF2B5EF4-FFF2-40B4-BE49-F238E27FC236}">
                <a16:creationId xmlns:a16="http://schemas.microsoft.com/office/drawing/2014/main" id="{D384EEEF-E85D-A903-2133-7862969E6B59}"/>
              </a:ext>
              <a:ext uri="{C183D7F6-B498-43B3-948B-1728B52AA6E4}">
                <adec:decorative xmlns:adec="http://schemas.microsoft.com/office/drawing/2017/decorative" val="1"/>
              </a:ext>
            </a:extLst>
          </p:cNvPr>
          <p:cNvSpPr>
            <a:spLocks noChangeAspect="1" noChangeShapeType="1"/>
          </p:cNvSpPr>
          <p:nvPr/>
        </p:nvSpPr>
        <p:spPr bwMode="auto">
          <a:xfrm rot="-5400000">
            <a:off x="23582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4" name="Rectangle 10">
            <a:extLst>
              <a:ext uri="{FF2B5EF4-FFF2-40B4-BE49-F238E27FC236}">
                <a16:creationId xmlns:a16="http://schemas.microsoft.com/office/drawing/2014/main" id="{27951058-EEF6-95D0-B827-B3EDF8ED0ACE}"/>
              </a:ext>
              <a:ext uri="{C183D7F6-B498-43B3-948B-1728B52AA6E4}">
                <adec:decorative xmlns:adec="http://schemas.microsoft.com/office/drawing/2017/decorative" val="1"/>
              </a:ext>
            </a:extLst>
          </p:cNvPr>
          <p:cNvSpPr>
            <a:spLocks noChangeArrowheads="1"/>
          </p:cNvSpPr>
          <p:nvPr/>
        </p:nvSpPr>
        <p:spPr bwMode="auto">
          <a:xfrm>
            <a:off x="2819400" y="4619625"/>
            <a:ext cx="152400" cy="533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27" name="Freeform 27">
            <a:extLst>
              <a:ext uri="{FF2B5EF4-FFF2-40B4-BE49-F238E27FC236}">
                <a16:creationId xmlns:a16="http://schemas.microsoft.com/office/drawing/2014/main" id="{5DABDEDE-8B5C-B516-3DED-B42D448C10B2}"/>
              </a:ext>
              <a:ext uri="{C183D7F6-B498-43B3-948B-1728B52AA6E4}">
                <adec:decorative xmlns:adec="http://schemas.microsoft.com/office/drawing/2017/decorative" val="1"/>
              </a:ext>
            </a:extLst>
          </p:cNvPr>
          <p:cNvSpPr>
            <a:spLocks noChangeAspect="1"/>
          </p:cNvSpPr>
          <p:nvPr/>
        </p:nvSpPr>
        <p:spPr bwMode="auto">
          <a:xfrm>
            <a:off x="2438400" y="4610100"/>
            <a:ext cx="1371600" cy="727075"/>
          </a:xfrm>
          <a:custGeom>
            <a:avLst/>
            <a:gdLst>
              <a:gd name="T0" fmla="*/ 1371600 w 480"/>
              <a:gd name="T1" fmla="*/ 623207 h 336"/>
              <a:gd name="T2" fmla="*/ 411480 w 480"/>
              <a:gd name="T3" fmla="*/ 623207 h 336"/>
              <a:gd name="T4" fmla="*/ 411480 w 480"/>
              <a:gd name="T5" fmla="*/ 0 h 336"/>
              <a:gd name="T6" fmla="*/ 0 w 480"/>
              <a:gd name="T7" fmla="*/ 0 h 336"/>
              <a:gd name="T8" fmla="*/ 0 w 480"/>
              <a:gd name="T9" fmla="*/ 727075 h 336"/>
              <a:gd name="T10" fmla="*/ 1371600 w 480"/>
              <a:gd name="T11" fmla="*/ 727075 h 336"/>
              <a:gd name="T12" fmla="*/ 1371600 w 480"/>
              <a:gd name="T13" fmla="*/ 62320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28" name="Freeform 28">
            <a:extLst>
              <a:ext uri="{FF2B5EF4-FFF2-40B4-BE49-F238E27FC236}">
                <a16:creationId xmlns:a16="http://schemas.microsoft.com/office/drawing/2014/main" id="{BEFD25F1-7F9B-63E4-AF39-AC574D4CE381}"/>
              </a:ext>
              <a:ext uri="{C183D7F6-B498-43B3-948B-1728B52AA6E4}">
                <adec:decorative xmlns:adec="http://schemas.microsoft.com/office/drawing/2017/decorative" val="1"/>
              </a:ext>
            </a:extLst>
          </p:cNvPr>
          <p:cNvSpPr>
            <a:spLocks noChangeAspect="1"/>
          </p:cNvSpPr>
          <p:nvPr/>
        </p:nvSpPr>
        <p:spPr bwMode="auto">
          <a:xfrm>
            <a:off x="2928938" y="4443413"/>
            <a:ext cx="785812" cy="758825"/>
          </a:xfrm>
          <a:custGeom>
            <a:avLst/>
            <a:gdLst>
              <a:gd name="T0" fmla="*/ 785812 w 495"/>
              <a:gd name="T1" fmla="*/ 727075 h 478"/>
              <a:gd name="T2" fmla="*/ 112712 w 495"/>
              <a:gd name="T3" fmla="*/ 728663 h 478"/>
              <a:gd name="T4" fmla="*/ 112712 w 495"/>
              <a:gd name="T5" fmla="*/ 7938 h 478"/>
              <a:gd name="T6" fmla="*/ 0 w 495"/>
              <a:gd name="T7" fmla="*/ 0 h 478"/>
              <a:gd name="T8" fmla="*/ 0 w 495"/>
              <a:gd name="T9" fmla="*/ 504825 h 478"/>
              <a:gd name="T10" fmla="*/ 0 w 495"/>
              <a:gd name="T11" fmla="*/ 758825 h 478"/>
              <a:gd name="T12" fmla="*/ 785812 w 495"/>
              <a:gd name="T13" fmla="*/ 758825 h 478"/>
              <a:gd name="T14" fmla="*/ 785812 w 495"/>
              <a:gd name="T15" fmla="*/ 727075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86" name="Rectangle 96">
            <a:extLst>
              <a:ext uri="{FF2B5EF4-FFF2-40B4-BE49-F238E27FC236}">
                <a16:creationId xmlns:a16="http://schemas.microsoft.com/office/drawing/2014/main" id="{C1EDB389-D86E-2AC3-39A5-E9EDA5BC7FFD}"/>
              </a:ext>
              <a:ext uri="{C183D7F6-B498-43B3-948B-1728B52AA6E4}">
                <adec:decorative xmlns:adec="http://schemas.microsoft.com/office/drawing/2017/decorative" val="1"/>
              </a:ext>
            </a:extLst>
          </p:cNvPr>
          <p:cNvSpPr>
            <a:spLocks noChangeAspect="1" noChangeArrowheads="1"/>
          </p:cNvSpPr>
          <p:nvPr/>
        </p:nvSpPr>
        <p:spPr bwMode="auto">
          <a:xfrm>
            <a:off x="3467100" y="4391025"/>
            <a:ext cx="214313" cy="642938"/>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88" name="Freeform 98">
            <a:extLst>
              <a:ext uri="{FF2B5EF4-FFF2-40B4-BE49-F238E27FC236}">
                <a16:creationId xmlns:a16="http://schemas.microsoft.com/office/drawing/2014/main" id="{AD30A34A-9277-9694-F94D-96BB4AEA44A8}"/>
              </a:ext>
              <a:ext uri="{C183D7F6-B498-43B3-948B-1728B52AA6E4}">
                <adec:decorative xmlns:adec="http://schemas.microsoft.com/office/drawing/2017/decorative" val="1"/>
              </a:ext>
            </a:extLst>
          </p:cNvPr>
          <p:cNvSpPr>
            <a:spLocks noChangeAspect="1"/>
          </p:cNvSpPr>
          <p:nvPr/>
        </p:nvSpPr>
        <p:spPr bwMode="auto">
          <a:xfrm flipV="1">
            <a:off x="3506788" y="5033963"/>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6814" name="Rectangle 14">
            <a:extLst>
              <a:ext uri="{FF2B5EF4-FFF2-40B4-BE49-F238E27FC236}">
                <a16:creationId xmlns:a16="http://schemas.microsoft.com/office/drawing/2014/main" id="{FB57BF56-6D56-DE7F-3818-52C67D8819F3}"/>
              </a:ext>
              <a:ext uri="{C183D7F6-B498-43B3-948B-1728B52AA6E4}">
                <adec:decorative xmlns:adec="http://schemas.microsoft.com/office/drawing/2017/decorative" val="1"/>
              </a:ext>
            </a:extLst>
          </p:cNvPr>
          <p:cNvSpPr>
            <a:spLocks noChangeArrowheads="1"/>
          </p:cNvSpPr>
          <p:nvPr/>
        </p:nvSpPr>
        <p:spPr bwMode="auto">
          <a:xfrm>
            <a:off x="2743200" y="3400425"/>
            <a:ext cx="4572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35" name="Freeform 35">
            <a:extLst>
              <a:ext uri="{FF2B5EF4-FFF2-40B4-BE49-F238E27FC236}">
                <a16:creationId xmlns:a16="http://schemas.microsoft.com/office/drawing/2014/main" id="{7CF77669-5987-7D3D-7AEC-CECC322F6923}"/>
              </a:ext>
              <a:ext uri="{C183D7F6-B498-43B3-948B-1728B52AA6E4}">
                <adec:decorative xmlns:adec="http://schemas.microsoft.com/office/drawing/2017/decorative" val="1"/>
              </a:ext>
            </a:extLst>
          </p:cNvPr>
          <p:cNvSpPr>
            <a:spLocks noChangeAspect="1"/>
          </p:cNvSpPr>
          <p:nvPr/>
        </p:nvSpPr>
        <p:spPr bwMode="auto">
          <a:xfrm>
            <a:off x="2635250" y="3246438"/>
            <a:ext cx="407988" cy="366712"/>
          </a:xfrm>
          <a:custGeom>
            <a:avLst/>
            <a:gdLst>
              <a:gd name="T0" fmla="*/ 0 w 172"/>
              <a:gd name="T1" fmla="*/ 0 h 164"/>
              <a:gd name="T2" fmla="*/ 403244 w 172"/>
              <a:gd name="T3" fmla="*/ 0 h 164"/>
              <a:gd name="T4" fmla="*/ 407988 w 172"/>
              <a:gd name="T5" fmla="*/ 366712 h 164"/>
              <a:gd name="T6" fmla="*/ 313107 w 172"/>
              <a:gd name="T7" fmla="*/ 362240 h 164"/>
              <a:gd name="T8" fmla="*/ 313107 w 172"/>
              <a:gd name="T9" fmla="*/ 326463 h 164"/>
              <a:gd name="T10" fmla="*/ 0 w 172"/>
              <a:gd name="T11" fmla="*/ 326463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907" name="Freeform 127">
            <a:extLst>
              <a:ext uri="{FF2B5EF4-FFF2-40B4-BE49-F238E27FC236}">
                <a16:creationId xmlns:a16="http://schemas.microsoft.com/office/drawing/2014/main" id="{60C936CE-8A1B-1D72-7194-69F9A479047F}"/>
              </a:ext>
              <a:ext uri="{C183D7F6-B498-43B3-948B-1728B52AA6E4}">
                <adec:decorative xmlns:adec="http://schemas.microsoft.com/office/drawing/2017/decorative" val="1"/>
              </a:ext>
            </a:extLst>
          </p:cNvPr>
          <p:cNvSpPr>
            <a:spLocks noChangeAspect="1"/>
          </p:cNvSpPr>
          <p:nvPr/>
        </p:nvSpPr>
        <p:spPr bwMode="auto">
          <a:xfrm>
            <a:off x="2595563" y="3822700"/>
            <a:ext cx="223837" cy="180975"/>
          </a:xfrm>
          <a:custGeom>
            <a:avLst/>
            <a:gdLst>
              <a:gd name="T0" fmla="*/ 0 w 100"/>
              <a:gd name="T1" fmla="*/ 180975 h 100"/>
              <a:gd name="T2" fmla="*/ 223837 w 100"/>
              <a:gd name="T3" fmla="*/ 180975 h 100"/>
              <a:gd name="T4" fmla="*/ 219360 w 100"/>
              <a:gd name="T5" fmla="*/ 0 h 100"/>
              <a:gd name="T6" fmla="*/ 4477 w 100"/>
              <a:gd name="T7" fmla="*/ 0 h 100"/>
              <a:gd name="T8" fmla="*/ 0 w 100"/>
              <a:gd name="T9" fmla="*/ 18097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909" name="Line 139">
            <a:extLst>
              <a:ext uri="{FF2B5EF4-FFF2-40B4-BE49-F238E27FC236}">
                <a16:creationId xmlns:a16="http://schemas.microsoft.com/office/drawing/2014/main" id="{45B2170A-653C-DBD8-39FC-B8F1B70AD5EF}"/>
              </a:ext>
              <a:ext uri="{C183D7F6-B498-43B3-948B-1728B52AA6E4}">
                <adec:decorative xmlns:adec="http://schemas.microsoft.com/office/drawing/2017/decorative" val="1"/>
              </a:ext>
            </a:extLst>
          </p:cNvPr>
          <p:cNvSpPr>
            <a:spLocks noChangeAspect="1" noChangeShapeType="1"/>
          </p:cNvSpPr>
          <p:nvPr/>
        </p:nvSpPr>
        <p:spPr bwMode="auto">
          <a:xfrm rot="16200000" flipV="1">
            <a:off x="2479676"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908" name="Group 128">
            <a:extLst>
              <a:ext uri="{FF2B5EF4-FFF2-40B4-BE49-F238E27FC236}">
                <a16:creationId xmlns:a16="http://schemas.microsoft.com/office/drawing/2014/main" id="{23419113-D99B-98DA-D293-25BFAE7FE624}"/>
              </a:ext>
              <a:ext uri="{C183D7F6-B498-43B3-948B-1728B52AA6E4}">
                <adec:decorative xmlns:adec="http://schemas.microsoft.com/office/drawing/2017/decorative" val="1"/>
              </a:ext>
            </a:extLst>
          </p:cNvPr>
          <p:cNvGrpSpPr>
            <a:grpSpLocks noChangeAspect="1"/>
          </p:cNvGrpSpPr>
          <p:nvPr/>
        </p:nvGrpSpPr>
        <p:grpSpPr bwMode="auto">
          <a:xfrm rot="-5400000">
            <a:off x="2482850" y="3857625"/>
            <a:ext cx="431800" cy="114300"/>
            <a:chOff x="2688" y="3264"/>
            <a:chExt cx="288" cy="384"/>
          </a:xfrm>
        </p:grpSpPr>
        <p:sp>
          <p:nvSpPr>
            <p:cNvPr id="76932" name="Line 129">
              <a:extLst>
                <a:ext uri="{FF2B5EF4-FFF2-40B4-BE49-F238E27FC236}">
                  <a16:creationId xmlns:a16="http://schemas.microsoft.com/office/drawing/2014/main" id="{67021118-E2C4-A577-F340-800628F0F43B}"/>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3" name="Line 130">
              <a:extLst>
                <a:ext uri="{FF2B5EF4-FFF2-40B4-BE49-F238E27FC236}">
                  <a16:creationId xmlns:a16="http://schemas.microsoft.com/office/drawing/2014/main" id="{5131074F-15C7-60FF-1B00-FA87DC83CD6E}"/>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4" name="Line 131">
              <a:extLst>
                <a:ext uri="{FF2B5EF4-FFF2-40B4-BE49-F238E27FC236}">
                  <a16:creationId xmlns:a16="http://schemas.microsoft.com/office/drawing/2014/main" id="{CDD765E5-ECE7-94F5-2303-F1C575179267}"/>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5" name="Line 132">
              <a:extLst>
                <a:ext uri="{FF2B5EF4-FFF2-40B4-BE49-F238E27FC236}">
                  <a16:creationId xmlns:a16="http://schemas.microsoft.com/office/drawing/2014/main" id="{09862D21-EB9E-920C-05AF-A0AAE175FEE8}"/>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6" name="Line 133">
              <a:extLst>
                <a:ext uri="{FF2B5EF4-FFF2-40B4-BE49-F238E27FC236}">
                  <a16:creationId xmlns:a16="http://schemas.microsoft.com/office/drawing/2014/main" id="{5035555E-1920-FF56-F30E-635B9B1F4233}"/>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7" name="Line 134">
              <a:extLst>
                <a:ext uri="{FF2B5EF4-FFF2-40B4-BE49-F238E27FC236}">
                  <a16:creationId xmlns:a16="http://schemas.microsoft.com/office/drawing/2014/main" id="{F886EB62-A23B-F5D6-4496-09872AA08B9E}"/>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8" name="Line 135">
              <a:extLst>
                <a:ext uri="{FF2B5EF4-FFF2-40B4-BE49-F238E27FC236}">
                  <a16:creationId xmlns:a16="http://schemas.microsoft.com/office/drawing/2014/main" id="{FD8DDA08-8F67-26E2-7626-8F210B999998}"/>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39" name="Line 136">
              <a:extLst>
                <a:ext uri="{FF2B5EF4-FFF2-40B4-BE49-F238E27FC236}">
                  <a16:creationId xmlns:a16="http://schemas.microsoft.com/office/drawing/2014/main" id="{E1E227AD-D3B0-FE66-37AD-448A7EED0523}"/>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0" name="Line 137">
              <a:extLst>
                <a:ext uri="{FF2B5EF4-FFF2-40B4-BE49-F238E27FC236}">
                  <a16:creationId xmlns:a16="http://schemas.microsoft.com/office/drawing/2014/main" id="{C4257D96-FD21-0D86-B212-C67033373D49}"/>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1" name="Line 138">
              <a:extLst>
                <a:ext uri="{FF2B5EF4-FFF2-40B4-BE49-F238E27FC236}">
                  <a16:creationId xmlns:a16="http://schemas.microsoft.com/office/drawing/2014/main" id="{CEDE0060-B915-B89E-9FF9-EB56F313834C}"/>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15" name="Rectangle 15">
            <a:extLst>
              <a:ext uri="{FF2B5EF4-FFF2-40B4-BE49-F238E27FC236}">
                <a16:creationId xmlns:a16="http://schemas.microsoft.com/office/drawing/2014/main" id="{30D92D49-DBCF-9424-63E6-1FCD83D572EF}"/>
              </a:ext>
              <a:ext uri="{C183D7F6-B498-43B3-948B-1728B52AA6E4}">
                <adec:decorative xmlns:adec="http://schemas.microsoft.com/office/drawing/2017/decorative" val="1"/>
              </a:ext>
            </a:extLst>
          </p:cNvPr>
          <p:cNvSpPr>
            <a:spLocks noChangeArrowheads="1"/>
          </p:cNvSpPr>
          <p:nvPr/>
        </p:nvSpPr>
        <p:spPr bwMode="auto">
          <a:xfrm>
            <a:off x="3000375" y="4181475"/>
            <a:ext cx="6096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36" name="Freeform 36">
            <a:extLst>
              <a:ext uri="{FF2B5EF4-FFF2-40B4-BE49-F238E27FC236}">
                <a16:creationId xmlns:a16="http://schemas.microsoft.com/office/drawing/2014/main" id="{CCE850C7-B72A-C1EE-457B-29094A404174}"/>
              </a:ext>
              <a:ext uri="{C183D7F6-B498-43B3-948B-1728B52AA6E4}">
                <adec:decorative xmlns:adec="http://schemas.microsoft.com/office/drawing/2017/decorative" val="1"/>
              </a:ext>
            </a:extLst>
          </p:cNvPr>
          <p:cNvSpPr>
            <a:spLocks noChangeAspect="1"/>
          </p:cNvSpPr>
          <p:nvPr/>
        </p:nvSpPr>
        <p:spPr bwMode="auto">
          <a:xfrm>
            <a:off x="2630488" y="4238625"/>
            <a:ext cx="414337" cy="215900"/>
          </a:xfrm>
          <a:custGeom>
            <a:avLst/>
            <a:gdLst>
              <a:gd name="T0" fmla="*/ 0 w 261"/>
              <a:gd name="T1" fmla="*/ 4763 h 136"/>
              <a:gd name="T2" fmla="*/ 57150 w 261"/>
              <a:gd name="T3" fmla="*/ 0 h 136"/>
              <a:gd name="T4" fmla="*/ 234950 w 261"/>
              <a:gd name="T5" fmla="*/ 0 h 136"/>
              <a:gd name="T6" fmla="*/ 234950 w 261"/>
              <a:gd name="T7" fmla="*/ 107950 h 136"/>
              <a:gd name="T8" fmla="*/ 411162 w 261"/>
              <a:gd name="T9" fmla="*/ 107950 h 136"/>
              <a:gd name="T10" fmla="*/ 414337 w 261"/>
              <a:gd name="T11" fmla="*/ 215900 h 136"/>
              <a:gd name="T12" fmla="*/ 4762 w 261"/>
              <a:gd name="T13" fmla="*/ 214313 h 136"/>
              <a:gd name="T14" fmla="*/ 0 w 261"/>
              <a:gd name="T15" fmla="*/ 476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43" name="Freeform 43">
            <a:extLst>
              <a:ext uri="{FF2B5EF4-FFF2-40B4-BE49-F238E27FC236}">
                <a16:creationId xmlns:a16="http://schemas.microsoft.com/office/drawing/2014/main" id="{6DA23157-590B-3168-5247-D8B4DBBC429C}"/>
              </a:ext>
              <a:ext uri="{C183D7F6-B498-43B3-948B-1728B52AA6E4}">
                <adec:decorative xmlns:adec="http://schemas.microsoft.com/office/drawing/2017/decorative" val="1"/>
              </a:ext>
            </a:extLst>
          </p:cNvPr>
          <p:cNvSpPr>
            <a:spLocks noChangeAspect="1"/>
          </p:cNvSpPr>
          <p:nvPr/>
        </p:nvSpPr>
        <p:spPr bwMode="auto">
          <a:xfrm>
            <a:off x="2968625" y="3983038"/>
            <a:ext cx="822325" cy="284162"/>
          </a:xfrm>
          <a:custGeom>
            <a:avLst/>
            <a:gdLst>
              <a:gd name="T0" fmla="*/ 3175 w 518"/>
              <a:gd name="T1" fmla="*/ 0 h 179"/>
              <a:gd name="T2" fmla="*/ 822325 w 518"/>
              <a:gd name="T3" fmla="*/ 0 h 179"/>
              <a:gd name="T4" fmla="*/ 822325 w 518"/>
              <a:gd name="T5" fmla="*/ 265112 h 179"/>
              <a:gd name="T6" fmla="*/ 73025 w 518"/>
              <a:gd name="T7" fmla="*/ 265112 h 179"/>
              <a:gd name="T8" fmla="*/ 76200 w 518"/>
              <a:gd name="T9" fmla="*/ 284162 h 179"/>
              <a:gd name="T10" fmla="*/ 0 w 518"/>
              <a:gd name="T11" fmla="*/ 284162 h 179"/>
              <a:gd name="T12" fmla="*/ 3175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46" name="Freeform 56">
            <a:extLst>
              <a:ext uri="{FF2B5EF4-FFF2-40B4-BE49-F238E27FC236}">
                <a16:creationId xmlns:a16="http://schemas.microsoft.com/office/drawing/2014/main" id="{90261530-E073-BEFC-1916-7F157850A8F3}"/>
              </a:ext>
              <a:ext uri="{C183D7F6-B498-43B3-948B-1728B52AA6E4}">
                <adec:decorative xmlns:adec="http://schemas.microsoft.com/office/drawing/2017/decorative" val="1"/>
              </a:ext>
            </a:extLst>
          </p:cNvPr>
          <p:cNvSpPr>
            <a:spLocks noChangeAspect="1"/>
          </p:cNvSpPr>
          <p:nvPr/>
        </p:nvSpPr>
        <p:spPr bwMode="auto">
          <a:xfrm>
            <a:off x="2819400" y="3952875"/>
            <a:ext cx="147638" cy="280988"/>
          </a:xfrm>
          <a:custGeom>
            <a:avLst/>
            <a:gdLst>
              <a:gd name="T0" fmla="*/ 0 w 93"/>
              <a:gd name="T1" fmla="*/ 0 h 177"/>
              <a:gd name="T2" fmla="*/ 147638 w 93"/>
              <a:gd name="T3" fmla="*/ 0 h 177"/>
              <a:gd name="T4" fmla="*/ 147638 w 93"/>
              <a:gd name="T5" fmla="*/ 280988 h 177"/>
              <a:gd name="T6" fmla="*/ 76200 w 93"/>
              <a:gd name="T7" fmla="*/ 280988 h 177"/>
              <a:gd name="T8" fmla="*/ 76200 w 93"/>
              <a:gd name="T9" fmla="*/ 76200 h 177"/>
              <a:gd name="T10" fmla="*/ 19050 w 93"/>
              <a:gd name="T11" fmla="*/ 66675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87" name="Freeform 97">
            <a:extLst>
              <a:ext uri="{FF2B5EF4-FFF2-40B4-BE49-F238E27FC236}">
                <a16:creationId xmlns:a16="http://schemas.microsoft.com/office/drawing/2014/main" id="{B415BFAA-EC5B-5B5C-A04A-2CE5D9516B69}"/>
              </a:ext>
              <a:ext uri="{C183D7F6-B498-43B3-948B-1728B52AA6E4}">
                <adec:decorative xmlns:adec="http://schemas.microsoft.com/office/drawing/2017/decorative" val="1"/>
              </a:ext>
            </a:extLst>
          </p:cNvPr>
          <p:cNvSpPr>
            <a:spLocks noChangeAspect="1"/>
          </p:cNvSpPr>
          <p:nvPr/>
        </p:nvSpPr>
        <p:spPr bwMode="auto">
          <a:xfrm>
            <a:off x="3506788" y="4257675"/>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6817" name="Rectangle 17">
            <a:extLst>
              <a:ext uri="{FF2B5EF4-FFF2-40B4-BE49-F238E27FC236}">
                <a16:creationId xmlns:a16="http://schemas.microsoft.com/office/drawing/2014/main" id="{BA2A8D4E-D2A8-D355-1477-24661E2C9808}"/>
              </a:ext>
              <a:ext uri="{C183D7F6-B498-43B3-948B-1728B52AA6E4}">
                <adec:decorative xmlns:adec="http://schemas.microsoft.com/office/drawing/2017/decorative" val="1"/>
              </a:ext>
            </a:extLst>
          </p:cNvPr>
          <p:cNvSpPr>
            <a:spLocks noChangeArrowheads="1"/>
          </p:cNvSpPr>
          <p:nvPr/>
        </p:nvSpPr>
        <p:spPr bwMode="auto">
          <a:xfrm>
            <a:off x="2971800" y="3857625"/>
            <a:ext cx="45720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42" name="Freeform 42">
            <a:extLst>
              <a:ext uri="{FF2B5EF4-FFF2-40B4-BE49-F238E27FC236}">
                <a16:creationId xmlns:a16="http://schemas.microsoft.com/office/drawing/2014/main" id="{984618B3-D84B-6B8E-5132-0F27BB55544A}"/>
              </a:ext>
              <a:ext uri="{C183D7F6-B498-43B3-948B-1728B52AA6E4}">
                <adec:decorative xmlns:adec="http://schemas.microsoft.com/office/drawing/2017/decorative" val="1"/>
              </a:ext>
            </a:extLst>
          </p:cNvPr>
          <p:cNvSpPr>
            <a:spLocks noChangeAspect="1"/>
          </p:cNvSpPr>
          <p:nvPr/>
        </p:nvSpPr>
        <p:spPr bwMode="auto">
          <a:xfrm>
            <a:off x="2971800" y="3248025"/>
            <a:ext cx="815975" cy="622300"/>
          </a:xfrm>
          <a:custGeom>
            <a:avLst/>
            <a:gdLst>
              <a:gd name="T0" fmla="*/ 409575 w 514"/>
              <a:gd name="T1" fmla="*/ 0 h 392"/>
              <a:gd name="T2" fmla="*/ 681038 w 514"/>
              <a:gd name="T3" fmla="*/ 371475 h 392"/>
              <a:gd name="T4" fmla="*/ 138113 w 514"/>
              <a:gd name="T5" fmla="*/ 371475 h 392"/>
              <a:gd name="T6" fmla="*/ 136525 w 514"/>
              <a:gd name="T7" fmla="*/ 563563 h 392"/>
              <a:gd name="T8" fmla="*/ 815975 w 514"/>
              <a:gd name="T9" fmla="*/ 565150 h 392"/>
              <a:gd name="T10" fmla="*/ 815975 w 514"/>
              <a:gd name="T11" fmla="*/ 622300 h 392"/>
              <a:gd name="T12" fmla="*/ 15875 w 514"/>
              <a:gd name="T13" fmla="*/ 622300 h 392"/>
              <a:gd name="T14" fmla="*/ 0 w 514"/>
              <a:gd name="T15" fmla="*/ 0 h 392"/>
              <a:gd name="T16" fmla="*/ 40957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44" name="Freeform 44">
            <a:extLst>
              <a:ext uri="{FF2B5EF4-FFF2-40B4-BE49-F238E27FC236}">
                <a16:creationId xmlns:a16="http://schemas.microsoft.com/office/drawing/2014/main" id="{C7009D95-75CA-C80D-F332-8CA741795A71}"/>
              </a:ext>
              <a:ext uri="{C183D7F6-B498-43B3-948B-1728B52AA6E4}">
                <adec:decorative xmlns:adec="http://schemas.microsoft.com/office/drawing/2017/decorative" val="1"/>
              </a:ext>
            </a:extLst>
          </p:cNvPr>
          <p:cNvSpPr>
            <a:spLocks noChangeAspect="1"/>
          </p:cNvSpPr>
          <p:nvPr/>
        </p:nvSpPr>
        <p:spPr bwMode="auto">
          <a:xfrm>
            <a:off x="2892425" y="3665538"/>
            <a:ext cx="557213" cy="107950"/>
          </a:xfrm>
          <a:custGeom>
            <a:avLst/>
            <a:gdLst>
              <a:gd name="T0" fmla="*/ 0 w 144"/>
              <a:gd name="T1" fmla="*/ 107950 h 144"/>
              <a:gd name="T2" fmla="*/ 557213 w 144"/>
              <a:gd name="T3" fmla="*/ 107950 h 144"/>
              <a:gd name="T4" fmla="*/ 557213 w 144"/>
              <a:gd name="T5" fmla="*/ 0 h 144"/>
              <a:gd name="T6" fmla="*/ 0 w 144"/>
              <a:gd name="T7" fmla="*/ 0 h 144"/>
              <a:gd name="T8" fmla="*/ 0 w 144"/>
              <a:gd name="T9" fmla="*/ 10795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47" name="Freeform 57">
            <a:extLst>
              <a:ext uri="{FF2B5EF4-FFF2-40B4-BE49-F238E27FC236}">
                <a16:creationId xmlns:a16="http://schemas.microsoft.com/office/drawing/2014/main" id="{12B48CEF-B70B-DB29-EDD3-B829EA61E2AB}"/>
              </a:ext>
              <a:ext uri="{C183D7F6-B498-43B3-948B-1728B52AA6E4}">
                <adec:decorative xmlns:adec="http://schemas.microsoft.com/office/drawing/2017/decorative" val="1"/>
              </a:ext>
            </a:extLst>
          </p:cNvPr>
          <p:cNvSpPr>
            <a:spLocks noChangeAspect="1"/>
          </p:cNvSpPr>
          <p:nvPr/>
        </p:nvSpPr>
        <p:spPr bwMode="auto">
          <a:xfrm>
            <a:off x="2816225" y="3784600"/>
            <a:ext cx="168275" cy="90488"/>
          </a:xfrm>
          <a:custGeom>
            <a:avLst/>
            <a:gdLst>
              <a:gd name="T0" fmla="*/ 0 w 106"/>
              <a:gd name="T1" fmla="*/ 90488 h 57"/>
              <a:gd name="T2" fmla="*/ 168275 w 106"/>
              <a:gd name="T3" fmla="*/ 90488 h 57"/>
              <a:gd name="T4" fmla="*/ 168275 w 106"/>
              <a:gd name="T5" fmla="*/ 0 h 57"/>
              <a:gd name="T6" fmla="*/ 80963 w 106"/>
              <a:gd name="T7" fmla="*/ 0 h 57"/>
              <a:gd name="T8" fmla="*/ 80963 w 106"/>
              <a:gd name="T9" fmla="*/ 17463 h 57"/>
              <a:gd name="T10" fmla="*/ 25400 w 106"/>
              <a:gd name="T11" fmla="*/ 28575 h 57"/>
              <a:gd name="T12" fmla="*/ 0 w 106"/>
              <a:gd name="T13" fmla="*/ 9048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6845" name="Group 45">
            <a:extLst>
              <a:ext uri="{FF2B5EF4-FFF2-40B4-BE49-F238E27FC236}">
                <a16:creationId xmlns:a16="http://schemas.microsoft.com/office/drawing/2014/main" id="{BE225A60-0F89-F534-2A7D-03C66E204ED9}"/>
              </a:ext>
              <a:ext uri="{C183D7F6-B498-43B3-948B-1728B52AA6E4}">
                <adec:decorative xmlns:adec="http://schemas.microsoft.com/office/drawing/2017/decorative" val="1"/>
              </a:ext>
            </a:extLst>
          </p:cNvPr>
          <p:cNvGrpSpPr>
            <a:grpSpLocks noChangeAspect="1"/>
          </p:cNvGrpSpPr>
          <p:nvPr/>
        </p:nvGrpSpPr>
        <p:grpSpPr bwMode="auto">
          <a:xfrm rot="-5400000">
            <a:off x="3209132" y="3591719"/>
            <a:ext cx="182562" cy="247650"/>
            <a:chOff x="2688" y="3264"/>
            <a:chExt cx="288" cy="384"/>
          </a:xfrm>
        </p:grpSpPr>
        <p:sp>
          <p:nvSpPr>
            <p:cNvPr id="76952" name="Line 46">
              <a:extLst>
                <a:ext uri="{FF2B5EF4-FFF2-40B4-BE49-F238E27FC236}">
                  <a16:creationId xmlns:a16="http://schemas.microsoft.com/office/drawing/2014/main" id="{06FCEBD9-E8C6-7195-9A70-C610C2179AFA}"/>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3" name="Line 47">
              <a:extLst>
                <a:ext uri="{FF2B5EF4-FFF2-40B4-BE49-F238E27FC236}">
                  <a16:creationId xmlns:a16="http://schemas.microsoft.com/office/drawing/2014/main" id="{01850DC6-889A-D116-CC72-EBD10E0EE415}"/>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4" name="Line 48">
              <a:extLst>
                <a:ext uri="{FF2B5EF4-FFF2-40B4-BE49-F238E27FC236}">
                  <a16:creationId xmlns:a16="http://schemas.microsoft.com/office/drawing/2014/main" id="{4B7D4428-97E6-1863-50D4-A53153C29289}"/>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5" name="Line 49">
              <a:extLst>
                <a:ext uri="{FF2B5EF4-FFF2-40B4-BE49-F238E27FC236}">
                  <a16:creationId xmlns:a16="http://schemas.microsoft.com/office/drawing/2014/main" id="{48B531C9-F1B4-46E0-BB54-36BC4A9B9EF5}"/>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6" name="Line 50">
              <a:extLst>
                <a:ext uri="{FF2B5EF4-FFF2-40B4-BE49-F238E27FC236}">
                  <a16:creationId xmlns:a16="http://schemas.microsoft.com/office/drawing/2014/main" id="{E5EE713A-B2B5-4BCA-38D9-E7CB73E47B90}"/>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7" name="Line 51">
              <a:extLst>
                <a:ext uri="{FF2B5EF4-FFF2-40B4-BE49-F238E27FC236}">
                  <a16:creationId xmlns:a16="http://schemas.microsoft.com/office/drawing/2014/main" id="{7C68D4B6-8016-C91C-6A9E-AB1A592B411B}"/>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8" name="Line 52">
              <a:extLst>
                <a:ext uri="{FF2B5EF4-FFF2-40B4-BE49-F238E27FC236}">
                  <a16:creationId xmlns:a16="http://schemas.microsoft.com/office/drawing/2014/main" id="{60838D56-D489-1FC9-93C7-FBDAD73DD5E8}"/>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9" name="Line 53">
              <a:extLst>
                <a:ext uri="{FF2B5EF4-FFF2-40B4-BE49-F238E27FC236}">
                  <a16:creationId xmlns:a16="http://schemas.microsoft.com/office/drawing/2014/main" id="{23C6E393-1596-4CDB-76F6-DCC609C63CB8}"/>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0" name="Line 54">
              <a:extLst>
                <a:ext uri="{FF2B5EF4-FFF2-40B4-BE49-F238E27FC236}">
                  <a16:creationId xmlns:a16="http://schemas.microsoft.com/office/drawing/2014/main" id="{1A6C4402-E9D7-0E5D-342B-A93E6906688A}"/>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61" name="Line 55">
              <a:extLst>
                <a:ext uri="{FF2B5EF4-FFF2-40B4-BE49-F238E27FC236}">
                  <a16:creationId xmlns:a16="http://schemas.microsoft.com/office/drawing/2014/main" id="{7B118F88-7580-4045-805C-C0D8B206E7FC}"/>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6837" name="Freeform 37">
            <a:extLst>
              <a:ext uri="{FF2B5EF4-FFF2-40B4-BE49-F238E27FC236}">
                <a16:creationId xmlns:a16="http://schemas.microsoft.com/office/drawing/2014/main" id="{FB54A7A8-B171-67E0-B1BC-497538971DE8}"/>
              </a:ext>
              <a:ext uri="{C183D7F6-B498-43B3-948B-1728B52AA6E4}">
                <adec:decorative xmlns:adec="http://schemas.microsoft.com/office/drawing/2017/decorative" val="1"/>
              </a:ext>
            </a:extLst>
          </p:cNvPr>
          <p:cNvSpPr>
            <a:spLocks noChangeAspect="1"/>
          </p:cNvSpPr>
          <p:nvPr/>
        </p:nvSpPr>
        <p:spPr bwMode="auto">
          <a:xfrm>
            <a:off x="3403600" y="3627438"/>
            <a:ext cx="82550" cy="174625"/>
          </a:xfrm>
          <a:custGeom>
            <a:avLst/>
            <a:gdLst>
              <a:gd name="T0" fmla="*/ 0 w 24"/>
              <a:gd name="T1" fmla="*/ 170147 h 78"/>
              <a:gd name="T2" fmla="*/ 82550 w 24"/>
              <a:gd name="T3" fmla="*/ 174625 h 78"/>
              <a:gd name="T4" fmla="*/ 75671 w 24"/>
              <a:gd name="T5" fmla="*/ 0 h 78"/>
              <a:gd name="T6" fmla="*/ 0 w 24"/>
              <a:gd name="T7" fmla="*/ 0 h 78"/>
              <a:gd name="T8" fmla="*/ 0 w 24"/>
              <a:gd name="T9" fmla="*/ 1701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39" name="Freeform 39">
            <a:extLst>
              <a:ext uri="{FF2B5EF4-FFF2-40B4-BE49-F238E27FC236}">
                <a16:creationId xmlns:a16="http://schemas.microsoft.com/office/drawing/2014/main" id="{7858F745-97BB-47E6-D5ED-EDC1BB7B49C9}"/>
              </a:ext>
              <a:ext uri="{C183D7F6-B498-43B3-948B-1728B52AA6E4}">
                <adec:decorative xmlns:adec="http://schemas.microsoft.com/office/drawing/2017/decorative" val="1"/>
              </a:ext>
            </a:extLst>
          </p:cNvPr>
          <p:cNvSpPr>
            <a:spLocks noChangeAspect="1"/>
          </p:cNvSpPr>
          <p:nvPr/>
        </p:nvSpPr>
        <p:spPr bwMode="auto">
          <a:xfrm>
            <a:off x="3457575" y="3668713"/>
            <a:ext cx="82550" cy="98425"/>
          </a:xfrm>
          <a:custGeom>
            <a:avLst/>
            <a:gdLst>
              <a:gd name="T0" fmla="*/ 0 w 24"/>
              <a:gd name="T1" fmla="*/ 98425 h 44"/>
              <a:gd name="T2" fmla="*/ 82550 w 24"/>
              <a:gd name="T3" fmla="*/ 98425 h 44"/>
              <a:gd name="T4" fmla="*/ 75671 w 24"/>
              <a:gd name="T5" fmla="*/ 0 h 44"/>
              <a:gd name="T6" fmla="*/ 6879 w 24"/>
              <a:gd name="T7" fmla="*/ 4474 h 44"/>
              <a:gd name="T8" fmla="*/ 0 w 24"/>
              <a:gd name="T9" fmla="*/ 98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40" name="Freeform 40">
            <a:extLst>
              <a:ext uri="{FF2B5EF4-FFF2-40B4-BE49-F238E27FC236}">
                <a16:creationId xmlns:a16="http://schemas.microsoft.com/office/drawing/2014/main" id="{C15BE3FF-AF77-D93C-FE61-2F53AD62658B}"/>
              </a:ext>
              <a:ext uri="{C183D7F6-B498-43B3-948B-1728B52AA6E4}">
                <adec:decorative xmlns:adec="http://schemas.microsoft.com/office/drawing/2017/decorative" val="1"/>
              </a:ext>
            </a:extLst>
          </p:cNvPr>
          <p:cNvSpPr>
            <a:spLocks noChangeAspect="1"/>
          </p:cNvSpPr>
          <p:nvPr/>
        </p:nvSpPr>
        <p:spPr bwMode="auto">
          <a:xfrm>
            <a:off x="3462338" y="3624263"/>
            <a:ext cx="82550" cy="52387"/>
          </a:xfrm>
          <a:custGeom>
            <a:avLst/>
            <a:gdLst>
              <a:gd name="T0" fmla="*/ 0 w 24"/>
              <a:gd name="T1" fmla="*/ 52387 h 24"/>
              <a:gd name="T2" fmla="*/ 82550 w 24"/>
              <a:gd name="T3" fmla="*/ 52387 h 24"/>
              <a:gd name="T4" fmla="*/ 82550 w 24"/>
              <a:gd name="T5" fmla="*/ 0 h 24"/>
              <a:gd name="T6" fmla="*/ 0 w 24"/>
              <a:gd name="T7" fmla="*/ 4366 h 24"/>
              <a:gd name="T8" fmla="*/ 0 w 24"/>
              <a:gd name="T9" fmla="*/ 5238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41" name="Freeform 41">
            <a:extLst>
              <a:ext uri="{FF2B5EF4-FFF2-40B4-BE49-F238E27FC236}">
                <a16:creationId xmlns:a16="http://schemas.microsoft.com/office/drawing/2014/main" id="{F1DB1C31-CCCC-C282-BA52-1AC17C628765}"/>
              </a:ext>
              <a:ext uri="{C183D7F6-B498-43B3-948B-1728B52AA6E4}">
                <adec:decorative xmlns:adec="http://schemas.microsoft.com/office/drawing/2017/decorative" val="1"/>
              </a:ext>
            </a:extLst>
          </p:cNvPr>
          <p:cNvSpPr>
            <a:spLocks noChangeAspect="1"/>
          </p:cNvSpPr>
          <p:nvPr/>
        </p:nvSpPr>
        <p:spPr bwMode="auto">
          <a:xfrm>
            <a:off x="3462338" y="3748088"/>
            <a:ext cx="82550" cy="53975"/>
          </a:xfrm>
          <a:custGeom>
            <a:avLst/>
            <a:gdLst>
              <a:gd name="T0" fmla="*/ 0 w 24"/>
              <a:gd name="T1" fmla="*/ 53975 h 24"/>
              <a:gd name="T2" fmla="*/ 82550 w 24"/>
              <a:gd name="T3" fmla="*/ 53975 h 24"/>
              <a:gd name="T4" fmla="*/ 82550 w 24"/>
              <a:gd name="T5" fmla="*/ 0 h 24"/>
              <a:gd name="T6" fmla="*/ 0 w 24"/>
              <a:gd name="T7" fmla="*/ 4498 h 24"/>
              <a:gd name="T8" fmla="*/ 0 w 24"/>
              <a:gd name="T9" fmla="*/ 539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38" name="Freeform 38">
            <a:extLst>
              <a:ext uri="{FF2B5EF4-FFF2-40B4-BE49-F238E27FC236}">
                <a16:creationId xmlns:a16="http://schemas.microsoft.com/office/drawing/2014/main" id="{13D5EEB8-1F78-DA5C-46CE-54CBB24C9397}"/>
              </a:ext>
              <a:ext uri="{C183D7F6-B498-43B3-948B-1728B52AA6E4}">
                <adec:decorative xmlns:adec="http://schemas.microsoft.com/office/drawing/2017/decorative" val="1"/>
              </a:ext>
            </a:extLst>
          </p:cNvPr>
          <p:cNvSpPr>
            <a:spLocks noChangeAspect="1"/>
          </p:cNvSpPr>
          <p:nvPr/>
        </p:nvSpPr>
        <p:spPr bwMode="auto">
          <a:xfrm>
            <a:off x="3506788" y="3629025"/>
            <a:ext cx="277812" cy="173038"/>
          </a:xfrm>
          <a:custGeom>
            <a:avLst/>
            <a:gdLst>
              <a:gd name="T0" fmla="*/ 0 w 175"/>
              <a:gd name="T1" fmla="*/ 173038 h 109"/>
              <a:gd name="T2" fmla="*/ 274637 w 175"/>
              <a:gd name="T3" fmla="*/ 173038 h 109"/>
              <a:gd name="T4" fmla="*/ 277812 w 175"/>
              <a:gd name="T5" fmla="*/ 0 h 109"/>
              <a:gd name="T6" fmla="*/ 0 w 175"/>
              <a:gd name="T7" fmla="*/ 3175 h 109"/>
              <a:gd name="T8" fmla="*/ 0 w 175"/>
              <a:gd name="T9" fmla="*/ 17303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8073" name="Rectangle 9">
            <a:extLst>
              <a:ext uri="{FF2B5EF4-FFF2-40B4-BE49-F238E27FC236}">
                <a16:creationId xmlns:a16="http://schemas.microsoft.com/office/drawing/2014/main" id="{1DB13906-02A5-8FF3-8662-3728C04F9206}"/>
              </a:ext>
              <a:ext uri="{C183D7F6-B498-43B3-948B-1728B52AA6E4}">
                <adec:decorative xmlns:adec="http://schemas.microsoft.com/office/drawing/2017/decorative" val="1"/>
              </a:ext>
            </a:extLst>
          </p:cNvPr>
          <p:cNvSpPr>
            <a:spLocks noChangeArrowheads="1"/>
          </p:cNvSpPr>
          <p:nvPr/>
        </p:nvSpPr>
        <p:spPr bwMode="auto">
          <a:xfrm>
            <a:off x="2819400" y="5076825"/>
            <a:ext cx="1295400" cy="228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85" name="Rectangle 95">
            <a:extLst>
              <a:ext uri="{FF2B5EF4-FFF2-40B4-BE49-F238E27FC236}">
                <a16:creationId xmlns:a16="http://schemas.microsoft.com/office/drawing/2014/main" id="{6C447882-DDCA-B860-15FD-A73B809C7E63}"/>
              </a:ext>
              <a:ext uri="{C183D7F6-B498-43B3-948B-1728B52AA6E4}">
                <adec:decorative xmlns:adec="http://schemas.microsoft.com/office/drawing/2017/decorative" val="1"/>
              </a:ext>
            </a:extLst>
          </p:cNvPr>
          <p:cNvSpPr>
            <a:spLocks noChangeAspect="1" noChangeArrowheads="1"/>
          </p:cNvSpPr>
          <p:nvPr/>
        </p:nvSpPr>
        <p:spPr bwMode="auto">
          <a:xfrm>
            <a:off x="3681413" y="4284663"/>
            <a:ext cx="107950" cy="85725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8075" name="Rectangle 11">
            <a:extLst>
              <a:ext uri="{FF2B5EF4-FFF2-40B4-BE49-F238E27FC236}">
                <a16:creationId xmlns:a16="http://schemas.microsoft.com/office/drawing/2014/main" id="{1CA0157B-2D7F-A8BD-59D0-C2EC245FA7C3}"/>
              </a:ext>
              <a:ext uri="{C183D7F6-B498-43B3-948B-1728B52AA6E4}">
                <adec:decorative xmlns:adec="http://schemas.microsoft.com/office/drawing/2017/decorative" val="1"/>
              </a:ext>
            </a:extLst>
          </p:cNvPr>
          <p:cNvSpPr>
            <a:spLocks noChangeArrowheads="1"/>
          </p:cNvSpPr>
          <p:nvPr/>
        </p:nvSpPr>
        <p:spPr bwMode="auto">
          <a:xfrm>
            <a:off x="3886200" y="4962525"/>
            <a:ext cx="304800" cy="381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24" name="Freeform 24">
            <a:extLst>
              <a:ext uri="{FF2B5EF4-FFF2-40B4-BE49-F238E27FC236}">
                <a16:creationId xmlns:a16="http://schemas.microsoft.com/office/drawing/2014/main" id="{4119BC12-22A1-BA4C-7E89-BF909E0B8D28}"/>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5" name="Freeform 25">
            <a:extLst>
              <a:ext uri="{FF2B5EF4-FFF2-40B4-BE49-F238E27FC236}">
                <a16:creationId xmlns:a16="http://schemas.microsoft.com/office/drawing/2014/main" id="{683D9D22-7B7A-90F5-9188-4482DB9A5AA5}"/>
              </a:ext>
              <a:ext uri="{C183D7F6-B498-43B3-948B-1728B52AA6E4}">
                <adec:decorative xmlns:adec="http://schemas.microsoft.com/office/drawing/2017/decorative" val="1"/>
              </a:ext>
            </a:extLst>
          </p:cNvPr>
          <p:cNvSpPr>
            <a:spLocks noChangeAspect="1"/>
          </p:cNvSpPr>
          <p:nvPr/>
        </p:nvSpPr>
        <p:spPr bwMode="auto">
          <a:xfrm>
            <a:off x="3790950" y="4914900"/>
            <a:ext cx="781050" cy="422275"/>
          </a:xfrm>
          <a:custGeom>
            <a:avLst/>
            <a:gdLst>
              <a:gd name="T0" fmla="*/ 3633 w 430"/>
              <a:gd name="T1" fmla="*/ 193675 h 266"/>
              <a:gd name="T2" fmla="*/ 3633 w 430"/>
              <a:gd name="T3" fmla="*/ 0 h 266"/>
              <a:gd name="T4" fmla="*/ 781050 w 430"/>
              <a:gd name="T5" fmla="*/ 0 h 266"/>
              <a:gd name="T6" fmla="*/ 781050 w 430"/>
              <a:gd name="T7" fmla="*/ 422275 h 266"/>
              <a:gd name="T8" fmla="*/ 312420 w 430"/>
              <a:gd name="T9" fmla="*/ 420688 h 266"/>
              <a:gd name="T10" fmla="*/ 317869 w 430"/>
              <a:gd name="T11" fmla="*/ 160338 h 266"/>
              <a:gd name="T12" fmla="*/ 243397 w 430"/>
              <a:gd name="T13" fmla="*/ 80963 h 266"/>
              <a:gd name="T14" fmla="*/ 181640 w 430"/>
              <a:gd name="T15" fmla="*/ 152400 h 266"/>
              <a:gd name="T16" fmla="*/ 181640 w 430"/>
              <a:gd name="T17" fmla="*/ 187325 h 266"/>
              <a:gd name="T18" fmla="*/ 0 w 430"/>
              <a:gd name="T19" fmla="*/ 18732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6" name="Rectangle 26">
            <a:extLst>
              <a:ext uri="{FF2B5EF4-FFF2-40B4-BE49-F238E27FC236}">
                <a16:creationId xmlns:a16="http://schemas.microsoft.com/office/drawing/2014/main" id="{08CA7C2D-A2E4-2274-B6D2-91CF108804A3}"/>
              </a:ext>
              <a:ext uri="{C183D7F6-B498-43B3-948B-1728B52AA6E4}">
                <adec:decorative xmlns:adec="http://schemas.microsoft.com/office/drawing/2017/decorative" val="1"/>
              </a:ext>
            </a:extLst>
          </p:cNvPr>
          <p:cNvSpPr>
            <a:spLocks noChangeAspect="1" noChangeArrowheads="1"/>
          </p:cNvSpPr>
          <p:nvPr/>
        </p:nvSpPr>
        <p:spPr bwMode="auto">
          <a:xfrm flipH="1">
            <a:off x="3810000" y="5232400"/>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97" name="Freeform 117">
            <a:extLst>
              <a:ext uri="{FF2B5EF4-FFF2-40B4-BE49-F238E27FC236}">
                <a16:creationId xmlns:a16="http://schemas.microsoft.com/office/drawing/2014/main" id="{4BADE465-0542-04A4-50FF-E6668D1F6227}"/>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9" name="Rectangle 19">
            <a:extLst>
              <a:ext uri="{FF2B5EF4-FFF2-40B4-BE49-F238E27FC236}">
                <a16:creationId xmlns:a16="http://schemas.microsoft.com/office/drawing/2014/main" id="{6C2651D8-97BF-67E8-9566-520B3330BE59}"/>
              </a:ext>
              <a:ext uri="{C183D7F6-B498-43B3-948B-1728B52AA6E4}">
                <adec:decorative xmlns:adec="http://schemas.microsoft.com/office/drawing/2017/decorative" val="1"/>
              </a:ext>
            </a:extLst>
          </p:cNvPr>
          <p:cNvSpPr>
            <a:spLocks noChangeArrowheads="1"/>
          </p:cNvSpPr>
          <p:nvPr/>
        </p:nvSpPr>
        <p:spPr bwMode="auto">
          <a:xfrm>
            <a:off x="4953000" y="3814763"/>
            <a:ext cx="876300" cy="1524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92" name="Freeform 102">
            <a:extLst>
              <a:ext uri="{FF2B5EF4-FFF2-40B4-BE49-F238E27FC236}">
                <a16:creationId xmlns:a16="http://schemas.microsoft.com/office/drawing/2014/main" id="{B8529098-EBAB-D93D-997B-A7F7A0778958}"/>
              </a:ext>
              <a:ext uri="{C183D7F6-B498-43B3-948B-1728B52AA6E4}">
                <adec:decorative xmlns:adec="http://schemas.microsoft.com/office/drawing/2017/decorative" val="1"/>
              </a:ext>
            </a:extLst>
          </p:cNvPr>
          <p:cNvSpPr>
            <a:spLocks noChangeAspect="1"/>
          </p:cNvSpPr>
          <p:nvPr/>
        </p:nvSpPr>
        <p:spPr bwMode="auto">
          <a:xfrm>
            <a:off x="3794125" y="3762375"/>
            <a:ext cx="3578225" cy="104775"/>
          </a:xfrm>
          <a:custGeom>
            <a:avLst/>
            <a:gdLst>
              <a:gd name="T0" fmla="*/ 3578225 w 2254"/>
              <a:gd name="T1" fmla="*/ 104775 h 66"/>
              <a:gd name="T2" fmla="*/ 3578225 w 2254"/>
              <a:gd name="T3" fmla="*/ 0 h 66"/>
              <a:gd name="T4" fmla="*/ 0 w 2254"/>
              <a:gd name="T5" fmla="*/ 0 h 66"/>
              <a:gd name="T6" fmla="*/ 0 w 2254"/>
              <a:gd name="T7" fmla="*/ 104775 h 66"/>
              <a:gd name="T8" fmla="*/ 3578225 w 2254"/>
              <a:gd name="T9" fmla="*/ 10477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1" name="Freeform 21">
            <a:extLst>
              <a:ext uri="{FF2B5EF4-FFF2-40B4-BE49-F238E27FC236}">
                <a16:creationId xmlns:a16="http://schemas.microsoft.com/office/drawing/2014/main" id="{D45B2ED3-4F65-566D-D67E-0B6EB682D59D}"/>
              </a:ext>
              <a:ext uri="{C183D7F6-B498-43B3-948B-1728B52AA6E4}">
                <adec:decorative xmlns:adec="http://schemas.microsoft.com/office/drawing/2017/decorative" val="1"/>
              </a:ext>
            </a:extLst>
          </p:cNvPr>
          <p:cNvSpPr>
            <a:spLocks noChangeAspect="1"/>
          </p:cNvSpPr>
          <p:nvPr/>
        </p:nvSpPr>
        <p:spPr bwMode="auto">
          <a:xfrm>
            <a:off x="3790950" y="3981450"/>
            <a:ext cx="1738313" cy="492125"/>
          </a:xfrm>
          <a:custGeom>
            <a:avLst/>
            <a:gdLst>
              <a:gd name="T0" fmla="*/ 1704975 w 1095"/>
              <a:gd name="T1" fmla="*/ 376238 h 310"/>
              <a:gd name="T2" fmla="*/ 1704975 w 1095"/>
              <a:gd name="T3" fmla="*/ 490538 h 310"/>
              <a:gd name="T4" fmla="*/ 1403350 w 1095"/>
              <a:gd name="T5" fmla="*/ 492125 h 310"/>
              <a:gd name="T6" fmla="*/ 1403350 w 1095"/>
              <a:gd name="T7" fmla="*/ 368300 h 310"/>
              <a:gd name="T8" fmla="*/ 1165225 w 1095"/>
              <a:gd name="T9" fmla="*/ 368300 h 310"/>
              <a:gd name="T10" fmla="*/ 1165225 w 1095"/>
              <a:gd name="T11" fmla="*/ 490538 h 310"/>
              <a:gd name="T12" fmla="*/ 889000 w 1095"/>
              <a:gd name="T13" fmla="*/ 490538 h 310"/>
              <a:gd name="T14" fmla="*/ 890588 w 1095"/>
              <a:gd name="T15" fmla="*/ 361950 h 310"/>
              <a:gd name="T16" fmla="*/ 669925 w 1095"/>
              <a:gd name="T17" fmla="*/ 361950 h 310"/>
              <a:gd name="T18" fmla="*/ 673100 w 1095"/>
              <a:gd name="T19" fmla="*/ 492125 h 310"/>
              <a:gd name="T20" fmla="*/ 3175 w 1095"/>
              <a:gd name="T21" fmla="*/ 492125 h 310"/>
              <a:gd name="T22" fmla="*/ 0 w 1095"/>
              <a:gd name="T23" fmla="*/ 0 h 310"/>
              <a:gd name="T24" fmla="*/ 1738313 w 1095"/>
              <a:gd name="T25" fmla="*/ 0 h 310"/>
              <a:gd name="T26" fmla="*/ 1736725 w 1095"/>
              <a:gd name="T27" fmla="*/ 357188 h 310"/>
              <a:gd name="T28" fmla="*/ 1704975 w 1095"/>
              <a:gd name="T29" fmla="*/ 376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2" name="Rectangle 62">
            <a:extLst>
              <a:ext uri="{FF2B5EF4-FFF2-40B4-BE49-F238E27FC236}">
                <a16:creationId xmlns:a16="http://schemas.microsoft.com/office/drawing/2014/main" id="{2C69E636-8D95-6DE3-A20F-C90DD2F5290F}"/>
              </a:ext>
              <a:ext uri="{C183D7F6-B498-43B3-948B-1728B52AA6E4}">
                <adec:decorative xmlns:adec="http://schemas.microsoft.com/office/drawing/2017/decorative" val="1"/>
              </a:ext>
            </a:extLst>
          </p:cNvPr>
          <p:cNvSpPr>
            <a:spLocks noChangeAspect="1" noChangeArrowheads="1"/>
          </p:cNvSpPr>
          <p:nvPr/>
        </p:nvSpPr>
        <p:spPr bwMode="auto">
          <a:xfrm>
            <a:off x="3771900" y="4479925"/>
            <a:ext cx="550863"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54" name="Rectangle 64">
            <a:extLst>
              <a:ext uri="{FF2B5EF4-FFF2-40B4-BE49-F238E27FC236}">
                <a16:creationId xmlns:a16="http://schemas.microsoft.com/office/drawing/2014/main" id="{A39886BD-3333-2A7A-A306-15E86D507B5F}"/>
              </a:ext>
              <a:ext uri="{C183D7F6-B498-43B3-948B-1728B52AA6E4}">
                <adec:decorative xmlns:adec="http://schemas.microsoft.com/office/drawing/2017/decorative" val="1"/>
              </a:ext>
            </a:extLst>
          </p:cNvPr>
          <p:cNvSpPr>
            <a:spLocks noChangeAspect="1" noChangeArrowheads="1"/>
          </p:cNvSpPr>
          <p:nvPr/>
        </p:nvSpPr>
        <p:spPr bwMode="auto">
          <a:xfrm>
            <a:off x="4322763" y="4479925"/>
            <a:ext cx="106362"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56" name="Rectangle 66">
            <a:extLst>
              <a:ext uri="{FF2B5EF4-FFF2-40B4-BE49-F238E27FC236}">
                <a16:creationId xmlns:a16="http://schemas.microsoft.com/office/drawing/2014/main" id="{87DFA9A2-62E0-2363-3783-97508182B28F}"/>
              </a:ext>
              <a:ext uri="{C183D7F6-B498-43B3-948B-1728B52AA6E4}">
                <adec:decorative xmlns:adec="http://schemas.microsoft.com/office/drawing/2017/decorative" val="1"/>
              </a:ext>
            </a:extLst>
          </p:cNvPr>
          <p:cNvSpPr>
            <a:spLocks noChangeAspect="1" noChangeArrowheads="1"/>
          </p:cNvSpPr>
          <p:nvPr/>
        </p:nvSpPr>
        <p:spPr bwMode="auto">
          <a:xfrm>
            <a:off x="4322763" y="4586288"/>
            <a:ext cx="10636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57" name="Freeform 67">
            <a:extLst>
              <a:ext uri="{FF2B5EF4-FFF2-40B4-BE49-F238E27FC236}">
                <a16:creationId xmlns:a16="http://schemas.microsoft.com/office/drawing/2014/main" id="{49305D6A-0319-202E-9D27-2E9CED827AAE}"/>
              </a:ext>
              <a:ext uri="{C183D7F6-B498-43B3-948B-1728B52AA6E4}">
                <adec:decorative xmlns:adec="http://schemas.microsoft.com/office/drawing/2017/decorative" val="1"/>
              </a:ext>
            </a:extLst>
          </p:cNvPr>
          <p:cNvSpPr>
            <a:spLocks noChangeAspect="1"/>
          </p:cNvSpPr>
          <p:nvPr/>
        </p:nvSpPr>
        <p:spPr bwMode="auto">
          <a:xfrm>
            <a:off x="442912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5" name="Rectangle 65">
            <a:extLst>
              <a:ext uri="{FF2B5EF4-FFF2-40B4-BE49-F238E27FC236}">
                <a16:creationId xmlns:a16="http://schemas.microsoft.com/office/drawing/2014/main" id="{69D83696-752C-3A39-99E1-85CB0C929C96}"/>
              </a:ext>
              <a:ext uri="{C183D7F6-B498-43B3-948B-1728B52AA6E4}">
                <adec:decorative xmlns:adec="http://schemas.microsoft.com/office/drawing/2017/decorative" val="1"/>
              </a:ext>
            </a:extLst>
          </p:cNvPr>
          <p:cNvSpPr>
            <a:spLocks noChangeAspect="1" noChangeArrowheads="1"/>
          </p:cNvSpPr>
          <p:nvPr/>
        </p:nvSpPr>
        <p:spPr bwMode="auto">
          <a:xfrm>
            <a:off x="4322763" y="4800600"/>
            <a:ext cx="106362"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53" name="Rectangle 63">
            <a:extLst>
              <a:ext uri="{FF2B5EF4-FFF2-40B4-BE49-F238E27FC236}">
                <a16:creationId xmlns:a16="http://schemas.microsoft.com/office/drawing/2014/main" id="{6EBEED4F-6C26-BDAE-440D-1DEB1E17F159}"/>
              </a:ext>
              <a:ext uri="{C183D7F6-B498-43B3-948B-1728B52AA6E4}">
                <adec:decorative xmlns:adec="http://schemas.microsoft.com/office/drawing/2017/decorative" val="1"/>
              </a:ext>
            </a:extLst>
          </p:cNvPr>
          <p:cNvSpPr>
            <a:spLocks noChangeAspect="1" noChangeArrowheads="1"/>
          </p:cNvSpPr>
          <p:nvPr/>
        </p:nvSpPr>
        <p:spPr bwMode="auto">
          <a:xfrm>
            <a:off x="4537075" y="4586288"/>
            <a:ext cx="21431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2" name="Freeform 72">
            <a:extLst>
              <a:ext uri="{FF2B5EF4-FFF2-40B4-BE49-F238E27FC236}">
                <a16:creationId xmlns:a16="http://schemas.microsoft.com/office/drawing/2014/main" id="{C6BB87DC-7149-0675-9EAF-123651907B05}"/>
              </a:ext>
              <a:ext uri="{C183D7F6-B498-43B3-948B-1728B52AA6E4}">
                <adec:decorative xmlns:adec="http://schemas.microsoft.com/office/drawing/2017/decorative" val="1"/>
              </a:ext>
            </a:extLst>
          </p:cNvPr>
          <p:cNvSpPr>
            <a:spLocks noChangeAspect="1"/>
          </p:cNvSpPr>
          <p:nvPr/>
        </p:nvSpPr>
        <p:spPr bwMode="auto">
          <a:xfrm flipH="1">
            <a:off x="4751388" y="4479925"/>
            <a:ext cx="106362" cy="428625"/>
          </a:xfrm>
          <a:custGeom>
            <a:avLst/>
            <a:gdLst>
              <a:gd name="T0" fmla="*/ 0 w 48"/>
              <a:gd name="T1" fmla="*/ 0 h 192"/>
              <a:gd name="T2" fmla="*/ 106362 w 48"/>
              <a:gd name="T3" fmla="*/ 107156 h 192"/>
              <a:gd name="T4" fmla="*/ 106362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8" name="Rectangle 68">
            <a:extLst>
              <a:ext uri="{FF2B5EF4-FFF2-40B4-BE49-F238E27FC236}">
                <a16:creationId xmlns:a16="http://schemas.microsoft.com/office/drawing/2014/main" id="{72FEF0F2-B3B7-0AD7-3334-056ECDB8B2DA}"/>
              </a:ext>
              <a:ext uri="{C183D7F6-B498-43B3-948B-1728B52AA6E4}">
                <adec:decorative xmlns:adec="http://schemas.microsoft.com/office/drawing/2017/decorative" val="1"/>
              </a:ext>
            </a:extLst>
          </p:cNvPr>
          <p:cNvSpPr>
            <a:spLocks noChangeAspect="1" noChangeArrowheads="1"/>
          </p:cNvSpPr>
          <p:nvPr/>
        </p:nvSpPr>
        <p:spPr bwMode="auto">
          <a:xfrm>
            <a:off x="4857750"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0" name="Rectangle 70">
            <a:extLst>
              <a:ext uri="{FF2B5EF4-FFF2-40B4-BE49-F238E27FC236}">
                <a16:creationId xmlns:a16="http://schemas.microsoft.com/office/drawing/2014/main" id="{8396388A-1630-BC93-CB82-C1CA63D778EA}"/>
              </a:ext>
              <a:ext uri="{C183D7F6-B498-43B3-948B-1728B52AA6E4}">
                <adec:decorative xmlns:adec="http://schemas.microsoft.com/office/drawing/2017/decorative" val="1"/>
              </a:ext>
            </a:extLst>
          </p:cNvPr>
          <p:cNvSpPr>
            <a:spLocks noChangeAspect="1" noChangeArrowheads="1"/>
          </p:cNvSpPr>
          <p:nvPr/>
        </p:nvSpPr>
        <p:spPr bwMode="auto">
          <a:xfrm>
            <a:off x="4857750"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1" name="Freeform 71">
            <a:extLst>
              <a:ext uri="{FF2B5EF4-FFF2-40B4-BE49-F238E27FC236}">
                <a16:creationId xmlns:a16="http://schemas.microsoft.com/office/drawing/2014/main" id="{EA597FA8-A5B2-EB92-02D2-B1A5927F27A8}"/>
              </a:ext>
              <a:ext uri="{C183D7F6-B498-43B3-948B-1728B52AA6E4}">
                <adec:decorative xmlns:adec="http://schemas.microsoft.com/office/drawing/2017/decorative" val="1"/>
              </a:ext>
            </a:extLst>
          </p:cNvPr>
          <p:cNvSpPr>
            <a:spLocks noChangeAspect="1"/>
          </p:cNvSpPr>
          <p:nvPr/>
        </p:nvSpPr>
        <p:spPr bwMode="auto">
          <a:xfrm>
            <a:off x="496570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59" name="Rectangle 69">
            <a:extLst>
              <a:ext uri="{FF2B5EF4-FFF2-40B4-BE49-F238E27FC236}">
                <a16:creationId xmlns:a16="http://schemas.microsoft.com/office/drawing/2014/main" id="{6C0D1B59-E0EE-B2EC-1587-B11DCD682FFE}"/>
              </a:ext>
              <a:ext uri="{C183D7F6-B498-43B3-948B-1728B52AA6E4}">
                <adec:decorative xmlns:adec="http://schemas.microsoft.com/office/drawing/2017/decorative" val="1"/>
              </a:ext>
            </a:extLst>
          </p:cNvPr>
          <p:cNvSpPr>
            <a:spLocks noChangeAspect="1" noChangeArrowheads="1"/>
          </p:cNvSpPr>
          <p:nvPr/>
        </p:nvSpPr>
        <p:spPr bwMode="auto">
          <a:xfrm>
            <a:off x="4857750"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7" name="Freeform 87">
            <a:extLst>
              <a:ext uri="{FF2B5EF4-FFF2-40B4-BE49-F238E27FC236}">
                <a16:creationId xmlns:a16="http://schemas.microsoft.com/office/drawing/2014/main" id="{9CE10EEC-2115-9D49-7550-9233636E9AB5}"/>
              </a:ext>
              <a:ext uri="{C183D7F6-B498-43B3-948B-1728B52AA6E4}">
                <adec:decorative xmlns:adec="http://schemas.microsoft.com/office/drawing/2017/decorative" val="1"/>
              </a:ext>
            </a:extLst>
          </p:cNvPr>
          <p:cNvSpPr>
            <a:spLocks noChangeAspect="1"/>
          </p:cNvSpPr>
          <p:nvPr/>
        </p:nvSpPr>
        <p:spPr bwMode="auto">
          <a:xfrm flipH="1">
            <a:off x="550227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2" name="Rectangle 92">
            <a:extLst>
              <a:ext uri="{FF2B5EF4-FFF2-40B4-BE49-F238E27FC236}">
                <a16:creationId xmlns:a16="http://schemas.microsoft.com/office/drawing/2014/main" id="{664EC714-93FD-B34E-48E9-0434A656EA5B}"/>
              </a:ext>
              <a:ext uri="{C183D7F6-B498-43B3-948B-1728B52AA6E4}">
                <adec:decorative xmlns:adec="http://schemas.microsoft.com/office/drawing/2017/decorative" val="1"/>
              </a:ext>
            </a:extLst>
          </p:cNvPr>
          <p:cNvSpPr>
            <a:spLocks noChangeAspect="1" noChangeArrowheads="1"/>
          </p:cNvSpPr>
          <p:nvPr/>
        </p:nvSpPr>
        <p:spPr bwMode="auto">
          <a:xfrm>
            <a:off x="5073650" y="4586288"/>
            <a:ext cx="428625"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89" name="Freeform 99">
            <a:extLst>
              <a:ext uri="{FF2B5EF4-FFF2-40B4-BE49-F238E27FC236}">
                <a16:creationId xmlns:a16="http://schemas.microsoft.com/office/drawing/2014/main" id="{7D0AF42C-ED6E-9D94-E57E-1E6B9A6098D7}"/>
              </a:ext>
              <a:ext uri="{C183D7F6-B498-43B3-948B-1728B52AA6E4}">
                <adec:decorative xmlns:adec="http://schemas.microsoft.com/office/drawing/2017/decorative" val="1"/>
              </a:ext>
            </a:extLst>
          </p:cNvPr>
          <p:cNvSpPr>
            <a:spLocks noChangeAspect="1"/>
          </p:cNvSpPr>
          <p:nvPr/>
        </p:nvSpPr>
        <p:spPr bwMode="auto">
          <a:xfrm>
            <a:off x="5197475" y="4914900"/>
            <a:ext cx="314325" cy="419100"/>
          </a:xfrm>
          <a:custGeom>
            <a:avLst/>
            <a:gdLst>
              <a:gd name="T0" fmla="*/ 314325 w 198"/>
              <a:gd name="T1" fmla="*/ 419100 h 264"/>
              <a:gd name="T2" fmla="*/ 314325 w 198"/>
              <a:gd name="T3" fmla="*/ 0 h 264"/>
              <a:gd name="T4" fmla="*/ 0 w 198"/>
              <a:gd name="T5" fmla="*/ 0 h 264"/>
              <a:gd name="T6" fmla="*/ 0 w 198"/>
              <a:gd name="T7" fmla="*/ 419100 h 264"/>
              <a:gd name="T8" fmla="*/ 314325 w 198"/>
              <a:gd name="T9" fmla="*/ 41910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8" name="Rectangle 88">
            <a:extLst>
              <a:ext uri="{FF2B5EF4-FFF2-40B4-BE49-F238E27FC236}">
                <a16:creationId xmlns:a16="http://schemas.microsoft.com/office/drawing/2014/main" id="{5FD178BA-4D25-908D-24B7-7FD380C8FE19}"/>
              </a:ext>
              <a:ext uri="{C183D7F6-B498-43B3-948B-1728B52AA6E4}">
                <adec:decorative xmlns:adec="http://schemas.microsoft.com/office/drawing/2017/decorative" val="1"/>
              </a:ext>
            </a:extLst>
          </p:cNvPr>
          <p:cNvSpPr>
            <a:spLocks noChangeAspect="1" noChangeArrowheads="1"/>
          </p:cNvSpPr>
          <p:nvPr/>
        </p:nvSpPr>
        <p:spPr bwMode="auto">
          <a:xfrm>
            <a:off x="5610225" y="4479925"/>
            <a:ext cx="106363"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80" name="Rectangle 90">
            <a:extLst>
              <a:ext uri="{FF2B5EF4-FFF2-40B4-BE49-F238E27FC236}">
                <a16:creationId xmlns:a16="http://schemas.microsoft.com/office/drawing/2014/main" id="{15C22DA8-13A8-18F8-DED0-77A1D2D619D0}"/>
              </a:ext>
              <a:ext uri="{C183D7F6-B498-43B3-948B-1728B52AA6E4}">
                <adec:decorative xmlns:adec="http://schemas.microsoft.com/office/drawing/2017/decorative" val="1"/>
              </a:ext>
            </a:extLst>
          </p:cNvPr>
          <p:cNvSpPr>
            <a:spLocks noChangeAspect="1" noChangeArrowheads="1"/>
          </p:cNvSpPr>
          <p:nvPr/>
        </p:nvSpPr>
        <p:spPr bwMode="auto">
          <a:xfrm>
            <a:off x="5610225" y="4586288"/>
            <a:ext cx="10636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9" name="Rectangle 89">
            <a:extLst>
              <a:ext uri="{FF2B5EF4-FFF2-40B4-BE49-F238E27FC236}">
                <a16:creationId xmlns:a16="http://schemas.microsoft.com/office/drawing/2014/main" id="{5B186053-C3D0-5B7E-E5D5-89C515ED6043}"/>
              </a:ext>
              <a:ext uri="{C183D7F6-B498-43B3-948B-1728B52AA6E4}">
                <adec:decorative xmlns:adec="http://schemas.microsoft.com/office/drawing/2017/decorative" val="1"/>
              </a:ext>
            </a:extLst>
          </p:cNvPr>
          <p:cNvSpPr>
            <a:spLocks noChangeAspect="1" noChangeArrowheads="1"/>
          </p:cNvSpPr>
          <p:nvPr/>
        </p:nvSpPr>
        <p:spPr bwMode="auto">
          <a:xfrm>
            <a:off x="5610225" y="4800600"/>
            <a:ext cx="106363"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48" name="Freeform 58">
            <a:extLst>
              <a:ext uri="{FF2B5EF4-FFF2-40B4-BE49-F238E27FC236}">
                <a16:creationId xmlns:a16="http://schemas.microsoft.com/office/drawing/2014/main" id="{A3229460-49E9-5411-57F9-B443BCB0B3FE}"/>
              </a:ext>
              <a:ext uri="{C183D7F6-B498-43B3-948B-1728B52AA6E4}">
                <adec:decorative xmlns:adec="http://schemas.microsoft.com/office/drawing/2017/decorative" val="1"/>
              </a:ext>
            </a:extLst>
          </p:cNvPr>
          <p:cNvSpPr>
            <a:spLocks noChangeAspect="1"/>
          </p:cNvSpPr>
          <p:nvPr/>
        </p:nvSpPr>
        <p:spPr bwMode="auto">
          <a:xfrm>
            <a:off x="4743450" y="4911725"/>
            <a:ext cx="241300" cy="422275"/>
          </a:xfrm>
          <a:custGeom>
            <a:avLst/>
            <a:gdLst>
              <a:gd name="T0" fmla="*/ 241300 w 152"/>
              <a:gd name="T1" fmla="*/ 422275 h 266"/>
              <a:gd name="T2" fmla="*/ 241300 w 152"/>
              <a:gd name="T3" fmla="*/ 3175 h 266"/>
              <a:gd name="T4" fmla="*/ 0 w 152"/>
              <a:gd name="T5" fmla="*/ 0 h 266"/>
              <a:gd name="T6" fmla="*/ 0 w 152"/>
              <a:gd name="T7" fmla="*/ 422275 h 266"/>
              <a:gd name="T8" fmla="*/ 241300 w 152"/>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0" name="Freeform 20">
            <a:extLst>
              <a:ext uri="{FF2B5EF4-FFF2-40B4-BE49-F238E27FC236}">
                <a16:creationId xmlns:a16="http://schemas.microsoft.com/office/drawing/2014/main" id="{A0829843-07BB-76FF-ACC2-3D0D0986FBAA}"/>
              </a:ext>
              <a:ext uri="{C183D7F6-B498-43B3-948B-1728B52AA6E4}">
                <adec:decorative xmlns:adec="http://schemas.microsoft.com/office/drawing/2017/decorative" val="1"/>
              </a:ext>
            </a:extLst>
          </p:cNvPr>
          <p:cNvSpPr>
            <a:spLocks noChangeAspect="1"/>
          </p:cNvSpPr>
          <p:nvPr/>
        </p:nvSpPr>
        <p:spPr bwMode="auto">
          <a:xfrm>
            <a:off x="5705475" y="3981450"/>
            <a:ext cx="1673225" cy="485775"/>
          </a:xfrm>
          <a:custGeom>
            <a:avLst/>
            <a:gdLst>
              <a:gd name="T0" fmla="*/ 28575 w 1054"/>
              <a:gd name="T1" fmla="*/ 374650 h 306"/>
              <a:gd name="T2" fmla="*/ 28575 w 1054"/>
              <a:gd name="T3" fmla="*/ 482600 h 306"/>
              <a:gd name="T4" fmla="*/ 331788 w 1054"/>
              <a:gd name="T5" fmla="*/ 482600 h 306"/>
              <a:gd name="T6" fmla="*/ 333375 w 1054"/>
              <a:gd name="T7" fmla="*/ 376238 h 306"/>
              <a:gd name="T8" fmla="*/ 565150 w 1054"/>
              <a:gd name="T9" fmla="*/ 374650 h 306"/>
              <a:gd name="T10" fmla="*/ 566738 w 1054"/>
              <a:gd name="T11" fmla="*/ 485775 h 306"/>
              <a:gd name="T12" fmla="*/ 833438 w 1054"/>
              <a:gd name="T13" fmla="*/ 485775 h 306"/>
              <a:gd name="T14" fmla="*/ 833438 w 1054"/>
              <a:gd name="T15" fmla="*/ 376238 h 306"/>
              <a:gd name="T16" fmla="*/ 1109663 w 1054"/>
              <a:gd name="T17" fmla="*/ 376238 h 306"/>
              <a:gd name="T18" fmla="*/ 1109663 w 1054"/>
              <a:gd name="T19" fmla="*/ 485775 h 306"/>
              <a:gd name="T20" fmla="*/ 1671638 w 1054"/>
              <a:gd name="T21" fmla="*/ 485775 h 306"/>
              <a:gd name="T22" fmla="*/ 1673225 w 1054"/>
              <a:gd name="T23" fmla="*/ 0 h 306"/>
              <a:gd name="T24" fmla="*/ 0 w 1054"/>
              <a:gd name="T25" fmla="*/ 0 h 306"/>
              <a:gd name="T26" fmla="*/ 1588 w 1054"/>
              <a:gd name="T27" fmla="*/ 357188 h 306"/>
              <a:gd name="T28" fmla="*/ 28575 w 1054"/>
              <a:gd name="T29" fmla="*/ 37465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1" name="Rectangle 91">
            <a:extLst>
              <a:ext uri="{FF2B5EF4-FFF2-40B4-BE49-F238E27FC236}">
                <a16:creationId xmlns:a16="http://schemas.microsoft.com/office/drawing/2014/main" id="{B4751503-8698-34A3-E413-3FBEC94AA342}"/>
              </a:ext>
              <a:ext uri="{C183D7F6-B498-43B3-948B-1728B52AA6E4}">
                <adec:decorative xmlns:adec="http://schemas.microsoft.com/office/drawing/2017/decorative" val="1"/>
              </a:ext>
            </a:extLst>
          </p:cNvPr>
          <p:cNvSpPr>
            <a:spLocks noChangeAspect="1" noChangeArrowheads="1"/>
          </p:cNvSpPr>
          <p:nvPr/>
        </p:nvSpPr>
        <p:spPr bwMode="auto">
          <a:xfrm>
            <a:off x="5716588" y="4479925"/>
            <a:ext cx="21431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90" name="Freeform 100">
            <a:extLst>
              <a:ext uri="{FF2B5EF4-FFF2-40B4-BE49-F238E27FC236}">
                <a16:creationId xmlns:a16="http://schemas.microsoft.com/office/drawing/2014/main" id="{3C9B439D-6A79-B3C6-7074-B860B7DE6101}"/>
              </a:ext>
              <a:ext uri="{C183D7F6-B498-43B3-948B-1728B52AA6E4}">
                <adec:decorative xmlns:adec="http://schemas.microsoft.com/office/drawing/2017/decorative" val="1"/>
              </a:ext>
            </a:extLst>
          </p:cNvPr>
          <p:cNvSpPr>
            <a:spLocks noChangeAspect="1"/>
          </p:cNvSpPr>
          <p:nvPr/>
        </p:nvSpPr>
        <p:spPr bwMode="auto">
          <a:xfrm>
            <a:off x="5724525" y="4911725"/>
            <a:ext cx="314325" cy="422275"/>
          </a:xfrm>
          <a:custGeom>
            <a:avLst/>
            <a:gdLst>
              <a:gd name="T0" fmla="*/ 314325 w 198"/>
              <a:gd name="T1" fmla="*/ 422275 h 266"/>
              <a:gd name="T2" fmla="*/ 314325 w 198"/>
              <a:gd name="T3" fmla="*/ 3175 h 266"/>
              <a:gd name="T4" fmla="*/ 0 w 198"/>
              <a:gd name="T5" fmla="*/ 0 h 266"/>
              <a:gd name="T6" fmla="*/ 0 w 198"/>
              <a:gd name="T7" fmla="*/ 422275 h 266"/>
              <a:gd name="T8" fmla="*/ 314325 w 19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33" name="Rectangle 33">
            <a:extLst>
              <a:ext uri="{FF2B5EF4-FFF2-40B4-BE49-F238E27FC236}">
                <a16:creationId xmlns:a16="http://schemas.microsoft.com/office/drawing/2014/main" id="{9B680280-BEB8-F013-DFEB-D3B44A9E38D6}"/>
              </a:ext>
              <a:ext uri="{C183D7F6-B498-43B3-948B-1728B52AA6E4}">
                <adec:decorative xmlns:adec="http://schemas.microsoft.com/office/drawing/2017/decorative" val="1"/>
              </a:ext>
            </a:extLst>
          </p:cNvPr>
          <p:cNvSpPr>
            <a:spLocks noChangeAspect="1" noChangeArrowheads="1"/>
          </p:cNvSpPr>
          <p:nvPr/>
        </p:nvSpPr>
        <p:spPr bwMode="auto">
          <a:xfrm>
            <a:off x="1454150" y="2670175"/>
            <a:ext cx="214313" cy="36195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34" name="Freeform 34">
            <a:extLst>
              <a:ext uri="{FF2B5EF4-FFF2-40B4-BE49-F238E27FC236}">
                <a16:creationId xmlns:a16="http://schemas.microsoft.com/office/drawing/2014/main" id="{77AB92A8-ECBA-09B1-5958-ED9232F07F64}"/>
              </a:ext>
              <a:ext uri="{C183D7F6-B498-43B3-948B-1728B52AA6E4}">
                <adec:decorative xmlns:adec="http://schemas.microsoft.com/office/drawing/2017/decorative" val="1"/>
              </a:ext>
            </a:extLst>
          </p:cNvPr>
          <p:cNvSpPr>
            <a:spLocks noChangeAspect="1"/>
          </p:cNvSpPr>
          <p:nvPr/>
        </p:nvSpPr>
        <p:spPr bwMode="auto">
          <a:xfrm>
            <a:off x="1454150" y="2562225"/>
            <a:ext cx="214313" cy="107950"/>
          </a:xfrm>
          <a:custGeom>
            <a:avLst/>
            <a:gdLst>
              <a:gd name="T0" fmla="*/ 0 w 144"/>
              <a:gd name="T1" fmla="*/ 107950 h 48"/>
              <a:gd name="T2" fmla="*/ 71438 w 144"/>
              <a:gd name="T3" fmla="*/ 0 h 48"/>
              <a:gd name="T4" fmla="*/ 142875 w 144"/>
              <a:gd name="T5" fmla="*/ 0 h 48"/>
              <a:gd name="T6" fmla="*/ 214313 w 144"/>
              <a:gd name="T7" fmla="*/ 107950 h 48"/>
              <a:gd name="T8" fmla="*/ 0 w 144"/>
              <a:gd name="T9" fmla="*/ 10795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898" name="Text Box 118">
            <a:extLst>
              <a:ext uri="{FF2B5EF4-FFF2-40B4-BE49-F238E27FC236}">
                <a16:creationId xmlns:a16="http://schemas.microsoft.com/office/drawing/2014/main" id="{41A854D9-E356-2313-88F6-80426C270891}"/>
              </a:ext>
            </a:extLst>
          </p:cNvPr>
          <p:cNvSpPr txBox="1">
            <a:spLocks noChangeArrowheads="1"/>
          </p:cNvSpPr>
          <p:nvPr/>
        </p:nvSpPr>
        <p:spPr bwMode="auto">
          <a:xfrm>
            <a:off x="4421188"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6899" name="Text Box 119">
            <a:extLst>
              <a:ext uri="{FF2B5EF4-FFF2-40B4-BE49-F238E27FC236}">
                <a16:creationId xmlns:a16="http://schemas.microsoft.com/office/drawing/2014/main" id="{2A780C2A-1AC8-0B37-C2A4-35EB1324B0A3}"/>
              </a:ext>
            </a:extLst>
          </p:cNvPr>
          <p:cNvSpPr txBox="1">
            <a:spLocks noChangeArrowheads="1"/>
          </p:cNvSpPr>
          <p:nvPr/>
        </p:nvSpPr>
        <p:spPr bwMode="auto">
          <a:xfrm>
            <a:off x="4884738" y="5683250"/>
            <a:ext cx="4556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6901" name="AutoShape 121">
            <a:extLst>
              <a:ext uri="{FF2B5EF4-FFF2-40B4-BE49-F238E27FC236}">
                <a16:creationId xmlns:a16="http://schemas.microsoft.com/office/drawing/2014/main" id="{3F59EFC0-C162-A310-575E-8948B8B72A4E}"/>
              </a:ext>
              <a:ext uri="{C183D7F6-B498-43B3-948B-1728B52AA6E4}">
                <adec:decorative xmlns:adec="http://schemas.microsoft.com/office/drawing/2017/decorative" val="1"/>
              </a:ext>
            </a:extLst>
          </p:cNvPr>
          <p:cNvSpPr>
            <a:spLocks noChangeArrowheads="1"/>
          </p:cNvSpPr>
          <p:nvPr/>
        </p:nvSpPr>
        <p:spPr bwMode="auto">
          <a:xfrm>
            <a:off x="49720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903" name="AutoShape 123">
            <a:extLst>
              <a:ext uri="{FF2B5EF4-FFF2-40B4-BE49-F238E27FC236}">
                <a16:creationId xmlns:a16="http://schemas.microsoft.com/office/drawing/2014/main" id="{3815B2AB-E943-3B7D-3A46-977A7EBFF279}"/>
              </a:ext>
              <a:ext uri="{C183D7F6-B498-43B3-948B-1728B52AA6E4}">
                <adec:decorative xmlns:adec="http://schemas.microsoft.com/office/drawing/2017/decorative" val="1"/>
              </a:ext>
            </a:extLst>
          </p:cNvPr>
          <p:cNvSpPr>
            <a:spLocks noChangeArrowheads="1"/>
          </p:cNvSpPr>
          <p:nvPr/>
        </p:nvSpPr>
        <p:spPr bwMode="auto">
          <a:xfrm flipV="1">
            <a:off x="55054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96" name="Text Box 116">
            <a:extLst>
              <a:ext uri="{FF2B5EF4-FFF2-40B4-BE49-F238E27FC236}">
                <a16:creationId xmlns:a16="http://schemas.microsoft.com/office/drawing/2014/main" id="{7C97865B-F306-0CEB-930D-5E57ACDA8C04}"/>
              </a:ext>
            </a:extLst>
          </p:cNvPr>
          <p:cNvSpPr txBox="1">
            <a:spLocks noChangeArrowheads="1"/>
          </p:cNvSpPr>
          <p:nvPr/>
        </p:nvSpPr>
        <p:spPr bwMode="auto">
          <a:xfrm>
            <a:off x="5384800" y="5699125"/>
            <a:ext cx="4556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6813" name="Rectangle 13">
            <a:extLst>
              <a:ext uri="{FF2B5EF4-FFF2-40B4-BE49-F238E27FC236}">
                <a16:creationId xmlns:a16="http://schemas.microsoft.com/office/drawing/2014/main" id="{077CE181-E814-C420-CEBA-4486A83C434F}"/>
              </a:ext>
              <a:ext uri="{C183D7F6-B498-43B3-948B-1728B52AA6E4}">
                <adec:decorative xmlns:adec="http://schemas.microsoft.com/office/drawing/2017/decorative" val="1"/>
              </a:ext>
            </a:extLst>
          </p:cNvPr>
          <p:cNvSpPr>
            <a:spLocks noChangeArrowheads="1"/>
          </p:cNvSpPr>
          <p:nvPr/>
        </p:nvSpPr>
        <p:spPr bwMode="auto">
          <a:xfrm>
            <a:off x="6477000" y="4391025"/>
            <a:ext cx="838200" cy="557213"/>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16" name="Rectangle 16">
            <a:extLst>
              <a:ext uri="{FF2B5EF4-FFF2-40B4-BE49-F238E27FC236}">
                <a16:creationId xmlns:a16="http://schemas.microsoft.com/office/drawing/2014/main" id="{1005A193-D7F7-83A9-C648-59BEF2C7D124}"/>
              </a:ext>
              <a:ext uri="{C183D7F6-B498-43B3-948B-1728B52AA6E4}">
                <adec:decorative xmlns:adec="http://schemas.microsoft.com/office/drawing/2017/decorative" val="1"/>
              </a:ext>
            </a:extLst>
          </p:cNvPr>
          <p:cNvSpPr>
            <a:spLocks noChangeArrowheads="1"/>
          </p:cNvSpPr>
          <p:nvPr/>
        </p:nvSpPr>
        <p:spPr bwMode="auto">
          <a:xfrm>
            <a:off x="6019800" y="4043363"/>
            <a:ext cx="8382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3" name="Rectangle 83">
            <a:extLst>
              <a:ext uri="{FF2B5EF4-FFF2-40B4-BE49-F238E27FC236}">
                <a16:creationId xmlns:a16="http://schemas.microsoft.com/office/drawing/2014/main" id="{760EC654-2261-3C8D-5A70-EB8F55E67228}"/>
              </a:ext>
              <a:ext uri="{C183D7F6-B498-43B3-948B-1728B52AA6E4}">
                <adec:decorative xmlns:adec="http://schemas.microsoft.com/office/drawing/2017/decorative" val="1"/>
              </a:ext>
            </a:extLst>
          </p:cNvPr>
          <p:cNvSpPr>
            <a:spLocks noChangeAspect="1" noChangeArrowheads="1"/>
          </p:cNvSpPr>
          <p:nvPr/>
        </p:nvSpPr>
        <p:spPr bwMode="auto">
          <a:xfrm>
            <a:off x="5930900"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5" name="Rectangle 85">
            <a:extLst>
              <a:ext uri="{FF2B5EF4-FFF2-40B4-BE49-F238E27FC236}">
                <a16:creationId xmlns:a16="http://schemas.microsoft.com/office/drawing/2014/main" id="{C836CEFF-A772-F976-7024-4AF73CF29EAC}"/>
              </a:ext>
              <a:ext uri="{C183D7F6-B498-43B3-948B-1728B52AA6E4}">
                <adec:decorative xmlns:adec="http://schemas.microsoft.com/office/drawing/2017/decorative" val="1"/>
              </a:ext>
            </a:extLst>
          </p:cNvPr>
          <p:cNvSpPr>
            <a:spLocks noChangeAspect="1" noChangeArrowheads="1"/>
          </p:cNvSpPr>
          <p:nvPr/>
        </p:nvSpPr>
        <p:spPr bwMode="auto">
          <a:xfrm>
            <a:off x="5930900"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6" name="Freeform 86">
            <a:extLst>
              <a:ext uri="{FF2B5EF4-FFF2-40B4-BE49-F238E27FC236}">
                <a16:creationId xmlns:a16="http://schemas.microsoft.com/office/drawing/2014/main" id="{01E2AB29-1D45-E805-1534-0EAE4B364C42}"/>
              </a:ext>
              <a:ext uri="{C183D7F6-B498-43B3-948B-1728B52AA6E4}">
                <adec:decorative xmlns:adec="http://schemas.microsoft.com/office/drawing/2017/decorative" val="1"/>
              </a:ext>
            </a:extLst>
          </p:cNvPr>
          <p:cNvSpPr>
            <a:spLocks noChangeAspect="1"/>
          </p:cNvSpPr>
          <p:nvPr/>
        </p:nvSpPr>
        <p:spPr bwMode="auto">
          <a:xfrm>
            <a:off x="603885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4" name="Rectangle 84">
            <a:extLst>
              <a:ext uri="{FF2B5EF4-FFF2-40B4-BE49-F238E27FC236}">
                <a16:creationId xmlns:a16="http://schemas.microsoft.com/office/drawing/2014/main" id="{09EE38C7-B281-5934-062D-438F3A43B55F}"/>
              </a:ext>
              <a:ext uri="{C183D7F6-B498-43B3-948B-1728B52AA6E4}">
                <adec:decorative xmlns:adec="http://schemas.microsoft.com/office/drawing/2017/decorative" val="1"/>
              </a:ext>
            </a:extLst>
          </p:cNvPr>
          <p:cNvSpPr>
            <a:spLocks noChangeAspect="1" noChangeArrowheads="1"/>
          </p:cNvSpPr>
          <p:nvPr/>
        </p:nvSpPr>
        <p:spPr bwMode="auto">
          <a:xfrm>
            <a:off x="5930900"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83" name="Rectangle 93">
            <a:extLst>
              <a:ext uri="{FF2B5EF4-FFF2-40B4-BE49-F238E27FC236}">
                <a16:creationId xmlns:a16="http://schemas.microsoft.com/office/drawing/2014/main" id="{AD34A3A6-C9BC-65AA-5E0D-6EADD14BA02A}"/>
              </a:ext>
              <a:ext uri="{C183D7F6-B498-43B3-948B-1728B52AA6E4}">
                <adec:decorative xmlns:adec="http://schemas.microsoft.com/office/drawing/2017/decorative" val="1"/>
              </a:ext>
            </a:extLst>
          </p:cNvPr>
          <p:cNvSpPr>
            <a:spLocks noChangeAspect="1" noChangeArrowheads="1"/>
          </p:cNvSpPr>
          <p:nvPr/>
        </p:nvSpPr>
        <p:spPr bwMode="auto">
          <a:xfrm>
            <a:off x="6145213" y="4586288"/>
            <a:ext cx="4302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91" name="Freeform 101">
            <a:extLst>
              <a:ext uri="{FF2B5EF4-FFF2-40B4-BE49-F238E27FC236}">
                <a16:creationId xmlns:a16="http://schemas.microsoft.com/office/drawing/2014/main" id="{B9D31B67-D193-B99C-5E6E-FB2DA2582D74}"/>
              </a:ext>
              <a:ext uri="{C183D7F6-B498-43B3-948B-1728B52AA6E4}">
                <adec:decorative xmlns:adec="http://schemas.microsoft.com/office/drawing/2017/decorative" val="1"/>
              </a:ext>
            </a:extLst>
          </p:cNvPr>
          <p:cNvSpPr>
            <a:spLocks noChangeAspect="1"/>
          </p:cNvSpPr>
          <p:nvPr/>
        </p:nvSpPr>
        <p:spPr bwMode="auto">
          <a:xfrm>
            <a:off x="6251575" y="4911725"/>
            <a:ext cx="266700" cy="422275"/>
          </a:xfrm>
          <a:custGeom>
            <a:avLst/>
            <a:gdLst>
              <a:gd name="T0" fmla="*/ 266700 w 168"/>
              <a:gd name="T1" fmla="*/ 422275 h 266"/>
              <a:gd name="T2" fmla="*/ 266700 w 168"/>
              <a:gd name="T3" fmla="*/ 0 h 266"/>
              <a:gd name="T4" fmla="*/ 0 w 168"/>
              <a:gd name="T5" fmla="*/ 0 h 266"/>
              <a:gd name="T6" fmla="*/ 0 w 168"/>
              <a:gd name="T7" fmla="*/ 422275 h 266"/>
              <a:gd name="T8" fmla="*/ 266700 w 16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3" name="Rectangle 73">
            <a:extLst>
              <a:ext uri="{FF2B5EF4-FFF2-40B4-BE49-F238E27FC236}">
                <a16:creationId xmlns:a16="http://schemas.microsoft.com/office/drawing/2014/main" id="{9CC99251-DB1C-0D02-3302-2EB66F19260B}"/>
              </a:ext>
              <a:ext uri="{C183D7F6-B498-43B3-948B-1728B52AA6E4}">
                <adec:decorative xmlns:adec="http://schemas.microsoft.com/office/drawing/2017/decorative" val="1"/>
              </a:ext>
            </a:extLst>
          </p:cNvPr>
          <p:cNvSpPr>
            <a:spLocks noChangeAspect="1" noChangeArrowheads="1"/>
          </p:cNvSpPr>
          <p:nvPr/>
        </p:nvSpPr>
        <p:spPr bwMode="auto">
          <a:xfrm>
            <a:off x="6681788"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49" name="Freeform 59">
            <a:extLst>
              <a:ext uri="{FF2B5EF4-FFF2-40B4-BE49-F238E27FC236}">
                <a16:creationId xmlns:a16="http://schemas.microsoft.com/office/drawing/2014/main" id="{E5890353-7DDF-136D-BA6A-61F1E94D64D8}"/>
              </a:ext>
              <a:ext uri="{C183D7F6-B498-43B3-948B-1728B52AA6E4}">
                <adec:decorative xmlns:adec="http://schemas.microsoft.com/office/drawing/2017/decorative" val="1"/>
              </a:ext>
            </a:extLst>
          </p:cNvPr>
          <p:cNvSpPr>
            <a:spLocks noChangeAspect="1"/>
          </p:cNvSpPr>
          <p:nvPr/>
        </p:nvSpPr>
        <p:spPr bwMode="auto">
          <a:xfrm>
            <a:off x="6683375" y="4914900"/>
            <a:ext cx="703263" cy="422275"/>
          </a:xfrm>
          <a:custGeom>
            <a:avLst/>
            <a:gdLst>
              <a:gd name="T0" fmla="*/ 703263 w 443"/>
              <a:gd name="T1" fmla="*/ 192088 h 266"/>
              <a:gd name="T2" fmla="*/ 703263 w 443"/>
              <a:gd name="T3" fmla="*/ 0 h 266"/>
              <a:gd name="T4" fmla="*/ 0 w 443"/>
              <a:gd name="T5" fmla="*/ 0 h 266"/>
              <a:gd name="T6" fmla="*/ 0 w 443"/>
              <a:gd name="T7" fmla="*/ 422275 h 266"/>
              <a:gd name="T8" fmla="*/ 452438 w 443"/>
              <a:gd name="T9" fmla="*/ 420688 h 266"/>
              <a:gd name="T10" fmla="*/ 447675 w 443"/>
              <a:gd name="T11" fmla="*/ 160338 h 266"/>
              <a:gd name="T12" fmla="*/ 511175 w 443"/>
              <a:gd name="T13" fmla="*/ 80963 h 266"/>
              <a:gd name="T14" fmla="*/ 565150 w 443"/>
              <a:gd name="T15" fmla="*/ 152400 h 266"/>
              <a:gd name="T16" fmla="*/ 565150 w 443"/>
              <a:gd name="T17" fmla="*/ 187325 h 266"/>
              <a:gd name="T18" fmla="*/ 703263 w 443"/>
              <a:gd name="T19" fmla="*/ 19208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4" name="Rectangle 74">
            <a:extLst>
              <a:ext uri="{FF2B5EF4-FFF2-40B4-BE49-F238E27FC236}">
                <a16:creationId xmlns:a16="http://schemas.microsoft.com/office/drawing/2014/main" id="{DEEB819B-ADBF-C352-7326-24A158BD6875}"/>
              </a:ext>
              <a:ext uri="{C183D7F6-B498-43B3-948B-1728B52AA6E4}">
                <adec:decorative xmlns:adec="http://schemas.microsoft.com/office/drawing/2017/decorative" val="1"/>
              </a:ext>
            </a:extLst>
          </p:cNvPr>
          <p:cNvSpPr>
            <a:spLocks noChangeAspect="1" noChangeArrowheads="1"/>
          </p:cNvSpPr>
          <p:nvPr/>
        </p:nvSpPr>
        <p:spPr bwMode="auto">
          <a:xfrm>
            <a:off x="6681788"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5" name="Rectangle 75">
            <a:extLst>
              <a:ext uri="{FF2B5EF4-FFF2-40B4-BE49-F238E27FC236}">
                <a16:creationId xmlns:a16="http://schemas.microsoft.com/office/drawing/2014/main" id="{FFF8993D-0043-F4EA-484D-1F91EA4147AA}"/>
              </a:ext>
              <a:ext uri="{C183D7F6-B498-43B3-948B-1728B52AA6E4}">
                <adec:decorative xmlns:adec="http://schemas.microsoft.com/office/drawing/2017/decorative" val="1"/>
              </a:ext>
            </a:extLst>
          </p:cNvPr>
          <p:cNvSpPr>
            <a:spLocks noChangeAspect="1" noChangeArrowheads="1"/>
          </p:cNvSpPr>
          <p:nvPr/>
        </p:nvSpPr>
        <p:spPr bwMode="auto">
          <a:xfrm>
            <a:off x="6681788"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7" name="Freeform 77">
            <a:extLst>
              <a:ext uri="{FF2B5EF4-FFF2-40B4-BE49-F238E27FC236}">
                <a16:creationId xmlns:a16="http://schemas.microsoft.com/office/drawing/2014/main" id="{DFC21027-8D4E-AB93-6CB3-83BE9BB05DC8}"/>
              </a:ext>
              <a:ext uri="{C183D7F6-B498-43B3-948B-1728B52AA6E4}">
                <adec:decorative xmlns:adec="http://schemas.microsoft.com/office/drawing/2017/decorative" val="1"/>
              </a:ext>
            </a:extLst>
          </p:cNvPr>
          <p:cNvSpPr>
            <a:spLocks noChangeAspect="1"/>
          </p:cNvSpPr>
          <p:nvPr/>
        </p:nvSpPr>
        <p:spPr bwMode="auto">
          <a:xfrm flipH="1">
            <a:off x="657542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66" name="Freeform 76">
            <a:extLst>
              <a:ext uri="{FF2B5EF4-FFF2-40B4-BE49-F238E27FC236}">
                <a16:creationId xmlns:a16="http://schemas.microsoft.com/office/drawing/2014/main" id="{561B1FEB-06DF-C7AE-B6C6-EBA3D71D4379}"/>
              </a:ext>
              <a:ext uri="{C183D7F6-B498-43B3-948B-1728B52AA6E4}">
                <adec:decorative xmlns:adec="http://schemas.microsoft.com/office/drawing/2017/decorative" val="1"/>
              </a:ext>
            </a:extLst>
          </p:cNvPr>
          <p:cNvSpPr>
            <a:spLocks noChangeAspect="1"/>
          </p:cNvSpPr>
          <p:nvPr/>
        </p:nvSpPr>
        <p:spPr bwMode="auto">
          <a:xfrm>
            <a:off x="6789738"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84" name="Rectangle 94">
            <a:extLst>
              <a:ext uri="{FF2B5EF4-FFF2-40B4-BE49-F238E27FC236}">
                <a16:creationId xmlns:a16="http://schemas.microsoft.com/office/drawing/2014/main" id="{18B102CD-B146-920D-ADA0-C5CCFE276183}"/>
              </a:ext>
              <a:ext uri="{C183D7F6-B498-43B3-948B-1728B52AA6E4}">
                <adec:decorative xmlns:adec="http://schemas.microsoft.com/office/drawing/2017/decorative" val="1"/>
              </a:ext>
            </a:extLst>
          </p:cNvPr>
          <p:cNvSpPr>
            <a:spLocks noChangeAspect="1" noChangeArrowheads="1"/>
          </p:cNvSpPr>
          <p:nvPr/>
        </p:nvSpPr>
        <p:spPr bwMode="auto">
          <a:xfrm>
            <a:off x="6897688" y="4586288"/>
            <a:ext cx="2143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9" name="Rectangle 79">
            <a:extLst>
              <a:ext uri="{FF2B5EF4-FFF2-40B4-BE49-F238E27FC236}">
                <a16:creationId xmlns:a16="http://schemas.microsoft.com/office/drawing/2014/main" id="{67E1A657-D618-2605-0D36-D91A9F5E8025}"/>
              </a:ext>
              <a:ext uri="{C183D7F6-B498-43B3-948B-1728B52AA6E4}">
                <adec:decorative xmlns:adec="http://schemas.microsoft.com/office/drawing/2017/decorative" val="1"/>
              </a:ext>
            </a:extLst>
          </p:cNvPr>
          <p:cNvSpPr>
            <a:spLocks noChangeAspect="1" noChangeArrowheads="1"/>
          </p:cNvSpPr>
          <p:nvPr/>
        </p:nvSpPr>
        <p:spPr bwMode="auto">
          <a:xfrm>
            <a:off x="7218363"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0" name="Rectangle 80">
            <a:extLst>
              <a:ext uri="{FF2B5EF4-FFF2-40B4-BE49-F238E27FC236}">
                <a16:creationId xmlns:a16="http://schemas.microsoft.com/office/drawing/2014/main" id="{10F81FB7-51F9-1CF2-D853-9322635D1FE2}"/>
              </a:ext>
              <a:ext uri="{C183D7F6-B498-43B3-948B-1728B52AA6E4}">
                <adec:decorative xmlns:adec="http://schemas.microsoft.com/office/drawing/2017/decorative" val="1"/>
              </a:ext>
            </a:extLst>
          </p:cNvPr>
          <p:cNvSpPr>
            <a:spLocks noChangeAspect="1" noChangeArrowheads="1"/>
          </p:cNvSpPr>
          <p:nvPr/>
        </p:nvSpPr>
        <p:spPr bwMode="auto">
          <a:xfrm>
            <a:off x="7218363"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71" name="Freeform 81">
            <a:extLst>
              <a:ext uri="{FF2B5EF4-FFF2-40B4-BE49-F238E27FC236}">
                <a16:creationId xmlns:a16="http://schemas.microsoft.com/office/drawing/2014/main" id="{2B1DF9C0-03DF-BBB9-0D82-FAFB83D63761}"/>
              </a:ext>
              <a:ext uri="{C183D7F6-B498-43B3-948B-1728B52AA6E4}">
                <adec:decorative xmlns:adec="http://schemas.microsoft.com/office/drawing/2017/decorative" val="1"/>
              </a:ext>
            </a:extLst>
          </p:cNvPr>
          <p:cNvSpPr>
            <a:spLocks noChangeAspect="1"/>
          </p:cNvSpPr>
          <p:nvPr/>
        </p:nvSpPr>
        <p:spPr bwMode="auto">
          <a:xfrm flipH="1">
            <a:off x="711200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72" name="Rectangle 82">
            <a:extLst>
              <a:ext uri="{FF2B5EF4-FFF2-40B4-BE49-F238E27FC236}">
                <a16:creationId xmlns:a16="http://schemas.microsoft.com/office/drawing/2014/main" id="{634AFC1B-8D35-6366-2587-AC1A86DD2D9A}"/>
              </a:ext>
              <a:ext uri="{C183D7F6-B498-43B3-948B-1728B52AA6E4}">
                <adec:decorative xmlns:adec="http://schemas.microsoft.com/office/drawing/2017/decorative" val="1"/>
              </a:ext>
            </a:extLst>
          </p:cNvPr>
          <p:cNvSpPr>
            <a:spLocks noChangeAspect="1" noChangeArrowheads="1"/>
          </p:cNvSpPr>
          <p:nvPr/>
        </p:nvSpPr>
        <p:spPr bwMode="auto">
          <a:xfrm>
            <a:off x="7326313" y="4479925"/>
            <a:ext cx="10636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50" name="Rectangle 60">
            <a:extLst>
              <a:ext uri="{FF2B5EF4-FFF2-40B4-BE49-F238E27FC236}">
                <a16:creationId xmlns:a16="http://schemas.microsoft.com/office/drawing/2014/main" id="{B987EC86-518A-E77F-0F62-EBB05B044FFB}"/>
              </a:ext>
              <a:ext uri="{C183D7F6-B498-43B3-948B-1728B52AA6E4}">
                <adec:decorative xmlns:adec="http://schemas.microsoft.com/office/drawing/2017/decorative" val="1"/>
              </a:ext>
            </a:extLst>
          </p:cNvPr>
          <p:cNvSpPr>
            <a:spLocks noChangeAspect="1" noChangeArrowheads="1"/>
          </p:cNvSpPr>
          <p:nvPr/>
        </p:nvSpPr>
        <p:spPr bwMode="auto">
          <a:xfrm>
            <a:off x="7277100" y="5229225"/>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68" name="Rectangle 78">
            <a:extLst>
              <a:ext uri="{FF2B5EF4-FFF2-40B4-BE49-F238E27FC236}">
                <a16:creationId xmlns:a16="http://schemas.microsoft.com/office/drawing/2014/main" id="{C938F71F-295F-3EE7-33CF-22C9F2F146E1}"/>
              </a:ext>
              <a:ext uri="{C183D7F6-B498-43B3-948B-1728B52AA6E4}">
                <adec:decorative xmlns:adec="http://schemas.microsoft.com/office/drawing/2017/decorative" val="1"/>
              </a:ext>
            </a:extLst>
          </p:cNvPr>
          <p:cNvSpPr>
            <a:spLocks noChangeAspect="1" noChangeArrowheads="1"/>
          </p:cNvSpPr>
          <p:nvPr/>
        </p:nvSpPr>
        <p:spPr bwMode="auto">
          <a:xfrm>
            <a:off x="7218363"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902" name="AutoShape 122">
            <a:extLst>
              <a:ext uri="{FF2B5EF4-FFF2-40B4-BE49-F238E27FC236}">
                <a16:creationId xmlns:a16="http://schemas.microsoft.com/office/drawing/2014/main" id="{455A78E0-DE85-D106-6E80-A026F5F05D8D}"/>
              </a:ext>
              <a:ext uri="{C183D7F6-B498-43B3-948B-1728B52AA6E4}">
                <adec:decorative xmlns:adec="http://schemas.microsoft.com/office/drawing/2017/decorative" val="1"/>
              </a:ext>
            </a:extLst>
          </p:cNvPr>
          <p:cNvSpPr>
            <a:spLocks noChangeArrowheads="1"/>
          </p:cNvSpPr>
          <p:nvPr/>
        </p:nvSpPr>
        <p:spPr bwMode="auto">
          <a:xfrm flipV="1">
            <a:off x="6029325"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94" name="Text Box 114">
            <a:extLst>
              <a:ext uri="{FF2B5EF4-FFF2-40B4-BE49-F238E27FC236}">
                <a16:creationId xmlns:a16="http://schemas.microsoft.com/office/drawing/2014/main" id="{1F3AB5BA-A076-84A6-62A5-126871A47F0A}"/>
              </a:ext>
            </a:extLst>
          </p:cNvPr>
          <p:cNvSpPr txBox="1">
            <a:spLocks noChangeArrowheads="1"/>
          </p:cNvSpPr>
          <p:nvPr/>
        </p:nvSpPr>
        <p:spPr bwMode="auto">
          <a:xfrm>
            <a:off x="59245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6895" name="Text Box 115">
            <a:extLst>
              <a:ext uri="{FF2B5EF4-FFF2-40B4-BE49-F238E27FC236}">
                <a16:creationId xmlns:a16="http://schemas.microsoft.com/office/drawing/2014/main" id="{6040FF9F-C000-2D0A-74FE-A2DC6D8AB529}"/>
              </a:ext>
            </a:extLst>
          </p:cNvPr>
          <p:cNvSpPr txBox="1">
            <a:spLocks noChangeArrowheads="1"/>
          </p:cNvSpPr>
          <p:nvPr/>
        </p:nvSpPr>
        <p:spPr bwMode="auto">
          <a:xfrm>
            <a:off x="63817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6900" name="AutoShape 120">
            <a:extLst>
              <a:ext uri="{FF2B5EF4-FFF2-40B4-BE49-F238E27FC236}">
                <a16:creationId xmlns:a16="http://schemas.microsoft.com/office/drawing/2014/main" id="{5DF754A1-3FED-0E97-A477-90E58895DD62}"/>
              </a:ext>
              <a:ext uri="{C183D7F6-B498-43B3-948B-1728B52AA6E4}">
                <adec:decorative xmlns:adec="http://schemas.microsoft.com/office/drawing/2017/decorative" val="1"/>
              </a:ext>
            </a:extLst>
          </p:cNvPr>
          <p:cNvSpPr>
            <a:spLocks noChangeArrowheads="1"/>
          </p:cNvSpPr>
          <p:nvPr/>
        </p:nvSpPr>
        <p:spPr bwMode="auto">
          <a:xfrm>
            <a:off x="6477000"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18" name="Rectangle 18">
            <a:extLst>
              <a:ext uri="{FF2B5EF4-FFF2-40B4-BE49-F238E27FC236}">
                <a16:creationId xmlns:a16="http://schemas.microsoft.com/office/drawing/2014/main" id="{3F404E82-6927-D5C3-114E-E2CE675404BA}"/>
              </a:ext>
              <a:ext uri="{C183D7F6-B498-43B3-948B-1728B52AA6E4}">
                <adec:decorative xmlns:adec="http://schemas.microsoft.com/office/drawing/2017/decorative" val="1"/>
              </a:ext>
            </a:extLst>
          </p:cNvPr>
          <p:cNvSpPr>
            <a:spLocks noChangeArrowheads="1"/>
          </p:cNvSpPr>
          <p:nvPr/>
        </p:nvSpPr>
        <p:spPr bwMode="auto">
          <a:xfrm>
            <a:off x="7315200" y="3800475"/>
            <a:ext cx="5715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22" name="Freeform 22">
            <a:extLst>
              <a:ext uri="{FF2B5EF4-FFF2-40B4-BE49-F238E27FC236}">
                <a16:creationId xmlns:a16="http://schemas.microsoft.com/office/drawing/2014/main" id="{8DBB78CA-32AC-3AEC-1335-203B4598093B}"/>
              </a:ext>
              <a:ext uri="{C183D7F6-B498-43B3-948B-1728B52AA6E4}">
                <adec:decorative xmlns:adec="http://schemas.microsoft.com/office/drawing/2017/decorative" val="1"/>
              </a:ext>
            </a:extLst>
          </p:cNvPr>
          <p:cNvSpPr>
            <a:spLocks noChangeAspect="1"/>
          </p:cNvSpPr>
          <p:nvPr/>
        </p:nvSpPr>
        <p:spPr bwMode="auto">
          <a:xfrm>
            <a:off x="7369175" y="3762375"/>
            <a:ext cx="555625" cy="1573213"/>
          </a:xfrm>
          <a:custGeom>
            <a:avLst/>
            <a:gdLst>
              <a:gd name="T0" fmla="*/ 19050 w 350"/>
              <a:gd name="T1" fmla="*/ 1258888 h 991"/>
              <a:gd name="T2" fmla="*/ 447675 w 350"/>
              <a:gd name="T3" fmla="*/ 1258888 h 991"/>
              <a:gd name="T4" fmla="*/ 447675 w 350"/>
              <a:gd name="T5" fmla="*/ 104775 h 991"/>
              <a:gd name="T6" fmla="*/ 0 w 350"/>
              <a:gd name="T7" fmla="*/ 104775 h 991"/>
              <a:gd name="T8" fmla="*/ 0 w 350"/>
              <a:gd name="T9" fmla="*/ 0 h 991"/>
              <a:gd name="T10" fmla="*/ 555625 w 350"/>
              <a:gd name="T11" fmla="*/ 0 h 991"/>
              <a:gd name="T12" fmla="*/ 555625 w 350"/>
              <a:gd name="T13" fmla="*/ 1573213 h 991"/>
              <a:gd name="T14" fmla="*/ 19050 w 350"/>
              <a:gd name="T15" fmla="*/ 1573213 h 991"/>
              <a:gd name="T16" fmla="*/ 19050 w 350"/>
              <a:gd name="T17" fmla="*/ 1258888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23" name="Rectangle 23">
            <a:extLst>
              <a:ext uri="{FF2B5EF4-FFF2-40B4-BE49-F238E27FC236}">
                <a16:creationId xmlns:a16="http://schemas.microsoft.com/office/drawing/2014/main" id="{EF1419A2-5AA5-D8FD-0DC5-0AF732A0F058}"/>
              </a:ext>
              <a:ext uri="{C183D7F6-B498-43B3-948B-1728B52AA6E4}">
                <adec:decorative xmlns:adec="http://schemas.microsoft.com/office/drawing/2017/decorative" val="1"/>
              </a:ext>
            </a:extLst>
          </p:cNvPr>
          <p:cNvSpPr>
            <a:spLocks noChangeAspect="1" noChangeArrowheads="1"/>
          </p:cNvSpPr>
          <p:nvPr/>
        </p:nvSpPr>
        <p:spPr bwMode="auto">
          <a:xfrm>
            <a:off x="7378700" y="3981450"/>
            <a:ext cx="349250" cy="42862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51" name="Rectangle 61">
            <a:extLst>
              <a:ext uri="{FF2B5EF4-FFF2-40B4-BE49-F238E27FC236}">
                <a16:creationId xmlns:a16="http://schemas.microsoft.com/office/drawing/2014/main" id="{BFA3F888-2B68-0D5D-8AD9-3B74A96889C8}"/>
              </a:ext>
              <a:ext uri="{C183D7F6-B498-43B3-948B-1728B52AA6E4}">
                <adec:decorative xmlns:adec="http://schemas.microsoft.com/office/drawing/2017/decorative" val="1"/>
              </a:ext>
            </a:extLst>
          </p:cNvPr>
          <p:cNvSpPr>
            <a:spLocks noChangeAspect="1" noChangeArrowheads="1"/>
          </p:cNvSpPr>
          <p:nvPr/>
        </p:nvSpPr>
        <p:spPr bwMode="auto">
          <a:xfrm>
            <a:off x="7432675" y="4586288"/>
            <a:ext cx="107950" cy="214312"/>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76893" name="Group 103">
            <a:extLst>
              <a:ext uri="{FF2B5EF4-FFF2-40B4-BE49-F238E27FC236}">
                <a16:creationId xmlns:a16="http://schemas.microsoft.com/office/drawing/2014/main" id="{EA7F6E37-1CFA-8091-1A47-626B5AAE46A9}"/>
              </a:ext>
              <a:ext uri="{C183D7F6-B498-43B3-948B-1728B52AA6E4}">
                <adec:decorative xmlns:adec="http://schemas.microsoft.com/office/drawing/2017/decorative" val="1"/>
              </a:ext>
            </a:extLst>
          </p:cNvPr>
          <p:cNvGrpSpPr>
            <a:grpSpLocks noChangeAspect="1"/>
          </p:cNvGrpSpPr>
          <p:nvPr/>
        </p:nvGrpSpPr>
        <p:grpSpPr bwMode="auto">
          <a:xfrm rot="-5400000">
            <a:off x="7410450" y="4505325"/>
            <a:ext cx="428625" cy="352425"/>
            <a:chOff x="2688" y="3264"/>
            <a:chExt cx="288" cy="384"/>
          </a:xfrm>
        </p:grpSpPr>
        <p:sp>
          <p:nvSpPr>
            <p:cNvPr id="76942" name="Line 104">
              <a:extLst>
                <a:ext uri="{FF2B5EF4-FFF2-40B4-BE49-F238E27FC236}">
                  <a16:creationId xmlns:a16="http://schemas.microsoft.com/office/drawing/2014/main" id="{FDEC2D49-C06E-4005-440F-30458A57ADCC}"/>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3" name="Line 105">
              <a:extLst>
                <a:ext uri="{FF2B5EF4-FFF2-40B4-BE49-F238E27FC236}">
                  <a16:creationId xmlns:a16="http://schemas.microsoft.com/office/drawing/2014/main" id="{DA85AFDD-9857-4CF7-8684-62A2A620B452}"/>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4" name="Line 106">
              <a:extLst>
                <a:ext uri="{FF2B5EF4-FFF2-40B4-BE49-F238E27FC236}">
                  <a16:creationId xmlns:a16="http://schemas.microsoft.com/office/drawing/2014/main" id="{FE3FC677-2438-4171-4AB1-D9C1A0AC8668}"/>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5" name="Line 107">
              <a:extLst>
                <a:ext uri="{FF2B5EF4-FFF2-40B4-BE49-F238E27FC236}">
                  <a16:creationId xmlns:a16="http://schemas.microsoft.com/office/drawing/2014/main" id="{91A9F989-7F47-0315-9071-F14F68AD124C}"/>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6" name="Line 108">
              <a:extLst>
                <a:ext uri="{FF2B5EF4-FFF2-40B4-BE49-F238E27FC236}">
                  <a16:creationId xmlns:a16="http://schemas.microsoft.com/office/drawing/2014/main" id="{CCA61482-42B3-4E64-8AD5-EDAF14E4F794}"/>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7" name="Line 109">
              <a:extLst>
                <a:ext uri="{FF2B5EF4-FFF2-40B4-BE49-F238E27FC236}">
                  <a16:creationId xmlns:a16="http://schemas.microsoft.com/office/drawing/2014/main" id="{32F13461-63A8-3E26-38A9-D2AE8665CD82}"/>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8" name="Line 110">
              <a:extLst>
                <a:ext uri="{FF2B5EF4-FFF2-40B4-BE49-F238E27FC236}">
                  <a16:creationId xmlns:a16="http://schemas.microsoft.com/office/drawing/2014/main" id="{7ADC57B0-F262-59E8-B98E-DC7172CD8453}"/>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49" name="Line 111">
              <a:extLst>
                <a:ext uri="{FF2B5EF4-FFF2-40B4-BE49-F238E27FC236}">
                  <a16:creationId xmlns:a16="http://schemas.microsoft.com/office/drawing/2014/main" id="{CA91DDA3-70D0-53A9-ADA9-7B9D3EE13DBA}"/>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0" name="Line 112">
              <a:extLst>
                <a:ext uri="{FF2B5EF4-FFF2-40B4-BE49-F238E27FC236}">
                  <a16:creationId xmlns:a16="http://schemas.microsoft.com/office/drawing/2014/main" id="{80B3BFF1-8384-5FF3-01D0-A007F42AA3A9}"/>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951" name="Line 113">
              <a:extLst>
                <a:ext uri="{FF2B5EF4-FFF2-40B4-BE49-F238E27FC236}">
                  <a16:creationId xmlns:a16="http://schemas.microsoft.com/office/drawing/2014/main" id="{56507C3E-CEC4-724D-5747-C6B0BD6E6BB3}"/>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wipe(right)">
                                      <p:cBhvr>
                                        <p:cTn id="7" dur="500"/>
                                        <p:tgtEl>
                                          <p:spTgt spid="8807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8071"/>
                                        </p:tgtEl>
                                        <p:attrNameLst>
                                          <p:attrName>style.visibility</p:attrName>
                                        </p:attrNameLst>
                                      </p:cBhvr>
                                      <p:to>
                                        <p:strVal val="visible"/>
                                      </p:to>
                                    </p:set>
                                    <p:animEffect transition="in" filter="wipe(up)">
                                      <p:cBhvr>
                                        <p:cTn id="11" dur="500"/>
                                        <p:tgtEl>
                                          <p:spTgt spid="8807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072"/>
                                        </p:tgtEl>
                                        <p:attrNameLst>
                                          <p:attrName>style.visibility</p:attrName>
                                        </p:attrNameLst>
                                      </p:cBhvr>
                                      <p:to>
                                        <p:strVal val="visible"/>
                                      </p:to>
                                    </p:set>
                                    <p:animEffect transition="in" filter="wipe(left)">
                                      <p:cBhvr>
                                        <p:cTn id="15" dur="500"/>
                                        <p:tgtEl>
                                          <p:spTgt spid="88072"/>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88074"/>
                                        </p:tgtEl>
                                        <p:attrNameLst>
                                          <p:attrName>style.visibility</p:attrName>
                                        </p:attrNameLst>
                                      </p:cBhvr>
                                      <p:to>
                                        <p:strVal val="visible"/>
                                      </p:to>
                                    </p:set>
                                    <p:animEffect transition="in" filter="wipe(up)">
                                      <p:cBhvr>
                                        <p:cTn id="19" dur="500"/>
                                        <p:tgtEl>
                                          <p:spTgt spid="8807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88073"/>
                                        </p:tgtEl>
                                        <p:attrNameLst>
                                          <p:attrName>style.visibility</p:attrName>
                                        </p:attrNameLst>
                                      </p:cBhvr>
                                      <p:to>
                                        <p:strVal val="visible"/>
                                      </p:to>
                                    </p:set>
                                    <p:animEffect transition="in" filter="wipe(left)">
                                      <p:cBhvr>
                                        <p:cTn id="23" dur="500"/>
                                        <p:tgtEl>
                                          <p:spTgt spid="88073"/>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88075"/>
                                        </p:tgtEl>
                                        <p:attrNameLst>
                                          <p:attrName>style.visibility</p:attrName>
                                        </p:attrNameLst>
                                      </p:cBhvr>
                                      <p:to>
                                        <p:strVal val="visible"/>
                                      </p:to>
                                    </p:set>
                                    <p:animEffect transition="in" filter="wipe(up)">
                                      <p:cBhvr>
                                        <p:cTn id="27" dur="5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504B1A4-0E94-6A7F-2AF5-BD488DD83A55}"/>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8</a:t>
            </a:r>
            <a:endParaRPr lang="en-US" altLang="en-US" dirty="0">
              <a:solidFill>
                <a:schemeClr val="tx2"/>
              </a:solidFill>
            </a:endParaRPr>
          </a:p>
        </p:txBody>
      </p:sp>
      <p:sp>
        <p:nvSpPr>
          <p:cNvPr id="77827" name="Rectangle 3">
            <a:extLst>
              <a:ext uri="{FF2B5EF4-FFF2-40B4-BE49-F238E27FC236}">
                <a16:creationId xmlns:a16="http://schemas.microsoft.com/office/drawing/2014/main" id="{7636BE26-17D9-7C6F-2218-3F96813D24B2}"/>
              </a:ext>
            </a:extLst>
          </p:cNvPr>
          <p:cNvSpPr>
            <a:spLocks noGrp="1" noChangeArrowheads="1"/>
          </p:cNvSpPr>
          <p:nvPr>
            <p:ph type="body" idx="1"/>
          </p:nvPr>
        </p:nvSpPr>
        <p:spPr/>
        <p:txBody>
          <a:bodyPr/>
          <a:lstStyle/>
          <a:p>
            <a:pPr eaLnBrk="1" hangingPunct="1"/>
            <a:endParaRPr lang="en-US" altLang="en-US"/>
          </a:p>
        </p:txBody>
      </p:sp>
      <p:sp>
        <p:nvSpPr>
          <p:cNvPr id="77828" name="Rectangle 4">
            <a:extLst>
              <a:ext uri="{FF2B5EF4-FFF2-40B4-BE49-F238E27FC236}">
                <a16:creationId xmlns:a16="http://schemas.microsoft.com/office/drawing/2014/main" id="{FCAA7633-44B7-FDBB-9BD0-918B874E6015}"/>
              </a:ext>
              <a:ext uri="{C183D7F6-B498-43B3-948B-1728B52AA6E4}">
                <adec:decorative xmlns:adec="http://schemas.microsoft.com/office/drawing/2017/decorative" val="1"/>
              </a:ext>
            </a:extLst>
          </p:cNvPr>
          <p:cNvSpPr>
            <a:spLocks noChangeArrowheads="1"/>
          </p:cNvSpPr>
          <p:nvPr/>
        </p:nvSpPr>
        <p:spPr bwMode="auto">
          <a:xfrm>
            <a:off x="2743200" y="3400425"/>
            <a:ext cx="457200" cy="9906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29" name="Rectangle 5">
            <a:extLst>
              <a:ext uri="{FF2B5EF4-FFF2-40B4-BE49-F238E27FC236}">
                <a16:creationId xmlns:a16="http://schemas.microsoft.com/office/drawing/2014/main" id="{3D901A3F-9F5C-2040-7FEB-DF4E879D1B49}"/>
              </a:ext>
              <a:ext uri="{C183D7F6-B498-43B3-948B-1728B52AA6E4}">
                <adec:decorative xmlns:adec="http://schemas.microsoft.com/office/drawing/2017/decorative" val="1"/>
              </a:ext>
            </a:extLst>
          </p:cNvPr>
          <p:cNvSpPr>
            <a:spLocks noChangeArrowheads="1"/>
          </p:cNvSpPr>
          <p:nvPr/>
        </p:nvSpPr>
        <p:spPr bwMode="auto">
          <a:xfrm>
            <a:off x="885825" y="3476625"/>
            <a:ext cx="2619375"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84" name="Freeform 60">
            <a:extLst>
              <a:ext uri="{FF2B5EF4-FFF2-40B4-BE49-F238E27FC236}">
                <a16:creationId xmlns:a16="http://schemas.microsoft.com/office/drawing/2014/main" id="{D1DE067D-7B9E-702B-39B9-139687BA164F}"/>
              </a:ext>
              <a:ext uri="{C183D7F6-B498-43B3-948B-1728B52AA6E4}">
                <adec:decorative xmlns:adec="http://schemas.microsoft.com/office/drawing/2017/decorative" val="1"/>
              </a:ext>
            </a:extLst>
          </p:cNvPr>
          <p:cNvSpPr>
            <a:spLocks noChangeAspect="1"/>
          </p:cNvSpPr>
          <p:nvPr/>
        </p:nvSpPr>
        <p:spPr bwMode="auto">
          <a:xfrm>
            <a:off x="809625" y="3165475"/>
            <a:ext cx="214313" cy="1660525"/>
          </a:xfrm>
          <a:custGeom>
            <a:avLst/>
            <a:gdLst>
              <a:gd name="T0" fmla="*/ 209550 w 135"/>
              <a:gd name="T1" fmla="*/ 1660525 h 1046"/>
              <a:gd name="T2" fmla="*/ 60325 w 135"/>
              <a:gd name="T3" fmla="*/ 1657350 h 1046"/>
              <a:gd name="T4" fmla="*/ 0 w 135"/>
              <a:gd name="T5" fmla="*/ 1558925 h 1046"/>
              <a:gd name="T6" fmla="*/ 0 w 135"/>
              <a:gd name="T7" fmla="*/ 111125 h 1046"/>
              <a:gd name="T8" fmla="*/ 71438 w 135"/>
              <a:gd name="T9" fmla="*/ 0 h 1046"/>
              <a:gd name="T10" fmla="*/ 214313 w 135"/>
              <a:gd name="T11" fmla="*/ 0 h 1046"/>
              <a:gd name="T12" fmla="*/ 214313 w 135"/>
              <a:gd name="T13" fmla="*/ 668338 h 1046"/>
              <a:gd name="T14" fmla="*/ 71438 w 135"/>
              <a:gd name="T15" fmla="*/ 668338 h 1046"/>
              <a:gd name="T16" fmla="*/ 71438 w 135"/>
              <a:gd name="T17" fmla="*/ 1447800 h 1046"/>
              <a:gd name="T18" fmla="*/ 214313 w 135"/>
              <a:gd name="T19" fmla="*/ 1447800 h 1046"/>
              <a:gd name="T20" fmla="*/ 209550 w 135"/>
              <a:gd name="T21" fmla="*/ 1660525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86" name="Freeform 62">
            <a:extLst>
              <a:ext uri="{FF2B5EF4-FFF2-40B4-BE49-F238E27FC236}">
                <a16:creationId xmlns:a16="http://schemas.microsoft.com/office/drawing/2014/main" id="{952D88E1-6EBD-E679-E3EB-15EB7FD20758}"/>
              </a:ext>
              <a:ext uri="{C183D7F6-B498-43B3-948B-1728B52AA6E4}">
                <adec:decorative xmlns:adec="http://schemas.microsoft.com/office/drawing/2017/decorative" val="1"/>
              </a:ext>
            </a:extLst>
          </p:cNvPr>
          <p:cNvSpPr>
            <a:spLocks noChangeAspect="1"/>
          </p:cNvSpPr>
          <p:nvPr/>
        </p:nvSpPr>
        <p:spPr bwMode="auto">
          <a:xfrm>
            <a:off x="1023938" y="3013075"/>
            <a:ext cx="1609725" cy="873125"/>
          </a:xfrm>
          <a:custGeom>
            <a:avLst/>
            <a:gdLst>
              <a:gd name="T0" fmla="*/ 0 w 1014"/>
              <a:gd name="T1" fmla="*/ 280988 h 550"/>
              <a:gd name="T2" fmla="*/ 0 w 1014"/>
              <a:gd name="T3" fmla="*/ 0 h 550"/>
              <a:gd name="T4" fmla="*/ 1131888 w 1014"/>
              <a:gd name="T5" fmla="*/ 0 h 550"/>
              <a:gd name="T6" fmla="*/ 1131888 w 1014"/>
              <a:gd name="T7" fmla="*/ 230188 h 550"/>
              <a:gd name="T8" fmla="*/ 1609725 w 1014"/>
              <a:gd name="T9" fmla="*/ 234950 h 550"/>
              <a:gd name="T10" fmla="*/ 1604963 w 1014"/>
              <a:gd name="T11" fmla="*/ 695325 h 550"/>
              <a:gd name="T12" fmla="*/ 509588 w 1014"/>
              <a:gd name="T13" fmla="*/ 695325 h 550"/>
              <a:gd name="T14" fmla="*/ 514350 w 1014"/>
              <a:gd name="T15" fmla="*/ 771525 h 550"/>
              <a:gd name="T16" fmla="*/ 531813 w 1014"/>
              <a:gd name="T17" fmla="*/ 844550 h 550"/>
              <a:gd name="T18" fmla="*/ 544513 w 1014"/>
              <a:gd name="T19" fmla="*/ 873125 h 550"/>
              <a:gd name="T20" fmla="*/ 446088 w 1014"/>
              <a:gd name="T21" fmla="*/ 869950 h 550"/>
              <a:gd name="T22" fmla="*/ 442913 w 1014"/>
              <a:gd name="T23" fmla="*/ 820738 h 550"/>
              <a:gd name="T24" fmla="*/ 0 w 1014"/>
              <a:gd name="T25" fmla="*/ 820738 h 550"/>
              <a:gd name="T26" fmla="*/ 0 w 1014"/>
              <a:gd name="T27" fmla="*/ 280988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46" name="Rectangle 152">
            <a:extLst>
              <a:ext uri="{FF2B5EF4-FFF2-40B4-BE49-F238E27FC236}">
                <a16:creationId xmlns:a16="http://schemas.microsoft.com/office/drawing/2014/main" id="{9025E23A-365E-436B-9040-8A27788C8E8F}"/>
              </a:ext>
              <a:ext uri="{C183D7F6-B498-43B3-948B-1728B52AA6E4}">
                <adec:decorative xmlns:adec="http://schemas.microsoft.com/office/drawing/2017/decorative" val="1"/>
              </a:ext>
            </a:extLst>
          </p:cNvPr>
          <p:cNvSpPr>
            <a:spLocks noChangeArrowheads="1"/>
          </p:cNvSpPr>
          <p:nvPr/>
        </p:nvSpPr>
        <p:spPr bwMode="auto">
          <a:xfrm>
            <a:off x="1143000" y="342900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09" name="Freeform 95">
            <a:extLst>
              <a:ext uri="{FF2B5EF4-FFF2-40B4-BE49-F238E27FC236}">
                <a16:creationId xmlns:a16="http://schemas.microsoft.com/office/drawing/2014/main" id="{118EC8E7-71BC-F16B-EDDF-F59A29519A15}"/>
              </a:ext>
              <a:ext uri="{C183D7F6-B498-43B3-948B-1728B52AA6E4}">
                <adec:decorative xmlns:adec="http://schemas.microsoft.com/office/drawing/2017/decorative" val="1"/>
              </a:ext>
            </a:extLst>
          </p:cNvPr>
          <p:cNvSpPr>
            <a:spLocks noChangeAspect="1"/>
          </p:cNvSpPr>
          <p:nvPr/>
        </p:nvSpPr>
        <p:spPr bwMode="auto">
          <a:xfrm>
            <a:off x="1616075" y="3705225"/>
            <a:ext cx="1203325" cy="158750"/>
          </a:xfrm>
          <a:custGeom>
            <a:avLst/>
            <a:gdLst>
              <a:gd name="T0" fmla="*/ 0 w 780"/>
              <a:gd name="T1" fmla="*/ 50800 h 100"/>
              <a:gd name="T2" fmla="*/ 916378 w 780"/>
              <a:gd name="T3" fmla="*/ 50800 h 100"/>
              <a:gd name="T4" fmla="*/ 1133902 w 780"/>
              <a:gd name="T5" fmla="*/ 79375 h 100"/>
              <a:gd name="T6" fmla="*/ 1135445 w 780"/>
              <a:gd name="T7" fmla="*/ 0 h 100"/>
              <a:gd name="T8" fmla="*/ 1200240 w 780"/>
              <a:gd name="T9" fmla="*/ 0 h 100"/>
              <a:gd name="T10" fmla="*/ 1203325 w 780"/>
              <a:gd name="T11" fmla="*/ 114300 h 100"/>
              <a:gd name="T12" fmla="*/ 104905 w 780"/>
              <a:gd name="T13" fmla="*/ 117475 h 100"/>
              <a:gd name="T14" fmla="*/ 100277 w 780"/>
              <a:gd name="T15" fmla="*/ 158750 h 100"/>
              <a:gd name="T16" fmla="*/ 0 w 780"/>
              <a:gd name="T17" fmla="*/ 158750 h 100"/>
              <a:gd name="T18" fmla="*/ 0 w 780"/>
              <a:gd name="T19" fmla="*/ 5080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89" name="Freeform 65">
            <a:extLst>
              <a:ext uri="{FF2B5EF4-FFF2-40B4-BE49-F238E27FC236}">
                <a16:creationId xmlns:a16="http://schemas.microsoft.com/office/drawing/2014/main" id="{B969524B-B55A-FD26-5C1E-CDD0145BAD40}"/>
              </a:ext>
              <a:ext uri="{C183D7F6-B498-43B3-948B-1728B52AA6E4}">
                <adec:decorative xmlns:adec="http://schemas.microsoft.com/office/drawing/2017/decorative" val="1"/>
              </a:ext>
            </a:extLst>
          </p:cNvPr>
          <p:cNvSpPr>
            <a:spLocks noChangeAspect="1"/>
          </p:cNvSpPr>
          <p:nvPr/>
        </p:nvSpPr>
        <p:spPr bwMode="auto">
          <a:xfrm>
            <a:off x="2635250" y="3246438"/>
            <a:ext cx="407988" cy="366712"/>
          </a:xfrm>
          <a:custGeom>
            <a:avLst/>
            <a:gdLst>
              <a:gd name="T0" fmla="*/ 0 w 172"/>
              <a:gd name="T1" fmla="*/ 0 h 164"/>
              <a:gd name="T2" fmla="*/ 403244 w 172"/>
              <a:gd name="T3" fmla="*/ 0 h 164"/>
              <a:gd name="T4" fmla="*/ 407988 w 172"/>
              <a:gd name="T5" fmla="*/ 366712 h 164"/>
              <a:gd name="T6" fmla="*/ 313107 w 172"/>
              <a:gd name="T7" fmla="*/ 362240 h 164"/>
              <a:gd name="T8" fmla="*/ 313107 w 172"/>
              <a:gd name="T9" fmla="*/ 326463 h 164"/>
              <a:gd name="T10" fmla="*/ 0 w 172"/>
              <a:gd name="T11" fmla="*/ 326463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30" name="Rectangle 6">
            <a:extLst>
              <a:ext uri="{FF2B5EF4-FFF2-40B4-BE49-F238E27FC236}">
                <a16:creationId xmlns:a16="http://schemas.microsoft.com/office/drawing/2014/main" id="{3E2F4E09-023F-ADB8-9F2A-45F04D47B121}"/>
              </a:ext>
              <a:ext uri="{C183D7F6-B498-43B3-948B-1728B52AA6E4}">
                <adec:decorative xmlns:adec="http://schemas.microsoft.com/office/drawing/2017/decorative" val="1"/>
              </a:ext>
            </a:extLst>
          </p:cNvPr>
          <p:cNvSpPr>
            <a:spLocks noChangeArrowheads="1"/>
          </p:cNvSpPr>
          <p:nvPr/>
        </p:nvSpPr>
        <p:spPr bwMode="auto">
          <a:xfrm>
            <a:off x="2819400" y="4038600"/>
            <a:ext cx="25908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85" name="Freeform 61">
            <a:extLst>
              <a:ext uri="{FF2B5EF4-FFF2-40B4-BE49-F238E27FC236}">
                <a16:creationId xmlns:a16="http://schemas.microsoft.com/office/drawing/2014/main" id="{27044FA0-AC13-1B23-E47B-9BDF1FE43F8D}"/>
              </a:ext>
              <a:ext uri="{C183D7F6-B498-43B3-948B-1728B52AA6E4}">
                <adec:decorative xmlns:adec="http://schemas.microsoft.com/office/drawing/2017/decorative" val="1"/>
              </a:ext>
            </a:extLst>
          </p:cNvPr>
          <p:cNvSpPr>
            <a:spLocks noChangeAspect="1"/>
          </p:cNvSpPr>
          <p:nvPr/>
        </p:nvSpPr>
        <p:spPr bwMode="auto">
          <a:xfrm>
            <a:off x="1028700" y="3941763"/>
            <a:ext cx="1609725" cy="509587"/>
          </a:xfrm>
          <a:custGeom>
            <a:avLst/>
            <a:gdLst>
              <a:gd name="T0" fmla="*/ 0 w 1014"/>
              <a:gd name="T1" fmla="*/ 509587 h 321"/>
              <a:gd name="T2" fmla="*/ 1609725 w 1014"/>
              <a:gd name="T3" fmla="*/ 509587 h 321"/>
              <a:gd name="T4" fmla="*/ 1600200 w 1014"/>
              <a:gd name="T5" fmla="*/ 182562 h 321"/>
              <a:gd name="T6" fmla="*/ 500063 w 1014"/>
              <a:gd name="T7" fmla="*/ 182562 h 321"/>
              <a:gd name="T8" fmla="*/ 500063 w 1014"/>
              <a:gd name="T9" fmla="*/ 120650 h 321"/>
              <a:gd name="T10" fmla="*/ 520700 w 1014"/>
              <a:gd name="T11" fmla="*/ 33337 h 321"/>
              <a:gd name="T12" fmla="*/ 536575 w 1014"/>
              <a:gd name="T13" fmla="*/ 1587 h 321"/>
              <a:gd name="T14" fmla="*/ 438150 w 1014"/>
              <a:gd name="T15" fmla="*/ 0 h 321"/>
              <a:gd name="T16" fmla="*/ 442913 w 1014"/>
              <a:gd name="T17" fmla="*/ 53975 h 321"/>
              <a:gd name="T18" fmla="*/ 0 w 1014"/>
              <a:gd name="T19" fmla="*/ 53975 h 321"/>
              <a:gd name="T20" fmla="*/ 0 w 1014"/>
              <a:gd name="T21" fmla="*/ 509587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10" name="Freeform 96">
            <a:extLst>
              <a:ext uri="{FF2B5EF4-FFF2-40B4-BE49-F238E27FC236}">
                <a16:creationId xmlns:a16="http://schemas.microsoft.com/office/drawing/2014/main" id="{9A9FF9B7-BFB5-1180-A38D-B382D2628925}"/>
              </a:ext>
              <a:ext uri="{C183D7F6-B498-43B3-948B-1728B52AA6E4}">
                <adec:decorative xmlns:adec="http://schemas.microsoft.com/office/drawing/2017/decorative" val="1"/>
              </a:ext>
            </a:extLst>
          </p:cNvPr>
          <p:cNvSpPr>
            <a:spLocks noChangeAspect="1"/>
          </p:cNvSpPr>
          <p:nvPr/>
        </p:nvSpPr>
        <p:spPr bwMode="auto">
          <a:xfrm>
            <a:off x="1616075" y="3933825"/>
            <a:ext cx="1200150" cy="193675"/>
          </a:xfrm>
          <a:custGeom>
            <a:avLst/>
            <a:gdLst>
              <a:gd name="T0" fmla="*/ 549275 w 756"/>
              <a:gd name="T1" fmla="*/ 149225 h 122"/>
              <a:gd name="T2" fmla="*/ 546100 w 756"/>
              <a:gd name="T3" fmla="*/ 66675 h 122"/>
              <a:gd name="T4" fmla="*/ 104775 w 756"/>
              <a:gd name="T5" fmla="*/ 66675 h 122"/>
              <a:gd name="T6" fmla="*/ 100013 w 756"/>
              <a:gd name="T7" fmla="*/ 0 h 122"/>
              <a:gd name="T8" fmla="*/ 0 w 756"/>
              <a:gd name="T9" fmla="*/ 0 h 122"/>
              <a:gd name="T10" fmla="*/ 0 w 756"/>
              <a:gd name="T11" fmla="*/ 152400 h 122"/>
              <a:gd name="T12" fmla="*/ 915988 w 756"/>
              <a:gd name="T13" fmla="*/ 149225 h 122"/>
              <a:gd name="T14" fmla="*/ 1133475 w 756"/>
              <a:gd name="T15" fmla="*/ 109538 h 122"/>
              <a:gd name="T16" fmla="*/ 1135063 w 756"/>
              <a:gd name="T17" fmla="*/ 190500 h 122"/>
              <a:gd name="T18" fmla="*/ 1200150 w 756"/>
              <a:gd name="T19" fmla="*/ 193675 h 122"/>
              <a:gd name="T20" fmla="*/ 1200150 w 756"/>
              <a:gd name="T21" fmla="*/ 66675 h 122"/>
              <a:gd name="T22" fmla="*/ 623888 w 756"/>
              <a:gd name="T23" fmla="*/ 63500 h 122"/>
              <a:gd name="T24" fmla="*/ 625475 w 756"/>
              <a:gd name="T25" fmla="*/ 149225 h 122"/>
              <a:gd name="T26" fmla="*/ 549275 w 756"/>
              <a:gd name="T27" fmla="*/ 14922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11" name="Freeform 97">
            <a:extLst>
              <a:ext uri="{FF2B5EF4-FFF2-40B4-BE49-F238E27FC236}">
                <a16:creationId xmlns:a16="http://schemas.microsoft.com/office/drawing/2014/main" id="{4DEF8CD2-40AD-3360-DC2B-6C8467C6CF26}"/>
              </a:ext>
              <a:ext uri="{C183D7F6-B498-43B3-948B-1728B52AA6E4}">
                <adec:decorative xmlns:adec="http://schemas.microsoft.com/office/drawing/2017/decorative" val="1"/>
              </a:ext>
            </a:extLst>
          </p:cNvPr>
          <p:cNvSpPr>
            <a:spLocks noChangeAspect="1"/>
          </p:cNvSpPr>
          <p:nvPr/>
        </p:nvSpPr>
        <p:spPr bwMode="auto">
          <a:xfrm>
            <a:off x="1611313" y="3835400"/>
            <a:ext cx="230187" cy="152400"/>
          </a:xfrm>
          <a:custGeom>
            <a:avLst/>
            <a:gdLst>
              <a:gd name="T0" fmla="*/ 0 w 145"/>
              <a:gd name="T1" fmla="*/ 26194 h 128"/>
              <a:gd name="T2" fmla="*/ 112712 w 145"/>
              <a:gd name="T3" fmla="*/ 26194 h 128"/>
              <a:gd name="T4" fmla="*/ 115887 w 145"/>
              <a:gd name="T5" fmla="*/ 0 h 128"/>
              <a:gd name="T6" fmla="*/ 230187 w 145"/>
              <a:gd name="T7" fmla="*/ 0 h 128"/>
              <a:gd name="T8" fmla="*/ 230187 w 145"/>
              <a:gd name="T9" fmla="*/ 152400 h 128"/>
              <a:gd name="T10" fmla="*/ 119062 w 145"/>
              <a:gd name="T11" fmla="*/ 152400 h 128"/>
              <a:gd name="T12" fmla="*/ 122237 w 145"/>
              <a:gd name="T13" fmla="*/ 128588 h 128"/>
              <a:gd name="T14" fmla="*/ 4762 w 145"/>
              <a:gd name="T15" fmla="*/ 128588 h 128"/>
              <a:gd name="T16" fmla="*/ 4762 w 145"/>
              <a:gd name="T17" fmla="*/ 26194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32" name="Line 128">
            <a:extLst>
              <a:ext uri="{FF2B5EF4-FFF2-40B4-BE49-F238E27FC236}">
                <a16:creationId xmlns:a16="http://schemas.microsoft.com/office/drawing/2014/main" id="{830DAA41-C406-6201-AD46-F4A31813D772}"/>
              </a:ext>
              <a:ext uri="{C183D7F6-B498-43B3-948B-1728B52AA6E4}">
                <adec:decorative xmlns:adec="http://schemas.microsoft.com/office/drawing/2017/decorative" val="1"/>
              </a:ext>
            </a:extLst>
          </p:cNvPr>
          <p:cNvSpPr>
            <a:spLocks noChangeAspect="1" noChangeShapeType="1"/>
          </p:cNvSpPr>
          <p:nvPr/>
        </p:nvSpPr>
        <p:spPr bwMode="auto">
          <a:xfrm rot="16200000" flipV="1">
            <a:off x="17549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3" name="Line 129">
            <a:extLst>
              <a:ext uri="{FF2B5EF4-FFF2-40B4-BE49-F238E27FC236}">
                <a16:creationId xmlns:a16="http://schemas.microsoft.com/office/drawing/2014/main" id="{DCABAE73-B589-E428-DEDA-F7272C054991}"/>
              </a:ext>
              <a:ext uri="{C183D7F6-B498-43B3-948B-1728B52AA6E4}">
                <adec:decorative xmlns:adec="http://schemas.microsoft.com/office/drawing/2017/decorative" val="1"/>
              </a:ext>
            </a:extLst>
          </p:cNvPr>
          <p:cNvSpPr>
            <a:spLocks noChangeAspect="1" noChangeShapeType="1"/>
          </p:cNvSpPr>
          <p:nvPr/>
        </p:nvSpPr>
        <p:spPr bwMode="auto">
          <a:xfrm rot="-5400000">
            <a:off x="1729582" y="3909219"/>
            <a:ext cx="1825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1" name="Line 127">
            <a:extLst>
              <a:ext uri="{FF2B5EF4-FFF2-40B4-BE49-F238E27FC236}">
                <a16:creationId xmlns:a16="http://schemas.microsoft.com/office/drawing/2014/main" id="{68302FC3-3349-8FD0-BCEE-1A85B4752A81}"/>
              </a:ext>
              <a:ext uri="{C183D7F6-B498-43B3-948B-1728B52AA6E4}">
                <adec:decorative xmlns:adec="http://schemas.microsoft.com/office/drawing/2017/decorative" val="1"/>
              </a:ext>
            </a:extLst>
          </p:cNvPr>
          <p:cNvSpPr>
            <a:spLocks noChangeAspect="1" noChangeShapeType="1"/>
          </p:cNvSpPr>
          <p:nvPr/>
        </p:nvSpPr>
        <p:spPr bwMode="auto">
          <a:xfrm rot="-5400000">
            <a:off x="17954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8" name="Line 124">
            <a:extLst>
              <a:ext uri="{FF2B5EF4-FFF2-40B4-BE49-F238E27FC236}">
                <a16:creationId xmlns:a16="http://schemas.microsoft.com/office/drawing/2014/main" id="{31FCBDAA-21EE-91D0-0940-3F7520F96C80}"/>
              </a:ext>
              <a:ext uri="{C183D7F6-B498-43B3-948B-1728B52AA6E4}">
                <adec:decorative xmlns:adec="http://schemas.microsoft.com/office/drawing/2017/decorative" val="1"/>
              </a:ext>
            </a:extLst>
          </p:cNvPr>
          <p:cNvSpPr>
            <a:spLocks noChangeAspect="1" noChangeShapeType="1"/>
          </p:cNvSpPr>
          <p:nvPr/>
        </p:nvSpPr>
        <p:spPr bwMode="auto">
          <a:xfrm rot="16200000" flipV="1">
            <a:off x="19161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9" name="Line 125">
            <a:extLst>
              <a:ext uri="{FF2B5EF4-FFF2-40B4-BE49-F238E27FC236}">
                <a16:creationId xmlns:a16="http://schemas.microsoft.com/office/drawing/2014/main" id="{BB1420FB-A84E-5B28-82DE-280D3E30376E}"/>
              </a:ext>
              <a:ext uri="{C183D7F6-B498-43B3-948B-1728B52AA6E4}">
                <adec:decorative xmlns:adec="http://schemas.microsoft.com/office/drawing/2017/decorative" val="1"/>
              </a:ext>
            </a:extLst>
          </p:cNvPr>
          <p:cNvSpPr>
            <a:spLocks noChangeAspect="1" noChangeShapeType="1"/>
          </p:cNvSpPr>
          <p:nvPr/>
        </p:nvSpPr>
        <p:spPr bwMode="auto">
          <a:xfrm rot="-5400000">
            <a:off x="18756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0" name="Line 126">
            <a:extLst>
              <a:ext uri="{FF2B5EF4-FFF2-40B4-BE49-F238E27FC236}">
                <a16:creationId xmlns:a16="http://schemas.microsoft.com/office/drawing/2014/main" id="{BFB06F49-03E7-E60E-E935-F5865FC358F1}"/>
              </a:ext>
              <a:ext uri="{C183D7F6-B498-43B3-948B-1728B52AA6E4}">
                <adec:decorative xmlns:adec="http://schemas.microsoft.com/office/drawing/2017/decorative" val="1"/>
              </a:ext>
            </a:extLst>
          </p:cNvPr>
          <p:cNvSpPr>
            <a:spLocks noChangeAspect="1" noChangeShapeType="1"/>
          </p:cNvSpPr>
          <p:nvPr/>
        </p:nvSpPr>
        <p:spPr bwMode="auto">
          <a:xfrm rot="16200000" flipV="1">
            <a:off x="18351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5" name="Line 121">
            <a:extLst>
              <a:ext uri="{FF2B5EF4-FFF2-40B4-BE49-F238E27FC236}">
                <a16:creationId xmlns:a16="http://schemas.microsoft.com/office/drawing/2014/main" id="{203FBDCE-A962-5965-8827-732966283365}"/>
              </a:ext>
              <a:ext uri="{C183D7F6-B498-43B3-948B-1728B52AA6E4}">
                <adec:decorative xmlns:adec="http://schemas.microsoft.com/office/drawing/2017/decorative" val="1"/>
              </a:ext>
            </a:extLst>
          </p:cNvPr>
          <p:cNvSpPr>
            <a:spLocks noChangeAspect="1" noChangeShapeType="1"/>
          </p:cNvSpPr>
          <p:nvPr/>
        </p:nvSpPr>
        <p:spPr bwMode="auto">
          <a:xfrm rot="-5400000">
            <a:off x="20367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6" name="Line 122">
            <a:extLst>
              <a:ext uri="{FF2B5EF4-FFF2-40B4-BE49-F238E27FC236}">
                <a16:creationId xmlns:a16="http://schemas.microsoft.com/office/drawing/2014/main" id="{22813B71-FC03-C355-207D-5BD78394979D}"/>
              </a:ext>
              <a:ext uri="{C183D7F6-B498-43B3-948B-1728B52AA6E4}">
                <adec:decorative xmlns:adec="http://schemas.microsoft.com/office/drawing/2017/decorative" val="1"/>
              </a:ext>
            </a:extLst>
          </p:cNvPr>
          <p:cNvSpPr>
            <a:spLocks noChangeAspect="1" noChangeShapeType="1"/>
          </p:cNvSpPr>
          <p:nvPr/>
        </p:nvSpPr>
        <p:spPr bwMode="auto">
          <a:xfrm rot="16200000" flipV="1">
            <a:off x="19962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7" name="Line 123">
            <a:extLst>
              <a:ext uri="{FF2B5EF4-FFF2-40B4-BE49-F238E27FC236}">
                <a16:creationId xmlns:a16="http://schemas.microsoft.com/office/drawing/2014/main" id="{A50672AD-D657-D1A0-E128-038AA19AD6A0}"/>
              </a:ext>
              <a:ext uri="{C183D7F6-B498-43B3-948B-1728B52AA6E4}">
                <adec:decorative xmlns:adec="http://schemas.microsoft.com/office/drawing/2017/decorative" val="1"/>
              </a:ext>
            </a:extLst>
          </p:cNvPr>
          <p:cNvSpPr>
            <a:spLocks noChangeAspect="1" noChangeShapeType="1"/>
          </p:cNvSpPr>
          <p:nvPr/>
        </p:nvSpPr>
        <p:spPr bwMode="auto">
          <a:xfrm rot="-5400000">
            <a:off x="19558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2" name="Line 118">
            <a:extLst>
              <a:ext uri="{FF2B5EF4-FFF2-40B4-BE49-F238E27FC236}">
                <a16:creationId xmlns:a16="http://schemas.microsoft.com/office/drawing/2014/main" id="{9CCFDF39-61F7-8AA0-9EC1-085A11D3D870}"/>
              </a:ext>
              <a:ext uri="{C183D7F6-B498-43B3-948B-1728B52AA6E4}">
                <adec:decorative xmlns:adec="http://schemas.microsoft.com/office/drawing/2017/decorative" val="1"/>
              </a:ext>
            </a:extLst>
          </p:cNvPr>
          <p:cNvSpPr>
            <a:spLocks noChangeAspect="1" noChangeShapeType="1"/>
          </p:cNvSpPr>
          <p:nvPr/>
        </p:nvSpPr>
        <p:spPr bwMode="auto">
          <a:xfrm rot="16200000" flipV="1">
            <a:off x="21574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3" name="Line 119">
            <a:extLst>
              <a:ext uri="{FF2B5EF4-FFF2-40B4-BE49-F238E27FC236}">
                <a16:creationId xmlns:a16="http://schemas.microsoft.com/office/drawing/2014/main" id="{DE39A27D-B4CD-4EF2-A9B1-5F052CFF3F05}"/>
              </a:ext>
              <a:ext uri="{C183D7F6-B498-43B3-948B-1728B52AA6E4}">
                <adec:decorative xmlns:adec="http://schemas.microsoft.com/office/drawing/2017/decorative" val="1"/>
              </a:ext>
            </a:extLst>
          </p:cNvPr>
          <p:cNvSpPr>
            <a:spLocks noChangeAspect="1" noChangeShapeType="1"/>
          </p:cNvSpPr>
          <p:nvPr/>
        </p:nvSpPr>
        <p:spPr bwMode="auto">
          <a:xfrm rot="-5400000">
            <a:off x="21169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4" name="Line 120">
            <a:extLst>
              <a:ext uri="{FF2B5EF4-FFF2-40B4-BE49-F238E27FC236}">
                <a16:creationId xmlns:a16="http://schemas.microsoft.com/office/drawing/2014/main" id="{E987D343-B2A4-5C5E-B05F-3F5E0A0B63FE}"/>
              </a:ext>
              <a:ext uri="{C183D7F6-B498-43B3-948B-1728B52AA6E4}">
                <adec:decorative xmlns:adec="http://schemas.microsoft.com/office/drawing/2017/decorative" val="1"/>
              </a:ext>
            </a:extLst>
          </p:cNvPr>
          <p:cNvSpPr>
            <a:spLocks noChangeAspect="1" noChangeShapeType="1"/>
          </p:cNvSpPr>
          <p:nvPr/>
        </p:nvSpPr>
        <p:spPr bwMode="auto">
          <a:xfrm rot="16200000" flipV="1">
            <a:off x="20764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9" name="Line 115">
            <a:extLst>
              <a:ext uri="{FF2B5EF4-FFF2-40B4-BE49-F238E27FC236}">
                <a16:creationId xmlns:a16="http://schemas.microsoft.com/office/drawing/2014/main" id="{10A5FF34-8684-C6F5-F99D-6DD5356303BA}"/>
              </a:ext>
              <a:ext uri="{C183D7F6-B498-43B3-948B-1728B52AA6E4}">
                <adec:decorative xmlns:adec="http://schemas.microsoft.com/office/drawing/2017/decorative" val="1"/>
              </a:ext>
            </a:extLst>
          </p:cNvPr>
          <p:cNvSpPr>
            <a:spLocks noChangeAspect="1" noChangeShapeType="1"/>
          </p:cNvSpPr>
          <p:nvPr/>
        </p:nvSpPr>
        <p:spPr bwMode="auto">
          <a:xfrm rot="-5400000">
            <a:off x="227806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0" name="Line 116">
            <a:extLst>
              <a:ext uri="{FF2B5EF4-FFF2-40B4-BE49-F238E27FC236}">
                <a16:creationId xmlns:a16="http://schemas.microsoft.com/office/drawing/2014/main" id="{90A311DA-3E5C-ED68-B3C5-20842A986741}"/>
              </a:ext>
              <a:ext uri="{C183D7F6-B498-43B3-948B-1728B52AA6E4}">
                <adec:decorative xmlns:adec="http://schemas.microsoft.com/office/drawing/2017/decorative" val="1"/>
              </a:ext>
            </a:extLst>
          </p:cNvPr>
          <p:cNvSpPr>
            <a:spLocks noChangeAspect="1" noChangeShapeType="1"/>
          </p:cNvSpPr>
          <p:nvPr/>
        </p:nvSpPr>
        <p:spPr bwMode="auto">
          <a:xfrm rot="16200000" flipV="1">
            <a:off x="223758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1" name="Line 117">
            <a:extLst>
              <a:ext uri="{FF2B5EF4-FFF2-40B4-BE49-F238E27FC236}">
                <a16:creationId xmlns:a16="http://schemas.microsoft.com/office/drawing/2014/main" id="{4747B1A8-BB9D-5935-516D-9EA812B4403D}"/>
              </a:ext>
              <a:ext uri="{C183D7F6-B498-43B3-948B-1728B52AA6E4}">
                <adec:decorative xmlns:adec="http://schemas.microsoft.com/office/drawing/2017/decorative" val="1"/>
              </a:ext>
            </a:extLst>
          </p:cNvPr>
          <p:cNvSpPr>
            <a:spLocks noChangeAspect="1" noChangeShapeType="1"/>
          </p:cNvSpPr>
          <p:nvPr/>
        </p:nvSpPr>
        <p:spPr bwMode="auto">
          <a:xfrm rot="-5400000">
            <a:off x="219710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34" name="Line 130">
            <a:extLst>
              <a:ext uri="{FF2B5EF4-FFF2-40B4-BE49-F238E27FC236}">
                <a16:creationId xmlns:a16="http://schemas.microsoft.com/office/drawing/2014/main" id="{D46E145B-D1AF-680E-188B-7211572E7BCB}"/>
              </a:ext>
              <a:ext uri="{C183D7F6-B498-43B3-948B-1728B52AA6E4}">
                <adec:decorative xmlns:adec="http://schemas.microsoft.com/office/drawing/2017/decorative" val="1"/>
              </a:ext>
            </a:extLst>
          </p:cNvPr>
          <p:cNvSpPr>
            <a:spLocks noChangeAspect="1" noChangeShapeType="1"/>
          </p:cNvSpPr>
          <p:nvPr/>
        </p:nvSpPr>
        <p:spPr bwMode="auto">
          <a:xfrm>
            <a:off x="2092325" y="3998913"/>
            <a:ext cx="2143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916" name="Line 112">
            <a:extLst>
              <a:ext uri="{FF2B5EF4-FFF2-40B4-BE49-F238E27FC236}">
                <a16:creationId xmlns:a16="http://schemas.microsoft.com/office/drawing/2014/main" id="{6ABE6147-7D78-D7A6-A491-1D90CE9EE7AA}"/>
              </a:ext>
              <a:ext uri="{C183D7F6-B498-43B3-948B-1728B52AA6E4}">
                <adec:decorative xmlns:adec="http://schemas.microsoft.com/office/drawing/2017/decorative" val="1"/>
              </a:ext>
            </a:extLst>
          </p:cNvPr>
          <p:cNvSpPr>
            <a:spLocks noChangeAspect="1" noChangeShapeType="1"/>
          </p:cNvSpPr>
          <p:nvPr/>
        </p:nvSpPr>
        <p:spPr bwMode="auto">
          <a:xfrm rot="16200000" flipV="1">
            <a:off x="2398713" y="3889375"/>
            <a:ext cx="182562"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7" name="Line 113">
            <a:extLst>
              <a:ext uri="{FF2B5EF4-FFF2-40B4-BE49-F238E27FC236}">
                <a16:creationId xmlns:a16="http://schemas.microsoft.com/office/drawing/2014/main" id="{0062FAA7-B2D8-35B9-61AF-9A1B1EFC4016}"/>
              </a:ext>
              <a:ext uri="{C183D7F6-B498-43B3-948B-1728B52AA6E4}">
                <adec:decorative xmlns:adec="http://schemas.microsoft.com/office/drawing/2017/decorative" val="1"/>
              </a:ext>
            </a:extLst>
          </p:cNvPr>
          <p:cNvSpPr>
            <a:spLocks noChangeAspect="1" noChangeShapeType="1"/>
          </p:cNvSpPr>
          <p:nvPr/>
        </p:nvSpPr>
        <p:spPr bwMode="auto">
          <a:xfrm rot="-5400000">
            <a:off x="2358232"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8" name="Line 114">
            <a:extLst>
              <a:ext uri="{FF2B5EF4-FFF2-40B4-BE49-F238E27FC236}">
                <a16:creationId xmlns:a16="http://schemas.microsoft.com/office/drawing/2014/main" id="{94B02ACE-B7FA-1614-531F-7E3885610C12}"/>
              </a:ext>
              <a:ext uri="{C183D7F6-B498-43B3-948B-1728B52AA6E4}">
                <adec:decorative xmlns:adec="http://schemas.microsoft.com/office/drawing/2017/decorative" val="1"/>
              </a:ext>
            </a:extLst>
          </p:cNvPr>
          <p:cNvSpPr>
            <a:spLocks noChangeAspect="1" noChangeShapeType="1"/>
          </p:cNvSpPr>
          <p:nvPr/>
        </p:nvSpPr>
        <p:spPr bwMode="auto">
          <a:xfrm rot="16200000" flipV="1">
            <a:off x="2317751"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2" name="Freeform 98">
            <a:extLst>
              <a:ext uri="{FF2B5EF4-FFF2-40B4-BE49-F238E27FC236}">
                <a16:creationId xmlns:a16="http://schemas.microsoft.com/office/drawing/2014/main" id="{9C6868FD-DEA3-3FA5-2B38-0EB106329E3C}"/>
              </a:ext>
              <a:ext uri="{C183D7F6-B498-43B3-948B-1728B52AA6E4}">
                <adec:decorative xmlns:adec="http://schemas.microsoft.com/office/drawing/2017/decorative" val="1"/>
              </a:ext>
            </a:extLst>
          </p:cNvPr>
          <p:cNvSpPr>
            <a:spLocks noChangeAspect="1"/>
          </p:cNvSpPr>
          <p:nvPr/>
        </p:nvSpPr>
        <p:spPr bwMode="auto">
          <a:xfrm>
            <a:off x="2595563" y="3822700"/>
            <a:ext cx="223837" cy="180975"/>
          </a:xfrm>
          <a:custGeom>
            <a:avLst/>
            <a:gdLst>
              <a:gd name="T0" fmla="*/ 0 w 100"/>
              <a:gd name="T1" fmla="*/ 180975 h 100"/>
              <a:gd name="T2" fmla="*/ 223837 w 100"/>
              <a:gd name="T3" fmla="*/ 180975 h 100"/>
              <a:gd name="T4" fmla="*/ 219360 w 100"/>
              <a:gd name="T5" fmla="*/ 0 h 100"/>
              <a:gd name="T6" fmla="*/ 4477 w 100"/>
              <a:gd name="T7" fmla="*/ 0 h 100"/>
              <a:gd name="T8" fmla="*/ 0 w 100"/>
              <a:gd name="T9" fmla="*/ 18097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14" name="Line 110">
            <a:extLst>
              <a:ext uri="{FF2B5EF4-FFF2-40B4-BE49-F238E27FC236}">
                <a16:creationId xmlns:a16="http://schemas.microsoft.com/office/drawing/2014/main" id="{AB98E57B-ECB9-7177-2F16-1FE8937DB9FC}"/>
              </a:ext>
              <a:ext uri="{C183D7F6-B498-43B3-948B-1728B52AA6E4}">
                <adec:decorative xmlns:adec="http://schemas.microsoft.com/office/drawing/2017/decorative" val="1"/>
              </a:ext>
            </a:extLst>
          </p:cNvPr>
          <p:cNvSpPr>
            <a:spLocks noChangeAspect="1" noChangeShapeType="1"/>
          </p:cNvSpPr>
          <p:nvPr/>
        </p:nvSpPr>
        <p:spPr bwMode="auto">
          <a:xfrm rot="16200000" flipV="1">
            <a:off x="2479676" y="3889375"/>
            <a:ext cx="182562" cy="396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5" name="Line 111">
            <a:extLst>
              <a:ext uri="{FF2B5EF4-FFF2-40B4-BE49-F238E27FC236}">
                <a16:creationId xmlns:a16="http://schemas.microsoft.com/office/drawing/2014/main" id="{C2B49B0F-FC39-FE67-8938-43067867E0A1}"/>
              </a:ext>
              <a:ext uri="{C183D7F6-B498-43B3-948B-1728B52AA6E4}">
                <adec:decorative xmlns:adec="http://schemas.microsoft.com/office/drawing/2017/decorative" val="1"/>
              </a:ext>
            </a:extLst>
          </p:cNvPr>
          <p:cNvSpPr>
            <a:spLocks noChangeAspect="1" noChangeShapeType="1"/>
          </p:cNvSpPr>
          <p:nvPr/>
        </p:nvSpPr>
        <p:spPr bwMode="auto">
          <a:xfrm rot="-5400000">
            <a:off x="2439195" y="3888581"/>
            <a:ext cx="182562"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913" name="Group 99">
            <a:extLst>
              <a:ext uri="{FF2B5EF4-FFF2-40B4-BE49-F238E27FC236}">
                <a16:creationId xmlns:a16="http://schemas.microsoft.com/office/drawing/2014/main" id="{0D0D6B3D-4221-2E68-94BB-577B81653E19}"/>
              </a:ext>
              <a:ext uri="{C183D7F6-B498-43B3-948B-1728B52AA6E4}">
                <adec:decorative xmlns:adec="http://schemas.microsoft.com/office/drawing/2017/decorative" val="1"/>
              </a:ext>
            </a:extLst>
          </p:cNvPr>
          <p:cNvGrpSpPr>
            <a:grpSpLocks noChangeAspect="1"/>
          </p:cNvGrpSpPr>
          <p:nvPr/>
        </p:nvGrpSpPr>
        <p:grpSpPr bwMode="auto">
          <a:xfrm rot="-5400000">
            <a:off x="2482850" y="3857625"/>
            <a:ext cx="431800" cy="114300"/>
            <a:chOff x="2688" y="3264"/>
            <a:chExt cx="288" cy="384"/>
          </a:xfrm>
        </p:grpSpPr>
        <p:sp>
          <p:nvSpPr>
            <p:cNvPr id="77958" name="Line 100">
              <a:extLst>
                <a:ext uri="{FF2B5EF4-FFF2-40B4-BE49-F238E27FC236}">
                  <a16:creationId xmlns:a16="http://schemas.microsoft.com/office/drawing/2014/main" id="{E801F744-AA25-CA06-BA8E-25C27C70A8C6}"/>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9" name="Line 101">
              <a:extLst>
                <a:ext uri="{FF2B5EF4-FFF2-40B4-BE49-F238E27FC236}">
                  <a16:creationId xmlns:a16="http://schemas.microsoft.com/office/drawing/2014/main" id="{4F75260F-651B-655A-9D43-E1317C4DE762}"/>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0" name="Line 102">
              <a:extLst>
                <a:ext uri="{FF2B5EF4-FFF2-40B4-BE49-F238E27FC236}">
                  <a16:creationId xmlns:a16="http://schemas.microsoft.com/office/drawing/2014/main" id="{4246B617-F036-2CFC-1C21-DE236EDDFCEC}"/>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1" name="Line 103">
              <a:extLst>
                <a:ext uri="{FF2B5EF4-FFF2-40B4-BE49-F238E27FC236}">
                  <a16:creationId xmlns:a16="http://schemas.microsoft.com/office/drawing/2014/main" id="{7720EEE1-4691-6BE0-3021-3BA9F85F87BC}"/>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2" name="Line 104">
              <a:extLst>
                <a:ext uri="{FF2B5EF4-FFF2-40B4-BE49-F238E27FC236}">
                  <a16:creationId xmlns:a16="http://schemas.microsoft.com/office/drawing/2014/main" id="{00AB4ADD-F2F8-8372-B6BF-39D272DAFCFC}"/>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3" name="Line 105">
              <a:extLst>
                <a:ext uri="{FF2B5EF4-FFF2-40B4-BE49-F238E27FC236}">
                  <a16:creationId xmlns:a16="http://schemas.microsoft.com/office/drawing/2014/main" id="{3EA053B5-DA87-E164-8971-35F6D52E0C9C}"/>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4" name="Line 106">
              <a:extLst>
                <a:ext uri="{FF2B5EF4-FFF2-40B4-BE49-F238E27FC236}">
                  <a16:creationId xmlns:a16="http://schemas.microsoft.com/office/drawing/2014/main" id="{DF0F7153-F21D-AE8F-B947-6CDD021E02D1}"/>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5" name="Line 107">
              <a:extLst>
                <a:ext uri="{FF2B5EF4-FFF2-40B4-BE49-F238E27FC236}">
                  <a16:creationId xmlns:a16="http://schemas.microsoft.com/office/drawing/2014/main" id="{7EC58851-D1B8-8227-4DB1-F4A80D054410}"/>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6" name="Line 108">
              <a:extLst>
                <a:ext uri="{FF2B5EF4-FFF2-40B4-BE49-F238E27FC236}">
                  <a16:creationId xmlns:a16="http://schemas.microsoft.com/office/drawing/2014/main" id="{A3CECA61-6ECC-DD3E-A622-9266FE2C7CA3}"/>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7" name="Line 109">
              <a:extLst>
                <a:ext uri="{FF2B5EF4-FFF2-40B4-BE49-F238E27FC236}">
                  <a16:creationId xmlns:a16="http://schemas.microsoft.com/office/drawing/2014/main" id="{D46488D2-C0DE-A66B-719D-59FE2E56BAC2}"/>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947" name="Rectangle 153">
            <a:extLst>
              <a:ext uri="{FF2B5EF4-FFF2-40B4-BE49-F238E27FC236}">
                <a16:creationId xmlns:a16="http://schemas.microsoft.com/office/drawing/2014/main" id="{ECE35F33-0C4B-5F51-FA9B-725DF52B8BD9}"/>
              </a:ext>
              <a:ext uri="{C183D7F6-B498-43B3-948B-1728B52AA6E4}">
                <adec:decorative xmlns:adec="http://schemas.microsoft.com/office/drawing/2017/decorative" val="1"/>
              </a:ext>
            </a:extLst>
          </p:cNvPr>
          <p:cNvSpPr>
            <a:spLocks noChangeArrowheads="1"/>
          </p:cNvSpPr>
          <p:nvPr/>
        </p:nvSpPr>
        <p:spPr bwMode="auto">
          <a:xfrm>
            <a:off x="1143000" y="4171950"/>
            <a:ext cx="1371600" cy="22860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90" name="Freeform 66">
            <a:extLst>
              <a:ext uri="{FF2B5EF4-FFF2-40B4-BE49-F238E27FC236}">
                <a16:creationId xmlns:a16="http://schemas.microsoft.com/office/drawing/2014/main" id="{4A9DDBCA-220C-9F09-2333-3A037B10F628}"/>
              </a:ext>
              <a:ext uri="{C183D7F6-B498-43B3-948B-1728B52AA6E4}">
                <adec:decorative xmlns:adec="http://schemas.microsoft.com/office/drawing/2017/decorative" val="1"/>
              </a:ext>
            </a:extLst>
          </p:cNvPr>
          <p:cNvSpPr>
            <a:spLocks noChangeAspect="1"/>
          </p:cNvSpPr>
          <p:nvPr/>
        </p:nvSpPr>
        <p:spPr bwMode="auto">
          <a:xfrm>
            <a:off x="2630488" y="4238625"/>
            <a:ext cx="414337" cy="215900"/>
          </a:xfrm>
          <a:custGeom>
            <a:avLst/>
            <a:gdLst>
              <a:gd name="T0" fmla="*/ 0 w 261"/>
              <a:gd name="T1" fmla="*/ 4763 h 136"/>
              <a:gd name="T2" fmla="*/ 57150 w 261"/>
              <a:gd name="T3" fmla="*/ 0 h 136"/>
              <a:gd name="T4" fmla="*/ 234950 w 261"/>
              <a:gd name="T5" fmla="*/ 0 h 136"/>
              <a:gd name="T6" fmla="*/ 234950 w 261"/>
              <a:gd name="T7" fmla="*/ 107950 h 136"/>
              <a:gd name="T8" fmla="*/ 411162 w 261"/>
              <a:gd name="T9" fmla="*/ 107950 h 136"/>
              <a:gd name="T10" fmla="*/ 414337 w 261"/>
              <a:gd name="T11" fmla="*/ 215900 h 136"/>
              <a:gd name="T12" fmla="*/ 4762 w 261"/>
              <a:gd name="T13" fmla="*/ 214313 h 136"/>
              <a:gd name="T14" fmla="*/ 0 w 261"/>
              <a:gd name="T15" fmla="*/ 476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43" name="Freeform 19">
            <a:extLst>
              <a:ext uri="{FF2B5EF4-FFF2-40B4-BE49-F238E27FC236}">
                <a16:creationId xmlns:a16="http://schemas.microsoft.com/office/drawing/2014/main" id="{3596D072-0B9D-2326-E24A-7070D3BF8D29}"/>
              </a:ext>
              <a:ext uri="{C183D7F6-B498-43B3-948B-1728B52AA6E4}">
                <adec:decorative xmlns:adec="http://schemas.microsoft.com/office/drawing/2017/decorative" val="1"/>
              </a:ext>
            </a:extLst>
          </p:cNvPr>
          <p:cNvSpPr>
            <a:spLocks noChangeAspect="1"/>
          </p:cNvSpPr>
          <p:nvPr/>
        </p:nvSpPr>
        <p:spPr bwMode="auto">
          <a:xfrm>
            <a:off x="2438400" y="4610100"/>
            <a:ext cx="1371600" cy="727075"/>
          </a:xfrm>
          <a:custGeom>
            <a:avLst/>
            <a:gdLst>
              <a:gd name="T0" fmla="*/ 1371600 w 480"/>
              <a:gd name="T1" fmla="*/ 623207 h 336"/>
              <a:gd name="T2" fmla="*/ 411480 w 480"/>
              <a:gd name="T3" fmla="*/ 623207 h 336"/>
              <a:gd name="T4" fmla="*/ 411480 w 480"/>
              <a:gd name="T5" fmla="*/ 0 h 336"/>
              <a:gd name="T6" fmla="*/ 0 w 480"/>
              <a:gd name="T7" fmla="*/ 0 h 336"/>
              <a:gd name="T8" fmla="*/ 0 w 480"/>
              <a:gd name="T9" fmla="*/ 727075 h 336"/>
              <a:gd name="T10" fmla="*/ 1371600 w 480"/>
              <a:gd name="T11" fmla="*/ 727075 h 336"/>
              <a:gd name="T12" fmla="*/ 1371600 w 480"/>
              <a:gd name="T13" fmla="*/ 623207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83" name="Rectangle 59">
            <a:extLst>
              <a:ext uri="{FF2B5EF4-FFF2-40B4-BE49-F238E27FC236}">
                <a16:creationId xmlns:a16="http://schemas.microsoft.com/office/drawing/2014/main" id="{84265A15-E2BE-53C2-F7DA-6BF11F6347FB}"/>
              </a:ext>
              <a:ext uri="{C183D7F6-B498-43B3-948B-1728B52AA6E4}">
                <adec:decorative xmlns:adec="http://schemas.microsoft.com/office/drawing/2017/decorative" val="1"/>
              </a:ext>
            </a:extLst>
          </p:cNvPr>
          <p:cNvSpPr>
            <a:spLocks noChangeAspect="1" noChangeArrowheads="1"/>
          </p:cNvSpPr>
          <p:nvPr/>
        </p:nvSpPr>
        <p:spPr bwMode="auto">
          <a:xfrm>
            <a:off x="1023938" y="4613275"/>
            <a:ext cx="1414462" cy="207963"/>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45" name="Rectangle 21">
            <a:extLst>
              <a:ext uri="{FF2B5EF4-FFF2-40B4-BE49-F238E27FC236}">
                <a16:creationId xmlns:a16="http://schemas.microsoft.com/office/drawing/2014/main" id="{47B3D585-49F8-ED6B-8942-ECDE5D5205E1}"/>
              </a:ext>
              <a:ext uri="{C183D7F6-B498-43B3-948B-1728B52AA6E4}">
                <adec:decorative xmlns:adec="http://schemas.microsoft.com/office/drawing/2017/decorative" val="1"/>
              </a:ext>
            </a:extLst>
          </p:cNvPr>
          <p:cNvSpPr>
            <a:spLocks noChangeAspect="1" noChangeArrowheads="1"/>
          </p:cNvSpPr>
          <p:nvPr/>
        </p:nvSpPr>
        <p:spPr bwMode="auto">
          <a:xfrm>
            <a:off x="3362325" y="4479925"/>
            <a:ext cx="550863"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78" name="Rectangle 54">
            <a:extLst>
              <a:ext uri="{FF2B5EF4-FFF2-40B4-BE49-F238E27FC236}">
                <a16:creationId xmlns:a16="http://schemas.microsoft.com/office/drawing/2014/main" id="{CE6A6677-0D8A-DD2B-DFAD-4B9F2EB7D148}"/>
              </a:ext>
              <a:ext uri="{C183D7F6-B498-43B3-948B-1728B52AA6E4}">
                <adec:decorative xmlns:adec="http://schemas.microsoft.com/office/drawing/2017/decorative" val="1"/>
              </a:ext>
            </a:extLst>
          </p:cNvPr>
          <p:cNvSpPr>
            <a:spLocks noChangeAspect="1" noChangeArrowheads="1"/>
          </p:cNvSpPr>
          <p:nvPr/>
        </p:nvSpPr>
        <p:spPr bwMode="auto">
          <a:xfrm>
            <a:off x="3271838" y="4284663"/>
            <a:ext cx="107950" cy="857250"/>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79" name="Rectangle 55">
            <a:extLst>
              <a:ext uri="{FF2B5EF4-FFF2-40B4-BE49-F238E27FC236}">
                <a16:creationId xmlns:a16="http://schemas.microsoft.com/office/drawing/2014/main" id="{5B2FF486-16EA-0678-ADA9-F965478484F8}"/>
              </a:ext>
              <a:ext uri="{C183D7F6-B498-43B3-948B-1728B52AA6E4}">
                <adec:decorative xmlns:adec="http://schemas.microsoft.com/office/drawing/2017/decorative" val="1"/>
              </a:ext>
            </a:extLst>
          </p:cNvPr>
          <p:cNvSpPr>
            <a:spLocks noChangeAspect="1" noChangeArrowheads="1"/>
          </p:cNvSpPr>
          <p:nvPr/>
        </p:nvSpPr>
        <p:spPr bwMode="auto">
          <a:xfrm>
            <a:off x="3057525" y="4391025"/>
            <a:ext cx="214313" cy="642938"/>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82" name="Freeform 58">
            <a:extLst>
              <a:ext uri="{FF2B5EF4-FFF2-40B4-BE49-F238E27FC236}">
                <a16:creationId xmlns:a16="http://schemas.microsoft.com/office/drawing/2014/main" id="{227B46F8-0ADC-355D-8700-857773BEC0AC}"/>
              </a:ext>
              <a:ext uri="{C183D7F6-B498-43B3-948B-1728B52AA6E4}">
                <adec:decorative xmlns:adec="http://schemas.microsoft.com/office/drawing/2017/decorative" val="1"/>
              </a:ext>
            </a:extLst>
          </p:cNvPr>
          <p:cNvSpPr>
            <a:spLocks noChangeAspect="1"/>
          </p:cNvSpPr>
          <p:nvPr/>
        </p:nvSpPr>
        <p:spPr bwMode="auto">
          <a:xfrm>
            <a:off x="2928938" y="4443413"/>
            <a:ext cx="785812" cy="758825"/>
          </a:xfrm>
          <a:custGeom>
            <a:avLst/>
            <a:gdLst>
              <a:gd name="T0" fmla="*/ 785812 w 495"/>
              <a:gd name="T1" fmla="*/ 727075 h 478"/>
              <a:gd name="T2" fmla="*/ 112712 w 495"/>
              <a:gd name="T3" fmla="*/ 728663 h 478"/>
              <a:gd name="T4" fmla="*/ 112712 w 495"/>
              <a:gd name="T5" fmla="*/ 7938 h 478"/>
              <a:gd name="T6" fmla="*/ 0 w 495"/>
              <a:gd name="T7" fmla="*/ 0 h 478"/>
              <a:gd name="T8" fmla="*/ 0 w 495"/>
              <a:gd name="T9" fmla="*/ 504825 h 478"/>
              <a:gd name="T10" fmla="*/ 0 w 495"/>
              <a:gd name="T11" fmla="*/ 758825 h 478"/>
              <a:gd name="T12" fmla="*/ 785812 w 495"/>
              <a:gd name="T13" fmla="*/ 758825 h 478"/>
              <a:gd name="T14" fmla="*/ 785812 w 495"/>
              <a:gd name="T15" fmla="*/ 727075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80" name="Freeform 56">
            <a:extLst>
              <a:ext uri="{FF2B5EF4-FFF2-40B4-BE49-F238E27FC236}">
                <a16:creationId xmlns:a16="http://schemas.microsoft.com/office/drawing/2014/main" id="{9534E4DF-6335-CD31-BDAE-DCA1CC4BBD54}"/>
              </a:ext>
              <a:ext uri="{C183D7F6-B498-43B3-948B-1728B52AA6E4}">
                <adec:decorative xmlns:adec="http://schemas.microsoft.com/office/drawing/2017/decorative" val="1"/>
              </a:ext>
            </a:extLst>
          </p:cNvPr>
          <p:cNvSpPr>
            <a:spLocks noChangeAspect="1"/>
          </p:cNvSpPr>
          <p:nvPr/>
        </p:nvSpPr>
        <p:spPr bwMode="auto">
          <a:xfrm>
            <a:off x="3097213" y="4257675"/>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897" name="Freeform 73">
            <a:extLst>
              <a:ext uri="{FF2B5EF4-FFF2-40B4-BE49-F238E27FC236}">
                <a16:creationId xmlns:a16="http://schemas.microsoft.com/office/drawing/2014/main" id="{03D35C18-C9CB-D61A-434B-C02A2F8F80D4}"/>
              </a:ext>
              <a:ext uri="{C183D7F6-B498-43B3-948B-1728B52AA6E4}">
                <adec:decorative xmlns:adec="http://schemas.microsoft.com/office/drawing/2017/decorative" val="1"/>
              </a:ext>
            </a:extLst>
          </p:cNvPr>
          <p:cNvSpPr>
            <a:spLocks noChangeAspect="1"/>
          </p:cNvSpPr>
          <p:nvPr/>
        </p:nvSpPr>
        <p:spPr bwMode="auto">
          <a:xfrm>
            <a:off x="2968625" y="3983038"/>
            <a:ext cx="822325" cy="284162"/>
          </a:xfrm>
          <a:custGeom>
            <a:avLst/>
            <a:gdLst>
              <a:gd name="T0" fmla="*/ 3175 w 518"/>
              <a:gd name="T1" fmla="*/ 0 h 179"/>
              <a:gd name="T2" fmla="*/ 822325 w 518"/>
              <a:gd name="T3" fmla="*/ 0 h 179"/>
              <a:gd name="T4" fmla="*/ 822325 w 518"/>
              <a:gd name="T5" fmla="*/ 265112 h 179"/>
              <a:gd name="T6" fmla="*/ 73025 w 518"/>
              <a:gd name="T7" fmla="*/ 265112 h 179"/>
              <a:gd name="T8" fmla="*/ 76200 w 518"/>
              <a:gd name="T9" fmla="*/ 284162 h 179"/>
              <a:gd name="T10" fmla="*/ 0 w 518"/>
              <a:gd name="T11" fmla="*/ 284162 h 179"/>
              <a:gd name="T12" fmla="*/ 3175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00" name="Freeform 86">
            <a:extLst>
              <a:ext uri="{FF2B5EF4-FFF2-40B4-BE49-F238E27FC236}">
                <a16:creationId xmlns:a16="http://schemas.microsoft.com/office/drawing/2014/main" id="{12425C1D-7794-2ECD-0F2C-BBDB3B822F62}"/>
              </a:ext>
              <a:ext uri="{C183D7F6-B498-43B3-948B-1728B52AA6E4}">
                <adec:decorative xmlns:adec="http://schemas.microsoft.com/office/drawing/2017/decorative" val="1"/>
              </a:ext>
            </a:extLst>
          </p:cNvPr>
          <p:cNvSpPr>
            <a:spLocks noChangeAspect="1"/>
          </p:cNvSpPr>
          <p:nvPr/>
        </p:nvSpPr>
        <p:spPr bwMode="auto">
          <a:xfrm>
            <a:off x="2819400" y="3952875"/>
            <a:ext cx="147638" cy="280988"/>
          </a:xfrm>
          <a:custGeom>
            <a:avLst/>
            <a:gdLst>
              <a:gd name="T0" fmla="*/ 0 w 93"/>
              <a:gd name="T1" fmla="*/ 0 h 177"/>
              <a:gd name="T2" fmla="*/ 147638 w 93"/>
              <a:gd name="T3" fmla="*/ 0 h 177"/>
              <a:gd name="T4" fmla="*/ 147638 w 93"/>
              <a:gd name="T5" fmla="*/ 280988 h 177"/>
              <a:gd name="T6" fmla="*/ 76200 w 93"/>
              <a:gd name="T7" fmla="*/ 280988 h 177"/>
              <a:gd name="T8" fmla="*/ 76200 w 93"/>
              <a:gd name="T9" fmla="*/ 76200 h 177"/>
              <a:gd name="T10" fmla="*/ 19050 w 93"/>
              <a:gd name="T11" fmla="*/ 66675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33" name="Rectangle 9">
            <a:extLst>
              <a:ext uri="{FF2B5EF4-FFF2-40B4-BE49-F238E27FC236}">
                <a16:creationId xmlns:a16="http://schemas.microsoft.com/office/drawing/2014/main" id="{5CAB5F74-381D-5E53-AE7D-578BFE5810A3}"/>
              </a:ext>
              <a:ext uri="{C183D7F6-B498-43B3-948B-1728B52AA6E4}">
                <adec:decorative xmlns:adec="http://schemas.microsoft.com/office/drawing/2017/decorative" val="1"/>
              </a:ext>
            </a:extLst>
          </p:cNvPr>
          <p:cNvSpPr>
            <a:spLocks noChangeArrowheads="1"/>
          </p:cNvSpPr>
          <p:nvPr/>
        </p:nvSpPr>
        <p:spPr bwMode="auto">
          <a:xfrm>
            <a:off x="2819400" y="3857625"/>
            <a:ext cx="4724400" cy="1524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96" name="Freeform 72">
            <a:extLst>
              <a:ext uri="{FF2B5EF4-FFF2-40B4-BE49-F238E27FC236}">
                <a16:creationId xmlns:a16="http://schemas.microsoft.com/office/drawing/2014/main" id="{50CF1750-D107-DED7-C038-3417206BB744}"/>
              </a:ext>
              <a:ext uri="{C183D7F6-B498-43B3-948B-1728B52AA6E4}">
                <adec:decorative xmlns:adec="http://schemas.microsoft.com/office/drawing/2017/decorative" val="1"/>
              </a:ext>
            </a:extLst>
          </p:cNvPr>
          <p:cNvSpPr>
            <a:spLocks noChangeAspect="1"/>
          </p:cNvSpPr>
          <p:nvPr/>
        </p:nvSpPr>
        <p:spPr bwMode="auto">
          <a:xfrm>
            <a:off x="2971800" y="3248025"/>
            <a:ext cx="815975" cy="622300"/>
          </a:xfrm>
          <a:custGeom>
            <a:avLst/>
            <a:gdLst>
              <a:gd name="T0" fmla="*/ 409575 w 514"/>
              <a:gd name="T1" fmla="*/ 0 h 392"/>
              <a:gd name="T2" fmla="*/ 681038 w 514"/>
              <a:gd name="T3" fmla="*/ 371475 h 392"/>
              <a:gd name="T4" fmla="*/ 138113 w 514"/>
              <a:gd name="T5" fmla="*/ 371475 h 392"/>
              <a:gd name="T6" fmla="*/ 136525 w 514"/>
              <a:gd name="T7" fmla="*/ 563563 h 392"/>
              <a:gd name="T8" fmla="*/ 815975 w 514"/>
              <a:gd name="T9" fmla="*/ 565150 h 392"/>
              <a:gd name="T10" fmla="*/ 815975 w 514"/>
              <a:gd name="T11" fmla="*/ 622300 h 392"/>
              <a:gd name="T12" fmla="*/ 15875 w 514"/>
              <a:gd name="T13" fmla="*/ 622300 h 392"/>
              <a:gd name="T14" fmla="*/ 0 w 514"/>
              <a:gd name="T15" fmla="*/ 0 h 392"/>
              <a:gd name="T16" fmla="*/ 40957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98" name="Freeform 74">
            <a:extLst>
              <a:ext uri="{FF2B5EF4-FFF2-40B4-BE49-F238E27FC236}">
                <a16:creationId xmlns:a16="http://schemas.microsoft.com/office/drawing/2014/main" id="{4A5DDDFD-4FF8-1AF8-89C1-CC4B9E82C229}"/>
              </a:ext>
              <a:ext uri="{C183D7F6-B498-43B3-948B-1728B52AA6E4}">
                <adec:decorative xmlns:adec="http://schemas.microsoft.com/office/drawing/2017/decorative" val="1"/>
              </a:ext>
            </a:extLst>
          </p:cNvPr>
          <p:cNvSpPr>
            <a:spLocks noChangeAspect="1"/>
          </p:cNvSpPr>
          <p:nvPr/>
        </p:nvSpPr>
        <p:spPr bwMode="auto">
          <a:xfrm>
            <a:off x="2892425" y="3665538"/>
            <a:ext cx="557213" cy="107950"/>
          </a:xfrm>
          <a:custGeom>
            <a:avLst/>
            <a:gdLst>
              <a:gd name="T0" fmla="*/ 0 w 144"/>
              <a:gd name="T1" fmla="*/ 107950 h 144"/>
              <a:gd name="T2" fmla="*/ 557213 w 144"/>
              <a:gd name="T3" fmla="*/ 107950 h 144"/>
              <a:gd name="T4" fmla="*/ 557213 w 144"/>
              <a:gd name="T5" fmla="*/ 0 h 144"/>
              <a:gd name="T6" fmla="*/ 0 w 144"/>
              <a:gd name="T7" fmla="*/ 0 h 144"/>
              <a:gd name="T8" fmla="*/ 0 w 144"/>
              <a:gd name="T9" fmla="*/ 10795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901" name="Freeform 87">
            <a:extLst>
              <a:ext uri="{FF2B5EF4-FFF2-40B4-BE49-F238E27FC236}">
                <a16:creationId xmlns:a16="http://schemas.microsoft.com/office/drawing/2014/main" id="{17C7E42A-B6F4-D4B8-FE9B-68A4F730B617}"/>
              </a:ext>
              <a:ext uri="{C183D7F6-B498-43B3-948B-1728B52AA6E4}">
                <adec:decorative xmlns:adec="http://schemas.microsoft.com/office/drawing/2017/decorative" val="1"/>
              </a:ext>
            </a:extLst>
          </p:cNvPr>
          <p:cNvSpPr>
            <a:spLocks noChangeAspect="1"/>
          </p:cNvSpPr>
          <p:nvPr/>
        </p:nvSpPr>
        <p:spPr bwMode="auto">
          <a:xfrm>
            <a:off x="2816225" y="3784600"/>
            <a:ext cx="168275" cy="90488"/>
          </a:xfrm>
          <a:custGeom>
            <a:avLst/>
            <a:gdLst>
              <a:gd name="T0" fmla="*/ 0 w 106"/>
              <a:gd name="T1" fmla="*/ 90488 h 57"/>
              <a:gd name="T2" fmla="*/ 168275 w 106"/>
              <a:gd name="T3" fmla="*/ 90488 h 57"/>
              <a:gd name="T4" fmla="*/ 168275 w 106"/>
              <a:gd name="T5" fmla="*/ 0 h 57"/>
              <a:gd name="T6" fmla="*/ 80963 w 106"/>
              <a:gd name="T7" fmla="*/ 0 h 57"/>
              <a:gd name="T8" fmla="*/ 80963 w 106"/>
              <a:gd name="T9" fmla="*/ 17463 h 57"/>
              <a:gd name="T10" fmla="*/ 25400 w 106"/>
              <a:gd name="T11" fmla="*/ 28575 h 57"/>
              <a:gd name="T12" fmla="*/ 0 w 106"/>
              <a:gd name="T13" fmla="*/ 90488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7899" name="Group 75">
            <a:extLst>
              <a:ext uri="{FF2B5EF4-FFF2-40B4-BE49-F238E27FC236}">
                <a16:creationId xmlns:a16="http://schemas.microsoft.com/office/drawing/2014/main" id="{2D254098-503C-3341-C017-80CEB8F847CA}"/>
              </a:ext>
              <a:ext uri="{C183D7F6-B498-43B3-948B-1728B52AA6E4}">
                <adec:decorative xmlns:adec="http://schemas.microsoft.com/office/drawing/2017/decorative" val="1"/>
              </a:ext>
            </a:extLst>
          </p:cNvPr>
          <p:cNvGrpSpPr>
            <a:grpSpLocks noChangeAspect="1"/>
          </p:cNvGrpSpPr>
          <p:nvPr/>
        </p:nvGrpSpPr>
        <p:grpSpPr bwMode="auto">
          <a:xfrm rot="-5400000">
            <a:off x="3209132" y="3591719"/>
            <a:ext cx="182562" cy="247650"/>
            <a:chOff x="2688" y="3264"/>
            <a:chExt cx="288" cy="384"/>
          </a:xfrm>
        </p:grpSpPr>
        <p:sp>
          <p:nvSpPr>
            <p:cNvPr id="77968" name="Line 76">
              <a:extLst>
                <a:ext uri="{FF2B5EF4-FFF2-40B4-BE49-F238E27FC236}">
                  <a16:creationId xmlns:a16="http://schemas.microsoft.com/office/drawing/2014/main" id="{467F0958-CE9C-8D21-8566-81AD44B04E58}"/>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9" name="Line 77">
              <a:extLst>
                <a:ext uri="{FF2B5EF4-FFF2-40B4-BE49-F238E27FC236}">
                  <a16:creationId xmlns:a16="http://schemas.microsoft.com/office/drawing/2014/main" id="{70445A3D-81D5-C184-81DF-96B1A29B6E4D}"/>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0" name="Line 78">
              <a:extLst>
                <a:ext uri="{FF2B5EF4-FFF2-40B4-BE49-F238E27FC236}">
                  <a16:creationId xmlns:a16="http://schemas.microsoft.com/office/drawing/2014/main" id="{EAAB0A92-909F-6042-FEB8-FE12CD730FB4}"/>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1" name="Line 79">
              <a:extLst>
                <a:ext uri="{FF2B5EF4-FFF2-40B4-BE49-F238E27FC236}">
                  <a16:creationId xmlns:a16="http://schemas.microsoft.com/office/drawing/2014/main" id="{85D6C729-8B3E-2DF5-1249-988A0C28CFFE}"/>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2" name="Line 80">
              <a:extLst>
                <a:ext uri="{FF2B5EF4-FFF2-40B4-BE49-F238E27FC236}">
                  <a16:creationId xmlns:a16="http://schemas.microsoft.com/office/drawing/2014/main" id="{9C03F2E9-BDE2-DE86-C879-5600C7419663}"/>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3" name="Line 81">
              <a:extLst>
                <a:ext uri="{FF2B5EF4-FFF2-40B4-BE49-F238E27FC236}">
                  <a16:creationId xmlns:a16="http://schemas.microsoft.com/office/drawing/2014/main" id="{18C01548-F2EE-B59E-1E86-8F350C397305}"/>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4" name="Line 82">
              <a:extLst>
                <a:ext uri="{FF2B5EF4-FFF2-40B4-BE49-F238E27FC236}">
                  <a16:creationId xmlns:a16="http://schemas.microsoft.com/office/drawing/2014/main" id="{455D1074-E3BE-39F2-9CFF-DA16BE73C3C8}"/>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5" name="Line 83">
              <a:extLst>
                <a:ext uri="{FF2B5EF4-FFF2-40B4-BE49-F238E27FC236}">
                  <a16:creationId xmlns:a16="http://schemas.microsoft.com/office/drawing/2014/main" id="{937BDC63-9E14-E57A-F85C-A8DC7E266A25}"/>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6" name="Line 84">
              <a:extLst>
                <a:ext uri="{FF2B5EF4-FFF2-40B4-BE49-F238E27FC236}">
                  <a16:creationId xmlns:a16="http://schemas.microsoft.com/office/drawing/2014/main" id="{1FBC280F-FD1B-A172-5915-BB74EF371150}"/>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7" name="Line 85">
              <a:extLst>
                <a:ext uri="{FF2B5EF4-FFF2-40B4-BE49-F238E27FC236}">
                  <a16:creationId xmlns:a16="http://schemas.microsoft.com/office/drawing/2014/main" id="{262288BB-7D25-31D8-BCCA-E8DD04B65137}"/>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91" name="Freeform 67">
            <a:extLst>
              <a:ext uri="{FF2B5EF4-FFF2-40B4-BE49-F238E27FC236}">
                <a16:creationId xmlns:a16="http://schemas.microsoft.com/office/drawing/2014/main" id="{01D3ED67-8FC9-E4E3-3C2E-4A56B7E14562}"/>
              </a:ext>
              <a:ext uri="{C183D7F6-B498-43B3-948B-1728B52AA6E4}">
                <adec:decorative xmlns:adec="http://schemas.microsoft.com/office/drawing/2017/decorative" val="1"/>
              </a:ext>
            </a:extLst>
          </p:cNvPr>
          <p:cNvSpPr>
            <a:spLocks noChangeAspect="1"/>
          </p:cNvSpPr>
          <p:nvPr/>
        </p:nvSpPr>
        <p:spPr bwMode="auto">
          <a:xfrm>
            <a:off x="3403600" y="3627438"/>
            <a:ext cx="82550" cy="174625"/>
          </a:xfrm>
          <a:custGeom>
            <a:avLst/>
            <a:gdLst>
              <a:gd name="T0" fmla="*/ 0 w 24"/>
              <a:gd name="T1" fmla="*/ 170147 h 78"/>
              <a:gd name="T2" fmla="*/ 82550 w 24"/>
              <a:gd name="T3" fmla="*/ 174625 h 78"/>
              <a:gd name="T4" fmla="*/ 75671 w 24"/>
              <a:gd name="T5" fmla="*/ 0 h 78"/>
              <a:gd name="T6" fmla="*/ 0 w 24"/>
              <a:gd name="T7" fmla="*/ 0 h 78"/>
              <a:gd name="T8" fmla="*/ 0 w 24"/>
              <a:gd name="T9" fmla="*/ 170147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93" name="Freeform 69">
            <a:extLst>
              <a:ext uri="{FF2B5EF4-FFF2-40B4-BE49-F238E27FC236}">
                <a16:creationId xmlns:a16="http://schemas.microsoft.com/office/drawing/2014/main" id="{C2E0832F-DBD6-ABDE-2D00-23D155607FA5}"/>
              </a:ext>
              <a:ext uri="{C183D7F6-B498-43B3-948B-1728B52AA6E4}">
                <adec:decorative xmlns:adec="http://schemas.microsoft.com/office/drawing/2017/decorative" val="1"/>
              </a:ext>
            </a:extLst>
          </p:cNvPr>
          <p:cNvSpPr>
            <a:spLocks noChangeAspect="1"/>
          </p:cNvSpPr>
          <p:nvPr/>
        </p:nvSpPr>
        <p:spPr bwMode="auto">
          <a:xfrm>
            <a:off x="3457575" y="3668713"/>
            <a:ext cx="82550" cy="98425"/>
          </a:xfrm>
          <a:custGeom>
            <a:avLst/>
            <a:gdLst>
              <a:gd name="T0" fmla="*/ 0 w 24"/>
              <a:gd name="T1" fmla="*/ 98425 h 44"/>
              <a:gd name="T2" fmla="*/ 82550 w 24"/>
              <a:gd name="T3" fmla="*/ 98425 h 44"/>
              <a:gd name="T4" fmla="*/ 75671 w 24"/>
              <a:gd name="T5" fmla="*/ 0 h 44"/>
              <a:gd name="T6" fmla="*/ 6879 w 24"/>
              <a:gd name="T7" fmla="*/ 4474 h 44"/>
              <a:gd name="T8" fmla="*/ 0 w 24"/>
              <a:gd name="T9" fmla="*/ 984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94" name="Freeform 70">
            <a:extLst>
              <a:ext uri="{FF2B5EF4-FFF2-40B4-BE49-F238E27FC236}">
                <a16:creationId xmlns:a16="http://schemas.microsoft.com/office/drawing/2014/main" id="{E84106DC-7743-3A40-B17D-D4C39443DBA5}"/>
              </a:ext>
              <a:ext uri="{C183D7F6-B498-43B3-948B-1728B52AA6E4}">
                <adec:decorative xmlns:adec="http://schemas.microsoft.com/office/drawing/2017/decorative" val="1"/>
              </a:ext>
            </a:extLst>
          </p:cNvPr>
          <p:cNvSpPr>
            <a:spLocks noChangeAspect="1"/>
          </p:cNvSpPr>
          <p:nvPr/>
        </p:nvSpPr>
        <p:spPr bwMode="auto">
          <a:xfrm>
            <a:off x="3462338" y="3624263"/>
            <a:ext cx="82550" cy="52387"/>
          </a:xfrm>
          <a:custGeom>
            <a:avLst/>
            <a:gdLst>
              <a:gd name="T0" fmla="*/ 0 w 24"/>
              <a:gd name="T1" fmla="*/ 52387 h 24"/>
              <a:gd name="T2" fmla="*/ 82550 w 24"/>
              <a:gd name="T3" fmla="*/ 52387 h 24"/>
              <a:gd name="T4" fmla="*/ 82550 w 24"/>
              <a:gd name="T5" fmla="*/ 0 h 24"/>
              <a:gd name="T6" fmla="*/ 0 w 24"/>
              <a:gd name="T7" fmla="*/ 4366 h 24"/>
              <a:gd name="T8" fmla="*/ 0 w 24"/>
              <a:gd name="T9" fmla="*/ 5238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95" name="Freeform 71">
            <a:extLst>
              <a:ext uri="{FF2B5EF4-FFF2-40B4-BE49-F238E27FC236}">
                <a16:creationId xmlns:a16="http://schemas.microsoft.com/office/drawing/2014/main" id="{8BED0CF8-BF61-A0A9-852F-C0DBDE43559D}"/>
              </a:ext>
              <a:ext uri="{C183D7F6-B498-43B3-948B-1728B52AA6E4}">
                <adec:decorative xmlns:adec="http://schemas.microsoft.com/office/drawing/2017/decorative" val="1"/>
              </a:ext>
            </a:extLst>
          </p:cNvPr>
          <p:cNvSpPr>
            <a:spLocks noChangeAspect="1"/>
          </p:cNvSpPr>
          <p:nvPr/>
        </p:nvSpPr>
        <p:spPr bwMode="auto">
          <a:xfrm>
            <a:off x="3462338" y="3748088"/>
            <a:ext cx="82550" cy="53975"/>
          </a:xfrm>
          <a:custGeom>
            <a:avLst/>
            <a:gdLst>
              <a:gd name="T0" fmla="*/ 0 w 24"/>
              <a:gd name="T1" fmla="*/ 53975 h 24"/>
              <a:gd name="T2" fmla="*/ 82550 w 24"/>
              <a:gd name="T3" fmla="*/ 53975 h 24"/>
              <a:gd name="T4" fmla="*/ 82550 w 24"/>
              <a:gd name="T5" fmla="*/ 0 h 24"/>
              <a:gd name="T6" fmla="*/ 0 w 24"/>
              <a:gd name="T7" fmla="*/ 4498 h 24"/>
              <a:gd name="T8" fmla="*/ 0 w 24"/>
              <a:gd name="T9" fmla="*/ 5397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92" name="Freeform 68">
            <a:extLst>
              <a:ext uri="{FF2B5EF4-FFF2-40B4-BE49-F238E27FC236}">
                <a16:creationId xmlns:a16="http://schemas.microsoft.com/office/drawing/2014/main" id="{7781A969-A18F-48CC-B7C0-4CDED5C9573D}"/>
              </a:ext>
              <a:ext uri="{C183D7F6-B498-43B3-948B-1728B52AA6E4}">
                <adec:decorative xmlns:adec="http://schemas.microsoft.com/office/drawing/2017/decorative" val="1"/>
              </a:ext>
            </a:extLst>
          </p:cNvPr>
          <p:cNvSpPr>
            <a:spLocks noChangeAspect="1"/>
          </p:cNvSpPr>
          <p:nvPr/>
        </p:nvSpPr>
        <p:spPr bwMode="auto">
          <a:xfrm>
            <a:off x="3506788" y="3629025"/>
            <a:ext cx="277812" cy="173038"/>
          </a:xfrm>
          <a:custGeom>
            <a:avLst/>
            <a:gdLst>
              <a:gd name="T0" fmla="*/ 0 w 175"/>
              <a:gd name="T1" fmla="*/ 173038 h 109"/>
              <a:gd name="T2" fmla="*/ 274637 w 175"/>
              <a:gd name="T3" fmla="*/ 173038 h 109"/>
              <a:gd name="T4" fmla="*/ 277812 w 175"/>
              <a:gd name="T5" fmla="*/ 0 h 109"/>
              <a:gd name="T6" fmla="*/ 0 w 175"/>
              <a:gd name="T7" fmla="*/ 3175 h 109"/>
              <a:gd name="T8" fmla="*/ 0 w 175"/>
              <a:gd name="T9" fmla="*/ 17303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87" name="Rectangle 63">
            <a:extLst>
              <a:ext uri="{FF2B5EF4-FFF2-40B4-BE49-F238E27FC236}">
                <a16:creationId xmlns:a16="http://schemas.microsoft.com/office/drawing/2014/main" id="{77EC4955-F7F4-303E-318E-48EB8985438C}"/>
              </a:ext>
              <a:ext uri="{C183D7F6-B498-43B3-948B-1728B52AA6E4}">
                <adec:decorative xmlns:adec="http://schemas.microsoft.com/office/drawing/2017/decorative" val="1"/>
              </a:ext>
            </a:extLst>
          </p:cNvPr>
          <p:cNvSpPr>
            <a:spLocks noChangeAspect="1" noChangeArrowheads="1"/>
          </p:cNvSpPr>
          <p:nvPr/>
        </p:nvSpPr>
        <p:spPr bwMode="auto">
          <a:xfrm>
            <a:off x="1454150" y="2670175"/>
            <a:ext cx="214313" cy="36195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88" name="Freeform 64">
            <a:extLst>
              <a:ext uri="{FF2B5EF4-FFF2-40B4-BE49-F238E27FC236}">
                <a16:creationId xmlns:a16="http://schemas.microsoft.com/office/drawing/2014/main" id="{8C8167E5-5B17-50B5-E341-5CBE1FE05DD9}"/>
              </a:ext>
              <a:ext uri="{C183D7F6-B498-43B3-948B-1728B52AA6E4}">
                <adec:decorative xmlns:adec="http://schemas.microsoft.com/office/drawing/2017/decorative" val="1"/>
              </a:ext>
            </a:extLst>
          </p:cNvPr>
          <p:cNvSpPr>
            <a:spLocks noChangeAspect="1"/>
          </p:cNvSpPr>
          <p:nvPr/>
        </p:nvSpPr>
        <p:spPr bwMode="auto">
          <a:xfrm>
            <a:off x="1454150" y="2562225"/>
            <a:ext cx="214313" cy="107950"/>
          </a:xfrm>
          <a:custGeom>
            <a:avLst/>
            <a:gdLst>
              <a:gd name="T0" fmla="*/ 0 w 144"/>
              <a:gd name="T1" fmla="*/ 107950 h 48"/>
              <a:gd name="T2" fmla="*/ 71438 w 144"/>
              <a:gd name="T3" fmla="*/ 0 h 48"/>
              <a:gd name="T4" fmla="*/ 142875 w 144"/>
              <a:gd name="T5" fmla="*/ 0 h 48"/>
              <a:gd name="T6" fmla="*/ 214313 w 144"/>
              <a:gd name="T7" fmla="*/ 107950 h 48"/>
              <a:gd name="T8" fmla="*/ 0 w 144"/>
              <a:gd name="T9" fmla="*/ 10795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881" name="Freeform 57">
            <a:extLst>
              <a:ext uri="{FF2B5EF4-FFF2-40B4-BE49-F238E27FC236}">
                <a16:creationId xmlns:a16="http://schemas.microsoft.com/office/drawing/2014/main" id="{B008EF7D-5B50-3C39-83F9-7C54268F4546}"/>
              </a:ext>
              <a:ext uri="{C183D7F6-B498-43B3-948B-1728B52AA6E4}">
                <adec:decorative xmlns:adec="http://schemas.microsoft.com/office/drawing/2017/decorative" val="1"/>
              </a:ext>
            </a:extLst>
          </p:cNvPr>
          <p:cNvSpPr>
            <a:spLocks noChangeAspect="1"/>
          </p:cNvSpPr>
          <p:nvPr/>
        </p:nvSpPr>
        <p:spPr bwMode="auto">
          <a:xfrm flipV="1">
            <a:off x="3097213" y="5033963"/>
            <a:ext cx="161925" cy="130175"/>
          </a:xfrm>
          <a:custGeom>
            <a:avLst/>
            <a:gdLst>
              <a:gd name="T0" fmla="*/ 53975 w 72"/>
              <a:gd name="T1" fmla="*/ 130175 h 58"/>
              <a:gd name="T2" fmla="*/ 94456 w 72"/>
              <a:gd name="T3" fmla="*/ 85287 h 58"/>
              <a:gd name="T4" fmla="*/ 89958 w 72"/>
              <a:gd name="T5" fmla="*/ 53866 h 58"/>
              <a:gd name="T6" fmla="*/ 0 w 72"/>
              <a:gd name="T7" fmla="*/ 31422 h 58"/>
              <a:gd name="T8" fmla="*/ 0 w 72"/>
              <a:gd name="T9" fmla="*/ 0 h 58"/>
              <a:gd name="T10" fmla="*/ 116946 w 72"/>
              <a:gd name="T11" fmla="*/ 0 h 58"/>
              <a:gd name="T12" fmla="*/ 161925 w 72"/>
              <a:gd name="T13" fmla="*/ 22444 h 58"/>
              <a:gd name="T14" fmla="*/ 161925 w 72"/>
              <a:gd name="T15" fmla="*/ 130175 h 58"/>
              <a:gd name="T16" fmla="*/ 53975 w 72"/>
              <a:gd name="T17" fmla="*/ 130175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835" name="Rectangle 11">
            <a:extLst>
              <a:ext uri="{FF2B5EF4-FFF2-40B4-BE49-F238E27FC236}">
                <a16:creationId xmlns:a16="http://schemas.microsoft.com/office/drawing/2014/main" id="{89D68230-8FB0-4F10-AA18-761668E0E9DE}"/>
              </a:ext>
              <a:ext uri="{C183D7F6-B498-43B3-948B-1728B52AA6E4}">
                <adec:decorative xmlns:adec="http://schemas.microsoft.com/office/drawing/2017/decorative" val="1"/>
              </a:ext>
            </a:extLst>
          </p:cNvPr>
          <p:cNvSpPr>
            <a:spLocks noChangeArrowheads="1"/>
          </p:cNvSpPr>
          <p:nvPr/>
        </p:nvSpPr>
        <p:spPr bwMode="auto">
          <a:xfrm>
            <a:off x="5448300" y="3814763"/>
            <a:ext cx="876300" cy="15240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37" name="Freeform 13">
            <a:extLst>
              <a:ext uri="{FF2B5EF4-FFF2-40B4-BE49-F238E27FC236}">
                <a16:creationId xmlns:a16="http://schemas.microsoft.com/office/drawing/2014/main" id="{2E09B7E2-54B5-A63B-606C-4C1C9EB26F80}"/>
              </a:ext>
              <a:ext uri="{C183D7F6-B498-43B3-948B-1728B52AA6E4}">
                <adec:decorative xmlns:adec="http://schemas.microsoft.com/office/drawing/2017/decorative" val="1"/>
              </a:ext>
            </a:extLst>
          </p:cNvPr>
          <p:cNvSpPr>
            <a:spLocks noChangeAspect="1"/>
          </p:cNvSpPr>
          <p:nvPr/>
        </p:nvSpPr>
        <p:spPr bwMode="auto">
          <a:xfrm>
            <a:off x="3790950" y="3981450"/>
            <a:ext cx="1738313" cy="492125"/>
          </a:xfrm>
          <a:custGeom>
            <a:avLst/>
            <a:gdLst>
              <a:gd name="T0" fmla="*/ 1704975 w 1095"/>
              <a:gd name="T1" fmla="*/ 376238 h 310"/>
              <a:gd name="T2" fmla="*/ 1704975 w 1095"/>
              <a:gd name="T3" fmla="*/ 490538 h 310"/>
              <a:gd name="T4" fmla="*/ 1403350 w 1095"/>
              <a:gd name="T5" fmla="*/ 492125 h 310"/>
              <a:gd name="T6" fmla="*/ 1403350 w 1095"/>
              <a:gd name="T7" fmla="*/ 368300 h 310"/>
              <a:gd name="T8" fmla="*/ 1165225 w 1095"/>
              <a:gd name="T9" fmla="*/ 368300 h 310"/>
              <a:gd name="T10" fmla="*/ 1165225 w 1095"/>
              <a:gd name="T11" fmla="*/ 490538 h 310"/>
              <a:gd name="T12" fmla="*/ 889000 w 1095"/>
              <a:gd name="T13" fmla="*/ 490538 h 310"/>
              <a:gd name="T14" fmla="*/ 890588 w 1095"/>
              <a:gd name="T15" fmla="*/ 361950 h 310"/>
              <a:gd name="T16" fmla="*/ 669925 w 1095"/>
              <a:gd name="T17" fmla="*/ 361950 h 310"/>
              <a:gd name="T18" fmla="*/ 673100 w 1095"/>
              <a:gd name="T19" fmla="*/ 492125 h 310"/>
              <a:gd name="T20" fmla="*/ 3175 w 1095"/>
              <a:gd name="T21" fmla="*/ 492125 h 310"/>
              <a:gd name="T22" fmla="*/ 0 w 1095"/>
              <a:gd name="T23" fmla="*/ 0 h 310"/>
              <a:gd name="T24" fmla="*/ 1738313 w 1095"/>
              <a:gd name="T25" fmla="*/ 0 h 310"/>
              <a:gd name="T26" fmla="*/ 1736725 w 1095"/>
              <a:gd name="T27" fmla="*/ 357188 h 310"/>
              <a:gd name="T28" fmla="*/ 1704975 w 1095"/>
              <a:gd name="T29" fmla="*/ 376238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7" name="Rectangle 23">
            <a:extLst>
              <a:ext uri="{FF2B5EF4-FFF2-40B4-BE49-F238E27FC236}">
                <a16:creationId xmlns:a16="http://schemas.microsoft.com/office/drawing/2014/main" id="{AC76E010-7818-2D1D-DCF5-8B5337B914AB}"/>
              </a:ext>
              <a:ext uri="{C183D7F6-B498-43B3-948B-1728B52AA6E4}">
                <adec:decorative xmlns:adec="http://schemas.microsoft.com/office/drawing/2017/decorative" val="1"/>
              </a:ext>
            </a:extLst>
          </p:cNvPr>
          <p:cNvSpPr>
            <a:spLocks noChangeAspect="1" noChangeArrowheads="1"/>
          </p:cNvSpPr>
          <p:nvPr/>
        </p:nvSpPr>
        <p:spPr bwMode="auto">
          <a:xfrm>
            <a:off x="3913188" y="4479925"/>
            <a:ext cx="106362"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49" name="Rectangle 25">
            <a:extLst>
              <a:ext uri="{FF2B5EF4-FFF2-40B4-BE49-F238E27FC236}">
                <a16:creationId xmlns:a16="http://schemas.microsoft.com/office/drawing/2014/main" id="{6EFB5AA7-AACD-6EC6-7677-8951B7201335}"/>
              </a:ext>
              <a:ext uri="{C183D7F6-B498-43B3-948B-1728B52AA6E4}">
                <adec:decorative xmlns:adec="http://schemas.microsoft.com/office/drawing/2017/decorative" val="1"/>
              </a:ext>
            </a:extLst>
          </p:cNvPr>
          <p:cNvSpPr>
            <a:spLocks noChangeAspect="1" noChangeArrowheads="1"/>
          </p:cNvSpPr>
          <p:nvPr/>
        </p:nvSpPr>
        <p:spPr bwMode="auto">
          <a:xfrm>
            <a:off x="3913188" y="4586288"/>
            <a:ext cx="10636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50" name="Freeform 26">
            <a:extLst>
              <a:ext uri="{FF2B5EF4-FFF2-40B4-BE49-F238E27FC236}">
                <a16:creationId xmlns:a16="http://schemas.microsoft.com/office/drawing/2014/main" id="{4DD98B59-2564-B863-A4FA-18B301B11210}"/>
              </a:ext>
              <a:ext uri="{C183D7F6-B498-43B3-948B-1728B52AA6E4}">
                <adec:decorative xmlns:adec="http://schemas.microsoft.com/office/drawing/2017/decorative" val="1"/>
              </a:ext>
            </a:extLst>
          </p:cNvPr>
          <p:cNvSpPr>
            <a:spLocks noChangeAspect="1"/>
          </p:cNvSpPr>
          <p:nvPr/>
        </p:nvSpPr>
        <p:spPr bwMode="auto">
          <a:xfrm>
            <a:off x="401955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1" name="Rectangle 27">
            <a:extLst>
              <a:ext uri="{FF2B5EF4-FFF2-40B4-BE49-F238E27FC236}">
                <a16:creationId xmlns:a16="http://schemas.microsoft.com/office/drawing/2014/main" id="{83F3C4A7-45E4-9F39-BB0D-A278AFDDBB93}"/>
              </a:ext>
              <a:ext uri="{C183D7F6-B498-43B3-948B-1728B52AA6E4}">
                <adec:decorative xmlns:adec="http://schemas.microsoft.com/office/drawing/2017/decorative" val="1"/>
              </a:ext>
            </a:extLst>
          </p:cNvPr>
          <p:cNvSpPr>
            <a:spLocks noChangeAspect="1" noChangeArrowheads="1"/>
          </p:cNvSpPr>
          <p:nvPr/>
        </p:nvSpPr>
        <p:spPr bwMode="auto">
          <a:xfrm>
            <a:off x="4448175"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53" name="Rectangle 29">
            <a:extLst>
              <a:ext uri="{FF2B5EF4-FFF2-40B4-BE49-F238E27FC236}">
                <a16:creationId xmlns:a16="http://schemas.microsoft.com/office/drawing/2014/main" id="{8F0B030E-A74C-32C5-6082-7CB5C2AF869D}"/>
              </a:ext>
              <a:ext uri="{C183D7F6-B498-43B3-948B-1728B52AA6E4}">
                <adec:decorative xmlns:adec="http://schemas.microsoft.com/office/drawing/2017/decorative" val="1"/>
              </a:ext>
            </a:extLst>
          </p:cNvPr>
          <p:cNvSpPr>
            <a:spLocks noChangeAspect="1" noChangeArrowheads="1"/>
          </p:cNvSpPr>
          <p:nvPr/>
        </p:nvSpPr>
        <p:spPr bwMode="auto">
          <a:xfrm>
            <a:off x="4448175"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55" name="Freeform 31">
            <a:extLst>
              <a:ext uri="{FF2B5EF4-FFF2-40B4-BE49-F238E27FC236}">
                <a16:creationId xmlns:a16="http://schemas.microsoft.com/office/drawing/2014/main" id="{ACEC46BA-936F-8301-DC91-3516FC893175}"/>
              </a:ext>
              <a:ext uri="{C183D7F6-B498-43B3-948B-1728B52AA6E4}">
                <adec:decorative xmlns:adec="http://schemas.microsoft.com/office/drawing/2017/decorative" val="1"/>
              </a:ext>
            </a:extLst>
          </p:cNvPr>
          <p:cNvSpPr>
            <a:spLocks noChangeAspect="1"/>
          </p:cNvSpPr>
          <p:nvPr/>
        </p:nvSpPr>
        <p:spPr bwMode="auto">
          <a:xfrm flipH="1">
            <a:off x="4341813" y="4479925"/>
            <a:ext cx="106362" cy="428625"/>
          </a:xfrm>
          <a:custGeom>
            <a:avLst/>
            <a:gdLst>
              <a:gd name="T0" fmla="*/ 0 w 48"/>
              <a:gd name="T1" fmla="*/ 0 h 192"/>
              <a:gd name="T2" fmla="*/ 106362 w 48"/>
              <a:gd name="T3" fmla="*/ 107156 h 192"/>
              <a:gd name="T4" fmla="*/ 106362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4" name="Freeform 30">
            <a:extLst>
              <a:ext uri="{FF2B5EF4-FFF2-40B4-BE49-F238E27FC236}">
                <a16:creationId xmlns:a16="http://schemas.microsoft.com/office/drawing/2014/main" id="{27E73D8E-DFCC-C05B-3234-5B52DE95A8E2}"/>
              </a:ext>
              <a:ext uri="{C183D7F6-B498-43B3-948B-1728B52AA6E4}">
                <adec:decorative xmlns:adec="http://schemas.microsoft.com/office/drawing/2017/decorative" val="1"/>
              </a:ext>
            </a:extLst>
          </p:cNvPr>
          <p:cNvSpPr>
            <a:spLocks noChangeAspect="1"/>
          </p:cNvSpPr>
          <p:nvPr/>
        </p:nvSpPr>
        <p:spPr bwMode="auto">
          <a:xfrm>
            <a:off x="4556125"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0" name="Freeform 46">
            <a:extLst>
              <a:ext uri="{FF2B5EF4-FFF2-40B4-BE49-F238E27FC236}">
                <a16:creationId xmlns:a16="http://schemas.microsoft.com/office/drawing/2014/main" id="{DE0269BC-B29A-0868-54ED-93774AA71166}"/>
              </a:ext>
              <a:ext uri="{C183D7F6-B498-43B3-948B-1728B52AA6E4}">
                <adec:decorative xmlns:adec="http://schemas.microsoft.com/office/drawing/2017/decorative" val="1"/>
              </a:ext>
            </a:extLst>
          </p:cNvPr>
          <p:cNvSpPr>
            <a:spLocks noChangeAspect="1"/>
          </p:cNvSpPr>
          <p:nvPr/>
        </p:nvSpPr>
        <p:spPr bwMode="auto">
          <a:xfrm flipH="1">
            <a:off x="5092700"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5" name="Rectangle 51">
            <a:extLst>
              <a:ext uri="{FF2B5EF4-FFF2-40B4-BE49-F238E27FC236}">
                <a16:creationId xmlns:a16="http://schemas.microsoft.com/office/drawing/2014/main" id="{5C8E8B1F-FCB7-83FA-B5EF-723E1C0F6D01}"/>
              </a:ext>
              <a:ext uri="{C183D7F6-B498-43B3-948B-1728B52AA6E4}">
                <adec:decorative xmlns:adec="http://schemas.microsoft.com/office/drawing/2017/decorative" val="1"/>
              </a:ext>
            </a:extLst>
          </p:cNvPr>
          <p:cNvSpPr>
            <a:spLocks noChangeAspect="1" noChangeArrowheads="1"/>
          </p:cNvSpPr>
          <p:nvPr/>
        </p:nvSpPr>
        <p:spPr bwMode="auto">
          <a:xfrm>
            <a:off x="4664075" y="4586288"/>
            <a:ext cx="428625"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02" name="Freeform 88">
            <a:extLst>
              <a:ext uri="{FF2B5EF4-FFF2-40B4-BE49-F238E27FC236}">
                <a16:creationId xmlns:a16="http://schemas.microsoft.com/office/drawing/2014/main" id="{4BE70105-BFAF-FF10-E73F-EA78FE5C83C6}"/>
              </a:ext>
              <a:ext uri="{C183D7F6-B498-43B3-948B-1728B52AA6E4}">
                <adec:decorative xmlns:adec="http://schemas.microsoft.com/office/drawing/2017/decorative" val="1"/>
              </a:ext>
            </a:extLst>
          </p:cNvPr>
          <p:cNvSpPr>
            <a:spLocks noChangeAspect="1"/>
          </p:cNvSpPr>
          <p:nvPr/>
        </p:nvSpPr>
        <p:spPr bwMode="auto">
          <a:xfrm>
            <a:off x="4743450" y="4911725"/>
            <a:ext cx="241300" cy="422275"/>
          </a:xfrm>
          <a:custGeom>
            <a:avLst/>
            <a:gdLst>
              <a:gd name="T0" fmla="*/ 241300 w 152"/>
              <a:gd name="T1" fmla="*/ 422275 h 266"/>
              <a:gd name="T2" fmla="*/ 241300 w 152"/>
              <a:gd name="T3" fmla="*/ 3175 h 266"/>
              <a:gd name="T4" fmla="*/ 0 w 152"/>
              <a:gd name="T5" fmla="*/ 0 h 266"/>
              <a:gd name="T6" fmla="*/ 0 w 152"/>
              <a:gd name="T7" fmla="*/ 422275 h 266"/>
              <a:gd name="T8" fmla="*/ 241300 w 152"/>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1" name="Rectangle 47">
            <a:extLst>
              <a:ext uri="{FF2B5EF4-FFF2-40B4-BE49-F238E27FC236}">
                <a16:creationId xmlns:a16="http://schemas.microsoft.com/office/drawing/2014/main" id="{9C091AD3-63D4-0C88-E8FB-4AD437F2E8DC}"/>
              </a:ext>
              <a:ext uri="{C183D7F6-B498-43B3-948B-1728B52AA6E4}">
                <adec:decorative xmlns:adec="http://schemas.microsoft.com/office/drawing/2017/decorative" val="1"/>
              </a:ext>
            </a:extLst>
          </p:cNvPr>
          <p:cNvSpPr>
            <a:spLocks noChangeAspect="1" noChangeArrowheads="1"/>
          </p:cNvSpPr>
          <p:nvPr/>
        </p:nvSpPr>
        <p:spPr bwMode="auto">
          <a:xfrm>
            <a:off x="5200650" y="4479925"/>
            <a:ext cx="106363"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73" name="Rectangle 49">
            <a:extLst>
              <a:ext uri="{FF2B5EF4-FFF2-40B4-BE49-F238E27FC236}">
                <a16:creationId xmlns:a16="http://schemas.microsoft.com/office/drawing/2014/main" id="{A752F0E6-3F4C-E75B-92A8-CBFB09773398}"/>
              </a:ext>
              <a:ext uri="{C183D7F6-B498-43B3-948B-1728B52AA6E4}">
                <adec:decorative xmlns:adec="http://schemas.microsoft.com/office/drawing/2017/decorative" val="1"/>
              </a:ext>
            </a:extLst>
          </p:cNvPr>
          <p:cNvSpPr>
            <a:spLocks noChangeAspect="1" noChangeArrowheads="1"/>
          </p:cNvSpPr>
          <p:nvPr/>
        </p:nvSpPr>
        <p:spPr bwMode="auto">
          <a:xfrm>
            <a:off x="5200650" y="4586288"/>
            <a:ext cx="10636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72" name="Rectangle 48">
            <a:extLst>
              <a:ext uri="{FF2B5EF4-FFF2-40B4-BE49-F238E27FC236}">
                <a16:creationId xmlns:a16="http://schemas.microsoft.com/office/drawing/2014/main" id="{17488FD1-75F6-C6EB-3C3A-7190EED0F63B}"/>
              </a:ext>
              <a:ext uri="{C183D7F6-B498-43B3-948B-1728B52AA6E4}">
                <adec:decorative xmlns:adec="http://schemas.microsoft.com/office/drawing/2017/decorative" val="1"/>
              </a:ext>
            </a:extLst>
          </p:cNvPr>
          <p:cNvSpPr>
            <a:spLocks noChangeAspect="1" noChangeArrowheads="1"/>
          </p:cNvSpPr>
          <p:nvPr/>
        </p:nvSpPr>
        <p:spPr bwMode="auto">
          <a:xfrm>
            <a:off x="5200650" y="4800600"/>
            <a:ext cx="106363"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05" name="Freeform 91">
            <a:extLst>
              <a:ext uri="{FF2B5EF4-FFF2-40B4-BE49-F238E27FC236}">
                <a16:creationId xmlns:a16="http://schemas.microsoft.com/office/drawing/2014/main" id="{113C958C-47F2-D63C-F106-54D081F05E09}"/>
              </a:ext>
              <a:ext uri="{C183D7F6-B498-43B3-948B-1728B52AA6E4}">
                <adec:decorative xmlns:adec="http://schemas.microsoft.com/office/drawing/2017/decorative" val="1"/>
              </a:ext>
            </a:extLst>
          </p:cNvPr>
          <p:cNvSpPr>
            <a:spLocks noChangeAspect="1"/>
          </p:cNvSpPr>
          <p:nvPr/>
        </p:nvSpPr>
        <p:spPr bwMode="auto">
          <a:xfrm>
            <a:off x="5197475" y="4914900"/>
            <a:ext cx="314325" cy="419100"/>
          </a:xfrm>
          <a:custGeom>
            <a:avLst/>
            <a:gdLst>
              <a:gd name="T0" fmla="*/ 314325 w 198"/>
              <a:gd name="T1" fmla="*/ 419100 h 264"/>
              <a:gd name="T2" fmla="*/ 314325 w 198"/>
              <a:gd name="T3" fmla="*/ 0 h 264"/>
              <a:gd name="T4" fmla="*/ 0 w 198"/>
              <a:gd name="T5" fmla="*/ 0 h 264"/>
              <a:gd name="T6" fmla="*/ 0 w 198"/>
              <a:gd name="T7" fmla="*/ 419100 h 264"/>
              <a:gd name="T8" fmla="*/ 314325 w 198"/>
              <a:gd name="T9" fmla="*/ 41910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6" name="Rectangle 42">
            <a:extLst>
              <a:ext uri="{FF2B5EF4-FFF2-40B4-BE49-F238E27FC236}">
                <a16:creationId xmlns:a16="http://schemas.microsoft.com/office/drawing/2014/main" id="{D89982F0-F6FC-C69C-E422-1DC1D749897C}"/>
              </a:ext>
              <a:ext uri="{C183D7F6-B498-43B3-948B-1728B52AA6E4}">
                <adec:decorative xmlns:adec="http://schemas.microsoft.com/office/drawing/2017/decorative" val="1"/>
              </a:ext>
            </a:extLst>
          </p:cNvPr>
          <p:cNvSpPr>
            <a:spLocks noChangeAspect="1" noChangeArrowheads="1"/>
          </p:cNvSpPr>
          <p:nvPr/>
        </p:nvSpPr>
        <p:spPr bwMode="auto">
          <a:xfrm>
            <a:off x="5521325"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8" name="Rectangle 44">
            <a:extLst>
              <a:ext uri="{FF2B5EF4-FFF2-40B4-BE49-F238E27FC236}">
                <a16:creationId xmlns:a16="http://schemas.microsoft.com/office/drawing/2014/main" id="{90478C7E-63F8-E686-5B13-264C68833809}"/>
              </a:ext>
              <a:ext uri="{C183D7F6-B498-43B3-948B-1728B52AA6E4}">
                <adec:decorative xmlns:adec="http://schemas.microsoft.com/office/drawing/2017/decorative" val="1"/>
              </a:ext>
            </a:extLst>
          </p:cNvPr>
          <p:cNvSpPr>
            <a:spLocks noChangeAspect="1" noChangeArrowheads="1"/>
          </p:cNvSpPr>
          <p:nvPr/>
        </p:nvSpPr>
        <p:spPr bwMode="auto">
          <a:xfrm>
            <a:off x="5521325"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74" name="Rectangle 50">
            <a:extLst>
              <a:ext uri="{FF2B5EF4-FFF2-40B4-BE49-F238E27FC236}">
                <a16:creationId xmlns:a16="http://schemas.microsoft.com/office/drawing/2014/main" id="{99564A07-D160-A2BB-F6F1-AB2905C361B8}"/>
              </a:ext>
              <a:ext uri="{C183D7F6-B498-43B3-948B-1728B52AA6E4}">
                <adec:decorative xmlns:adec="http://schemas.microsoft.com/office/drawing/2017/decorative" val="1"/>
              </a:ext>
            </a:extLst>
          </p:cNvPr>
          <p:cNvSpPr>
            <a:spLocks noChangeAspect="1" noChangeArrowheads="1"/>
          </p:cNvSpPr>
          <p:nvPr/>
        </p:nvSpPr>
        <p:spPr bwMode="auto">
          <a:xfrm>
            <a:off x="5307013" y="4479925"/>
            <a:ext cx="21431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41" name="Freeform 17">
            <a:extLst>
              <a:ext uri="{FF2B5EF4-FFF2-40B4-BE49-F238E27FC236}">
                <a16:creationId xmlns:a16="http://schemas.microsoft.com/office/drawing/2014/main" id="{0DE7AE39-AFEE-0C2C-5296-4A0E5A6DFF68}"/>
              </a:ext>
              <a:ext uri="{C183D7F6-B498-43B3-948B-1728B52AA6E4}">
                <adec:decorative xmlns:adec="http://schemas.microsoft.com/office/drawing/2017/decorative" val="1"/>
              </a:ext>
            </a:extLst>
          </p:cNvPr>
          <p:cNvSpPr>
            <a:spLocks noChangeAspect="1"/>
          </p:cNvSpPr>
          <p:nvPr/>
        </p:nvSpPr>
        <p:spPr bwMode="auto">
          <a:xfrm>
            <a:off x="3790950" y="4914900"/>
            <a:ext cx="781050" cy="422275"/>
          </a:xfrm>
          <a:custGeom>
            <a:avLst/>
            <a:gdLst>
              <a:gd name="T0" fmla="*/ 3633 w 430"/>
              <a:gd name="T1" fmla="*/ 193675 h 266"/>
              <a:gd name="T2" fmla="*/ 3633 w 430"/>
              <a:gd name="T3" fmla="*/ 0 h 266"/>
              <a:gd name="T4" fmla="*/ 781050 w 430"/>
              <a:gd name="T5" fmla="*/ 0 h 266"/>
              <a:gd name="T6" fmla="*/ 781050 w 430"/>
              <a:gd name="T7" fmla="*/ 422275 h 266"/>
              <a:gd name="T8" fmla="*/ 312420 w 430"/>
              <a:gd name="T9" fmla="*/ 420688 h 266"/>
              <a:gd name="T10" fmla="*/ 317869 w 430"/>
              <a:gd name="T11" fmla="*/ 160338 h 266"/>
              <a:gd name="T12" fmla="*/ 243397 w 430"/>
              <a:gd name="T13" fmla="*/ 80963 h 266"/>
              <a:gd name="T14" fmla="*/ 181640 w 430"/>
              <a:gd name="T15" fmla="*/ 152400 h 266"/>
              <a:gd name="T16" fmla="*/ 181640 w 430"/>
              <a:gd name="T17" fmla="*/ 187325 h 266"/>
              <a:gd name="T18" fmla="*/ 0 w 430"/>
              <a:gd name="T19" fmla="*/ 18732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2" name="Rectangle 18">
            <a:extLst>
              <a:ext uri="{FF2B5EF4-FFF2-40B4-BE49-F238E27FC236}">
                <a16:creationId xmlns:a16="http://schemas.microsoft.com/office/drawing/2014/main" id="{0B0A98B5-B8FC-2E78-744F-D22FA074998E}"/>
              </a:ext>
              <a:ext uri="{C183D7F6-B498-43B3-948B-1728B52AA6E4}">
                <adec:decorative xmlns:adec="http://schemas.microsoft.com/office/drawing/2017/decorative" val="1"/>
              </a:ext>
            </a:extLst>
          </p:cNvPr>
          <p:cNvSpPr>
            <a:spLocks noChangeAspect="1" noChangeArrowheads="1"/>
          </p:cNvSpPr>
          <p:nvPr/>
        </p:nvSpPr>
        <p:spPr bwMode="auto">
          <a:xfrm flipH="1">
            <a:off x="3810000" y="5232400"/>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48" name="Rectangle 24">
            <a:extLst>
              <a:ext uri="{FF2B5EF4-FFF2-40B4-BE49-F238E27FC236}">
                <a16:creationId xmlns:a16="http://schemas.microsoft.com/office/drawing/2014/main" id="{9DA8ECC6-0ABC-A8D0-AD98-6543F880974D}"/>
              </a:ext>
              <a:ext uri="{C183D7F6-B498-43B3-948B-1728B52AA6E4}">
                <adec:decorative xmlns:adec="http://schemas.microsoft.com/office/drawing/2017/decorative" val="1"/>
              </a:ext>
            </a:extLst>
          </p:cNvPr>
          <p:cNvSpPr>
            <a:spLocks noChangeAspect="1" noChangeArrowheads="1"/>
          </p:cNvSpPr>
          <p:nvPr/>
        </p:nvSpPr>
        <p:spPr bwMode="auto">
          <a:xfrm>
            <a:off x="3913188" y="4800600"/>
            <a:ext cx="106362"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52" name="Rectangle 28">
            <a:extLst>
              <a:ext uri="{FF2B5EF4-FFF2-40B4-BE49-F238E27FC236}">
                <a16:creationId xmlns:a16="http://schemas.microsoft.com/office/drawing/2014/main" id="{1020F232-BAB4-79F5-39CC-C5606D451B3B}"/>
              </a:ext>
              <a:ext uri="{C183D7F6-B498-43B3-948B-1728B52AA6E4}">
                <adec:decorative xmlns:adec="http://schemas.microsoft.com/office/drawing/2017/decorative" val="1"/>
              </a:ext>
            </a:extLst>
          </p:cNvPr>
          <p:cNvSpPr>
            <a:spLocks noChangeAspect="1" noChangeArrowheads="1"/>
          </p:cNvSpPr>
          <p:nvPr/>
        </p:nvSpPr>
        <p:spPr bwMode="auto">
          <a:xfrm>
            <a:off x="4448175"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46" name="Rectangle 22">
            <a:extLst>
              <a:ext uri="{FF2B5EF4-FFF2-40B4-BE49-F238E27FC236}">
                <a16:creationId xmlns:a16="http://schemas.microsoft.com/office/drawing/2014/main" id="{85B2B238-C39C-A164-3F05-68C237D052B2}"/>
              </a:ext>
              <a:ext uri="{C183D7F6-B498-43B3-948B-1728B52AA6E4}">
                <adec:decorative xmlns:adec="http://schemas.microsoft.com/office/drawing/2017/decorative" val="1"/>
              </a:ext>
            </a:extLst>
          </p:cNvPr>
          <p:cNvSpPr>
            <a:spLocks noChangeAspect="1" noChangeArrowheads="1"/>
          </p:cNvSpPr>
          <p:nvPr/>
        </p:nvSpPr>
        <p:spPr bwMode="auto">
          <a:xfrm>
            <a:off x="4127500" y="4586288"/>
            <a:ext cx="214313"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7" name="Rectangle 43">
            <a:extLst>
              <a:ext uri="{FF2B5EF4-FFF2-40B4-BE49-F238E27FC236}">
                <a16:creationId xmlns:a16="http://schemas.microsoft.com/office/drawing/2014/main" id="{C2930DCF-79B7-E251-E146-EA881980934D}"/>
              </a:ext>
              <a:ext uri="{C183D7F6-B498-43B3-948B-1728B52AA6E4}">
                <adec:decorative xmlns:adec="http://schemas.microsoft.com/office/drawing/2017/decorative" val="1"/>
              </a:ext>
            </a:extLst>
          </p:cNvPr>
          <p:cNvSpPr>
            <a:spLocks noChangeAspect="1" noChangeArrowheads="1"/>
          </p:cNvSpPr>
          <p:nvPr/>
        </p:nvSpPr>
        <p:spPr bwMode="auto">
          <a:xfrm>
            <a:off x="5521325"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42" name="AutoShape 148">
            <a:extLst>
              <a:ext uri="{FF2B5EF4-FFF2-40B4-BE49-F238E27FC236}">
                <a16:creationId xmlns:a16="http://schemas.microsoft.com/office/drawing/2014/main" id="{908884E5-7AF8-12BF-A022-D1240C5E85E0}"/>
              </a:ext>
              <a:ext uri="{C183D7F6-B498-43B3-948B-1728B52AA6E4}">
                <adec:decorative xmlns:adec="http://schemas.microsoft.com/office/drawing/2017/decorative" val="1"/>
              </a:ext>
            </a:extLst>
          </p:cNvPr>
          <p:cNvSpPr>
            <a:spLocks noChangeArrowheads="1"/>
          </p:cNvSpPr>
          <p:nvPr/>
        </p:nvSpPr>
        <p:spPr bwMode="auto">
          <a:xfrm>
            <a:off x="4543425"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40" name="Text Box 146">
            <a:extLst>
              <a:ext uri="{FF2B5EF4-FFF2-40B4-BE49-F238E27FC236}">
                <a16:creationId xmlns:a16="http://schemas.microsoft.com/office/drawing/2014/main" id="{9E80BD36-3235-773E-0128-14AF787BA125}"/>
              </a:ext>
            </a:extLst>
          </p:cNvPr>
          <p:cNvSpPr txBox="1">
            <a:spLocks noChangeArrowheads="1"/>
          </p:cNvSpPr>
          <p:nvPr/>
        </p:nvSpPr>
        <p:spPr bwMode="auto">
          <a:xfrm>
            <a:off x="4421188"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7941" name="Text Box 147">
            <a:extLst>
              <a:ext uri="{FF2B5EF4-FFF2-40B4-BE49-F238E27FC236}">
                <a16:creationId xmlns:a16="http://schemas.microsoft.com/office/drawing/2014/main" id="{551B2053-4A8B-9267-D196-090BC02EBFFB}"/>
              </a:ext>
            </a:extLst>
          </p:cNvPr>
          <p:cNvSpPr txBox="1">
            <a:spLocks noChangeArrowheads="1"/>
          </p:cNvSpPr>
          <p:nvPr/>
        </p:nvSpPr>
        <p:spPr bwMode="auto">
          <a:xfrm>
            <a:off x="4884738" y="5683250"/>
            <a:ext cx="4556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7944" name="AutoShape 150">
            <a:extLst>
              <a:ext uri="{FF2B5EF4-FFF2-40B4-BE49-F238E27FC236}">
                <a16:creationId xmlns:a16="http://schemas.microsoft.com/office/drawing/2014/main" id="{F50B57AD-863E-DEBA-BF8D-165A1E7B2326}"/>
              </a:ext>
              <a:ext uri="{C183D7F6-B498-43B3-948B-1728B52AA6E4}">
                <adec:decorative xmlns:adec="http://schemas.microsoft.com/office/drawing/2017/decorative" val="1"/>
              </a:ext>
            </a:extLst>
          </p:cNvPr>
          <p:cNvSpPr>
            <a:spLocks noChangeArrowheads="1"/>
          </p:cNvSpPr>
          <p:nvPr/>
        </p:nvSpPr>
        <p:spPr bwMode="auto">
          <a:xfrm flipV="1">
            <a:off x="4972050" y="5381625"/>
            <a:ext cx="228600" cy="228600"/>
          </a:xfrm>
          <a:prstGeom prst="downArrow">
            <a:avLst>
              <a:gd name="adj1" fmla="val 33333"/>
              <a:gd name="adj2" fmla="val 62500"/>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45" name="AutoShape 151">
            <a:extLst>
              <a:ext uri="{FF2B5EF4-FFF2-40B4-BE49-F238E27FC236}">
                <a16:creationId xmlns:a16="http://schemas.microsoft.com/office/drawing/2014/main" id="{A6ECC8F7-03F4-C5E1-4399-E4CA3EB4E431}"/>
              </a:ext>
              <a:ext uri="{C183D7F6-B498-43B3-948B-1728B52AA6E4}">
                <adec:decorative xmlns:adec="http://schemas.microsoft.com/office/drawing/2017/decorative" val="1"/>
              </a:ext>
            </a:extLst>
          </p:cNvPr>
          <p:cNvSpPr>
            <a:spLocks noChangeArrowheads="1"/>
          </p:cNvSpPr>
          <p:nvPr/>
        </p:nvSpPr>
        <p:spPr bwMode="auto">
          <a:xfrm flipV="1">
            <a:off x="550545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38" name="Text Box 144">
            <a:extLst>
              <a:ext uri="{FF2B5EF4-FFF2-40B4-BE49-F238E27FC236}">
                <a16:creationId xmlns:a16="http://schemas.microsoft.com/office/drawing/2014/main" id="{9CC3DBBA-7E73-51B8-7388-4E45F86A5664}"/>
              </a:ext>
            </a:extLst>
          </p:cNvPr>
          <p:cNvSpPr txBox="1">
            <a:spLocks noChangeArrowheads="1"/>
          </p:cNvSpPr>
          <p:nvPr/>
        </p:nvSpPr>
        <p:spPr bwMode="auto">
          <a:xfrm>
            <a:off x="5384800" y="5699125"/>
            <a:ext cx="45561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7831" name="Rectangle 7">
            <a:extLst>
              <a:ext uri="{FF2B5EF4-FFF2-40B4-BE49-F238E27FC236}">
                <a16:creationId xmlns:a16="http://schemas.microsoft.com/office/drawing/2014/main" id="{13D3D7EE-F354-F8AB-D60C-60BD03F418B6}"/>
              </a:ext>
              <a:ext uri="{C183D7F6-B498-43B3-948B-1728B52AA6E4}">
                <adec:decorative xmlns:adec="http://schemas.microsoft.com/office/drawing/2017/decorative" val="1"/>
              </a:ext>
            </a:extLst>
          </p:cNvPr>
          <p:cNvSpPr>
            <a:spLocks noChangeArrowheads="1"/>
          </p:cNvSpPr>
          <p:nvPr/>
        </p:nvSpPr>
        <p:spPr bwMode="auto">
          <a:xfrm>
            <a:off x="6324600" y="4043363"/>
            <a:ext cx="533400" cy="1295400"/>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36" name="Freeform 12">
            <a:extLst>
              <a:ext uri="{FF2B5EF4-FFF2-40B4-BE49-F238E27FC236}">
                <a16:creationId xmlns:a16="http://schemas.microsoft.com/office/drawing/2014/main" id="{BF531007-90C2-B7A6-113D-9A6E1A26FEC4}"/>
              </a:ext>
              <a:ext uri="{C183D7F6-B498-43B3-948B-1728B52AA6E4}">
                <adec:decorative xmlns:adec="http://schemas.microsoft.com/office/drawing/2017/decorative" val="1"/>
              </a:ext>
            </a:extLst>
          </p:cNvPr>
          <p:cNvSpPr>
            <a:spLocks noChangeAspect="1"/>
          </p:cNvSpPr>
          <p:nvPr/>
        </p:nvSpPr>
        <p:spPr bwMode="auto">
          <a:xfrm>
            <a:off x="5705475" y="3981450"/>
            <a:ext cx="1673225" cy="485775"/>
          </a:xfrm>
          <a:custGeom>
            <a:avLst/>
            <a:gdLst>
              <a:gd name="T0" fmla="*/ 28575 w 1054"/>
              <a:gd name="T1" fmla="*/ 374650 h 306"/>
              <a:gd name="T2" fmla="*/ 28575 w 1054"/>
              <a:gd name="T3" fmla="*/ 482600 h 306"/>
              <a:gd name="T4" fmla="*/ 331788 w 1054"/>
              <a:gd name="T5" fmla="*/ 482600 h 306"/>
              <a:gd name="T6" fmla="*/ 333375 w 1054"/>
              <a:gd name="T7" fmla="*/ 376238 h 306"/>
              <a:gd name="T8" fmla="*/ 565150 w 1054"/>
              <a:gd name="T9" fmla="*/ 374650 h 306"/>
              <a:gd name="T10" fmla="*/ 566738 w 1054"/>
              <a:gd name="T11" fmla="*/ 485775 h 306"/>
              <a:gd name="T12" fmla="*/ 833438 w 1054"/>
              <a:gd name="T13" fmla="*/ 485775 h 306"/>
              <a:gd name="T14" fmla="*/ 833438 w 1054"/>
              <a:gd name="T15" fmla="*/ 376238 h 306"/>
              <a:gd name="T16" fmla="*/ 1109663 w 1054"/>
              <a:gd name="T17" fmla="*/ 376238 h 306"/>
              <a:gd name="T18" fmla="*/ 1109663 w 1054"/>
              <a:gd name="T19" fmla="*/ 485775 h 306"/>
              <a:gd name="T20" fmla="*/ 1671638 w 1054"/>
              <a:gd name="T21" fmla="*/ 485775 h 306"/>
              <a:gd name="T22" fmla="*/ 1673225 w 1054"/>
              <a:gd name="T23" fmla="*/ 0 h 306"/>
              <a:gd name="T24" fmla="*/ 0 w 1054"/>
              <a:gd name="T25" fmla="*/ 0 h 306"/>
              <a:gd name="T26" fmla="*/ 1588 w 1054"/>
              <a:gd name="T27" fmla="*/ 357188 h 306"/>
              <a:gd name="T28" fmla="*/ 28575 w 1054"/>
              <a:gd name="T29" fmla="*/ 37465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4" h="306">
                <a:moveTo>
                  <a:pt x="18" y="236"/>
                </a:moveTo>
                <a:lnTo>
                  <a:pt x="18" y="304"/>
                </a:lnTo>
                <a:lnTo>
                  <a:pt x="209" y="304"/>
                </a:lnTo>
                <a:lnTo>
                  <a:pt x="210" y="237"/>
                </a:lnTo>
                <a:lnTo>
                  <a:pt x="356" y="236"/>
                </a:lnTo>
                <a:lnTo>
                  <a:pt x="357" y="306"/>
                </a:lnTo>
                <a:lnTo>
                  <a:pt x="525" y="306"/>
                </a:lnTo>
                <a:lnTo>
                  <a:pt x="525" y="237"/>
                </a:lnTo>
                <a:lnTo>
                  <a:pt x="699" y="237"/>
                </a:lnTo>
                <a:lnTo>
                  <a:pt x="699" y="306"/>
                </a:lnTo>
                <a:lnTo>
                  <a:pt x="1053" y="306"/>
                </a:lnTo>
                <a:lnTo>
                  <a:pt x="1054" y="0"/>
                </a:lnTo>
                <a:lnTo>
                  <a:pt x="0" y="0"/>
                </a:lnTo>
                <a:lnTo>
                  <a:pt x="1" y="225"/>
                </a:lnTo>
                <a:lnTo>
                  <a:pt x="18" y="236"/>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0" name="Freeform 16">
            <a:extLst>
              <a:ext uri="{FF2B5EF4-FFF2-40B4-BE49-F238E27FC236}">
                <a16:creationId xmlns:a16="http://schemas.microsoft.com/office/drawing/2014/main" id="{93524133-FDCD-CA0B-3108-8F47E9C50487}"/>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6" name="Freeform 92">
            <a:extLst>
              <a:ext uri="{FF2B5EF4-FFF2-40B4-BE49-F238E27FC236}">
                <a16:creationId xmlns:a16="http://schemas.microsoft.com/office/drawing/2014/main" id="{A070472E-DE9A-022D-4A04-3328E10396C7}"/>
              </a:ext>
              <a:ext uri="{C183D7F6-B498-43B3-948B-1728B52AA6E4}">
                <adec:decorative xmlns:adec="http://schemas.microsoft.com/office/drawing/2017/decorative" val="1"/>
              </a:ext>
            </a:extLst>
          </p:cNvPr>
          <p:cNvSpPr>
            <a:spLocks noChangeAspect="1"/>
          </p:cNvSpPr>
          <p:nvPr/>
        </p:nvSpPr>
        <p:spPr bwMode="auto">
          <a:xfrm>
            <a:off x="5724525" y="4911725"/>
            <a:ext cx="314325" cy="422275"/>
          </a:xfrm>
          <a:custGeom>
            <a:avLst/>
            <a:gdLst>
              <a:gd name="T0" fmla="*/ 314325 w 198"/>
              <a:gd name="T1" fmla="*/ 422275 h 266"/>
              <a:gd name="T2" fmla="*/ 314325 w 198"/>
              <a:gd name="T3" fmla="*/ 3175 h 266"/>
              <a:gd name="T4" fmla="*/ 0 w 198"/>
              <a:gd name="T5" fmla="*/ 0 h 266"/>
              <a:gd name="T6" fmla="*/ 0 w 198"/>
              <a:gd name="T7" fmla="*/ 422275 h 266"/>
              <a:gd name="T8" fmla="*/ 314325 w 19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7" name="Freeform 93">
            <a:extLst>
              <a:ext uri="{FF2B5EF4-FFF2-40B4-BE49-F238E27FC236}">
                <a16:creationId xmlns:a16="http://schemas.microsoft.com/office/drawing/2014/main" id="{5D7D92CF-28D6-29A3-B19C-A617943EA5CF}"/>
              </a:ext>
              <a:ext uri="{C183D7F6-B498-43B3-948B-1728B52AA6E4}">
                <adec:decorative xmlns:adec="http://schemas.microsoft.com/office/drawing/2017/decorative" val="1"/>
              </a:ext>
            </a:extLst>
          </p:cNvPr>
          <p:cNvSpPr>
            <a:spLocks noChangeAspect="1"/>
          </p:cNvSpPr>
          <p:nvPr/>
        </p:nvSpPr>
        <p:spPr bwMode="auto">
          <a:xfrm>
            <a:off x="6251575" y="4911725"/>
            <a:ext cx="266700" cy="422275"/>
          </a:xfrm>
          <a:custGeom>
            <a:avLst/>
            <a:gdLst>
              <a:gd name="T0" fmla="*/ 266700 w 168"/>
              <a:gd name="T1" fmla="*/ 422275 h 266"/>
              <a:gd name="T2" fmla="*/ 266700 w 168"/>
              <a:gd name="T3" fmla="*/ 0 h 266"/>
              <a:gd name="T4" fmla="*/ 0 w 168"/>
              <a:gd name="T5" fmla="*/ 0 h 266"/>
              <a:gd name="T6" fmla="*/ 0 w 168"/>
              <a:gd name="T7" fmla="*/ 422275 h 266"/>
              <a:gd name="T8" fmla="*/ 266700 w 168"/>
              <a:gd name="T9" fmla="*/ 422275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9" name="Freeform 45">
            <a:extLst>
              <a:ext uri="{FF2B5EF4-FFF2-40B4-BE49-F238E27FC236}">
                <a16:creationId xmlns:a16="http://schemas.microsoft.com/office/drawing/2014/main" id="{2426FAE7-75BF-E85F-2D08-81463A436F85}"/>
              </a:ext>
              <a:ext uri="{C183D7F6-B498-43B3-948B-1728B52AA6E4}">
                <adec:decorative xmlns:adec="http://schemas.microsoft.com/office/drawing/2017/decorative" val="1"/>
              </a:ext>
            </a:extLst>
          </p:cNvPr>
          <p:cNvSpPr>
            <a:spLocks noChangeAspect="1"/>
          </p:cNvSpPr>
          <p:nvPr/>
        </p:nvSpPr>
        <p:spPr bwMode="auto">
          <a:xfrm>
            <a:off x="562927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6" name="Rectangle 52">
            <a:extLst>
              <a:ext uri="{FF2B5EF4-FFF2-40B4-BE49-F238E27FC236}">
                <a16:creationId xmlns:a16="http://schemas.microsoft.com/office/drawing/2014/main" id="{606AA968-4D86-AF25-1466-415DF508836B}"/>
              </a:ext>
              <a:ext uri="{C183D7F6-B498-43B3-948B-1728B52AA6E4}">
                <adec:decorative xmlns:adec="http://schemas.microsoft.com/office/drawing/2017/decorative" val="1"/>
              </a:ext>
            </a:extLst>
          </p:cNvPr>
          <p:cNvSpPr>
            <a:spLocks noChangeAspect="1" noChangeArrowheads="1"/>
          </p:cNvSpPr>
          <p:nvPr/>
        </p:nvSpPr>
        <p:spPr bwMode="auto">
          <a:xfrm>
            <a:off x="5735638" y="4586288"/>
            <a:ext cx="4302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56" name="Rectangle 32">
            <a:extLst>
              <a:ext uri="{FF2B5EF4-FFF2-40B4-BE49-F238E27FC236}">
                <a16:creationId xmlns:a16="http://schemas.microsoft.com/office/drawing/2014/main" id="{B1696A21-99F3-93EF-5325-B02DBCCD9280}"/>
              </a:ext>
              <a:ext uri="{C183D7F6-B498-43B3-948B-1728B52AA6E4}">
                <adec:decorative xmlns:adec="http://schemas.microsoft.com/office/drawing/2017/decorative" val="1"/>
              </a:ext>
            </a:extLst>
          </p:cNvPr>
          <p:cNvSpPr>
            <a:spLocks noChangeAspect="1" noChangeArrowheads="1"/>
          </p:cNvSpPr>
          <p:nvPr/>
        </p:nvSpPr>
        <p:spPr bwMode="auto">
          <a:xfrm>
            <a:off x="6272213"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58" name="Rectangle 34">
            <a:extLst>
              <a:ext uri="{FF2B5EF4-FFF2-40B4-BE49-F238E27FC236}">
                <a16:creationId xmlns:a16="http://schemas.microsoft.com/office/drawing/2014/main" id="{49282378-7A40-9848-1125-8A2082F93F8A}"/>
              </a:ext>
              <a:ext uri="{C183D7F6-B498-43B3-948B-1728B52AA6E4}">
                <adec:decorative xmlns:adec="http://schemas.microsoft.com/office/drawing/2017/decorative" val="1"/>
              </a:ext>
            </a:extLst>
          </p:cNvPr>
          <p:cNvSpPr>
            <a:spLocks noChangeAspect="1" noChangeArrowheads="1"/>
          </p:cNvSpPr>
          <p:nvPr/>
        </p:nvSpPr>
        <p:spPr bwMode="auto">
          <a:xfrm>
            <a:off x="6272213"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0" name="Freeform 36">
            <a:extLst>
              <a:ext uri="{FF2B5EF4-FFF2-40B4-BE49-F238E27FC236}">
                <a16:creationId xmlns:a16="http://schemas.microsoft.com/office/drawing/2014/main" id="{4739B6CC-5E70-088D-1AD3-D9830B3BC962}"/>
              </a:ext>
              <a:ext uri="{C183D7F6-B498-43B3-948B-1728B52AA6E4}">
                <adec:decorative xmlns:adec="http://schemas.microsoft.com/office/drawing/2017/decorative" val="1"/>
              </a:ext>
            </a:extLst>
          </p:cNvPr>
          <p:cNvSpPr>
            <a:spLocks noChangeAspect="1"/>
          </p:cNvSpPr>
          <p:nvPr/>
        </p:nvSpPr>
        <p:spPr bwMode="auto">
          <a:xfrm flipH="1">
            <a:off x="6165850"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9" name="Freeform 35">
            <a:extLst>
              <a:ext uri="{FF2B5EF4-FFF2-40B4-BE49-F238E27FC236}">
                <a16:creationId xmlns:a16="http://schemas.microsoft.com/office/drawing/2014/main" id="{8B04C3C6-17DA-F9E4-601B-5F23E8B2F2BC}"/>
              </a:ext>
              <a:ext uri="{C183D7F6-B498-43B3-948B-1728B52AA6E4}">
                <adec:decorative xmlns:adec="http://schemas.microsoft.com/office/drawing/2017/decorative" val="1"/>
              </a:ext>
            </a:extLst>
          </p:cNvPr>
          <p:cNvSpPr>
            <a:spLocks noChangeAspect="1"/>
          </p:cNvSpPr>
          <p:nvPr/>
        </p:nvSpPr>
        <p:spPr bwMode="auto">
          <a:xfrm>
            <a:off x="6380163" y="4479925"/>
            <a:ext cx="107950" cy="428625"/>
          </a:xfrm>
          <a:custGeom>
            <a:avLst/>
            <a:gdLst>
              <a:gd name="T0" fmla="*/ 0 w 48"/>
              <a:gd name="T1" fmla="*/ 0 h 192"/>
              <a:gd name="T2" fmla="*/ 107950 w 48"/>
              <a:gd name="T3" fmla="*/ 107156 h 192"/>
              <a:gd name="T4" fmla="*/ 107950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7" name="Rectangle 33">
            <a:extLst>
              <a:ext uri="{FF2B5EF4-FFF2-40B4-BE49-F238E27FC236}">
                <a16:creationId xmlns:a16="http://schemas.microsoft.com/office/drawing/2014/main" id="{C70C8EB1-DFE3-5D98-2EDB-56E31F14B2FF}"/>
              </a:ext>
              <a:ext uri="{C183D7F6-B498-43B3-948B-1728B52AA6E4}">
                <adec:decorative xmlns:adec="http://schemas.microsoft.com/office/drawing/2017/decorative" val="1"/>
              </a:ext>
            </a:extLst>
          </p:cNvPr>
          <p:cNvSpPr>
            <a:spLocks noChangeAspect="1" noChangeArrowheads="1"/>
          </p:cNvSpPr>
          <p:nvPr/>
        </p:nvSpPr>
        <p:spPr bwMode="auto">
          <a:xfrm>
            <a:off x="6272213"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77" name="Rectangle 53">
            <a:extLst>
              <a:ext uri="{FF2B5EF4-FFF2-40B4-BE49-F238E27FC236}">
                <a16:creationId xmlns:a16="http://schemas.microsoft.com/office/drawing/2014/main" id="{47BFB8DB-2B90-55DF-0CAA-33D368120056}"/>
              </a:ext>
              <a:ext uri="{C183D7F6-B498-43B3-948B-1728B52AA6E4}">
                <adec:decorative xmlns:adec="http://schemas.microsoft.com/office/drawing/2017/decorative" val="1"/>
              </a:ext>
            </a:extLst>
          </p:cNvPr>
          <p:cNvSpPr>
            <a:spLocks noChangeAspect="1" noChangeArrowheads="1"/>
          </p:cNvSpPr>
          <p:nvPr/>
        </p:nvSpPr>
        <p:spPr bwMode="auto">
          <a:xfrm>
            <a:off x="6488113" y="4586288"/>
            <a:ext cx="214312"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38" name="Freeform 14">
            <a:extLst>
              <a:ext uri="{FF2B5EF4-FFF2-40B4-BE49-F238E27FC236}">
                <a16:creationId xmlns:a16="http://schemas.microsoft.com/office/drawing/2014/main" id="{509CDD15-4B33-441A-7943-BB4845A7DFB8}"/>
              </a:ext>
              <a:ext uri="{C183D7F6-B498-43B3-948B-1728B52AA6E4}">
                <adec:decorative xmlns:adec="http://schemas.microsoft.com/office/drawing/2017/decorative" val="1"/>
              </a:ext>
            </a:extLst>
          </p:cNvPr>
          <p:cNvSpPr>
            <a:spLocks noChangeAspect="1"/>
          </p:cNvSpPr>
          <p:nvPr/>
        </p:nvSpPr>
        <p:spPr bwMode="auto">
          <a:xfrm>
            <a:off x="7369175" y="3762375"/>
            <a:ext cx="555625" cy="1573213"/>
          </a:xfrm>
          <a:custGeom>
            <a:avLst/>
            <a:gdLst>
              <a:gd name="T0" fmla="*/ 19050 w 350"/>
              <a:gd name="T1" fmla="*/ 1258888 h 991"/>
              <a:gd name="T2" fmla="*/ 447675 w 350"/>
              <a:gd name="T3" fmla="*/ 1258888 h 991"/>
              <a:gd name="T4" fmla="*/ 447675 w 350"/>
              <a:gd name="T5" fmla="*/ 104775 h 991"/>
              <a:gd name="T6" fmla="*/ 0 w 350"/>
              <a:gd name="T7" fmla="*/ 104775 h 991"/>
              <a:gd name="T8" fmla="*/ 0 w 350"/>
              <a:gd name="T9" fmla="*/ 0 h 991"/>
              <a:gd name="T10" fmla="*/ 555625 w 350"/>
              <a:gd name="T11" fmla="*/ 0 h 991"/>
              <a:gd name="T12" fmla="*/ 555625 w 350"/>
              <a:gd name="T13" fmla="*/ 1573213 h 991"/>
              <a:gd name="T14" fmla="*/ 19050 w 350"/>
              <a:gd name="T15" fmla="*/ 1573213 h 991"/>
              <a:gd name="T16" fmla="*/ 19050 w 350"/>
              <a:gd name="T17" fmla="*/ 1258888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991">
                <a:moveTo>
                  <a:pt x="12" y="793"/>
                </a:moveTo>
                <a:lnTo>
                  <a:pt x="282" y="793"/>
                </a:lnTo>
                <a:lnTo>
                  <a:pt x="282" y="66"/>
                </a:lnTo>
                <a:lnTo>
                  <a:pt x="0" y="66"/>
                </a:lnTo>
                <a:lnTo>
                  <a:pt x="0" y="0"/>
                </a:lnTo>
                <a:lnTo>
                  <a:pt x="350" y="0"/>
                </a:lnTo>
                <a:lnTo>
                  <a:pt x="350" y="991"/>
                </a:lnTo>
                <a:lnTo>
                  <a:pt x="12" y="991"/>
                </a:lnTo>
                <a:lnTo>
                  <a:pt x="12" y="793"/>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3" name="Freeform 89">
            <a:extLst>
              <a:ext uri="{FF2B5EF4-FFF2-40B4-BE49-F238E27FC236}">
                <a16:creationId xmlns:a16="http://schemas.microsoft.com/office/drawing/2014/main" id="{5CEF6F47-A85E-6905-D198-8D25A41353D2}"/>
              </a:ext>
              <a:ext uri="{C183D7F6-B498-43B3-948B-1728B52AA6E4}">
                <adec:decorative xmlns:adec="http://schemas.microsoft.com/office/drawing/2017/decorative" val="1"/>
              </a:ext>
            </a:extLst>
          </p:cNvPr>
          <p:cNvSpPr>
            <a:spLocks noChangeAspect="1"/>
          </p:cNvSpPr>
          <p:nvPr/>
        </p:nvSpPr>
        <p:spPr bwMode="auto">
          <a:xfrm>
            <a:off x="6683375" y="4914900"/>
            <a:ext cx="703263" cy="422275"/>
          </a:xfrm>
          <a:custGeom>
            <a:avLst/>
            <a:gdLst>
              <a:gd name="T0" fmla="*/ 703263 w 443"/>
              <a:gd name="T1" fmla="*/ 192088 h 266"/>
              <a:gd name="T2" fmla="*/ 703263 w 443"/>
              <a:gd name="T3" fmla="*/ 0 h 266"/>
              <a:gd name="T4" fmla="*/ 0 w 443"/>
              <a:gd name="T5" fmla="*/ 0 h 266"/>
              <a:gd name="T6" fmla="*/ 0 w 443"/>
              <a:gd name="T7" fmla="*/ 422275 h 266"/>
              <a:gd name="T8" fmla="*/ 452438 w 443"/>
              <a:gd name="T9" fmla="*/ 420688 h 266"/>
              <a:gd name="T10" fmla="*/ 447675 w 443"/>
              <a:gd name="T11" fmla="*/ 160338 h 266"/>
              <a:gd name="T12" fmla="*/ 511175 w 443"/>
              <a:gd name="T13" fmla="*/ 80963 h 266"/>
              <a:gd name="T14" fmla="*/ 565150 w 443"/>
              <a:gd name="T15" fmla="*/ 152400 h 266"/>
              <a:gd name="T16" fmla="*/ 565150 w 443"/>
              <a:gd name="T17" fmla="*/ 187325 h 266"/>
              <a:gd name="T18" fmla="*/ 703263 w 443"/>
              <a:gd name="T19" fmla="*/ 19208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3" h="266">
                <a:moveTo>
                  <a:pt x="443" y="121"/>
                </a:moveTo>
                <a:lnTo>
                  <a:pt x="443" y="0"/>
                </a:lnTo>
                <a:lnTo>
                  <a:pt x="0" y="0"/>
                </a:lnTo>
                <a:lnTo>
                  <a:pt x="0" y="266"/>
                </a:lnTo>
                <a:lnTo>
                  <a:pt x="285" y="265"/>
                </a:lnTo>
                <a:lnTo>
                  <a:pt x="282" y="101"/>
                </a:lnTo>
                <a:lnTo>
                  <a:pt x="322" y="51"/>
                </a:lnTo>
                <a:lnTo>
                  <a:pt x="356" y="96"/>
                </a:lnTo>
                <a:lnTo>
                  <a:pt x="356" y="118"/>
                </a:lnTo>
                <a:lnTo>
                  <a:pt x="443" y="121"/>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04" name="Rectangle 90">
            <a:extLst>
              <a:ext uri="{FF2B5EF4-FFF2-40B4-BE49-F238E27FC236}">
                <a16:creationId xmlns:a16="http://schemas.microsoft.com/office/drawing/2014/main" id="{4AF2B4BE-DF2C-9E8D-D391-64F963057216}"/>
              </a:ext>
              <a:ext uri="{C183D7F6-B498-43B3-948B-1728B52AA6E4}">
                <adec:decorative xmlns:adec="http://schemas.microsoft.com/office/drawing/2017/decorative" val="1"/>
              </a:ext>
            </a:extLst>
          </p:cNvPr>
          <p:cNvSpPr>
            <a:spLocks noChangeAspect="1" noChangeArrowheads="1"/>
          </p:cNvSpPr>
          <p:nvPr/>
        </p:nvSpPr>
        <p:spPr bwMode="auto">
          <a:xfrm>
            <a:off x="7277100" y="5229225"/>
            <a:ext cx="107950" cy="106363"/>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39" name="Freeform 145">
            <a:extLst>
              <a:ext uri="{FF2B5EF4-FFF2-40B4-BE49-F238E27FC236}">
                <a16:creationId xmlns:a16="http://schemas.microsoft.com/office/drawing/2014/main" id="{F978A84B-CF9C-D4F1-1E48-8B8E2D64EE10}"/>
              </a:ext>
              <a:ext uri="{C183D7F6-B498-43B3-948B-1728B52AA6E4}">
                <adec:decorative xmlns:adec="http://schemas.microsoft.com/office/drawing/2017/decorative" val="1"/>
              </a:ext>
            </a:extLst>
          </p:cNvPr>
          <p:cNvSpPr>
            <a:spLocks noChangeAspect="1"/>
          </p:cNvSpPr>
          <p:nvPr/>
        </p:nvSpPr>
        <p:spPr bwMode="auto">
          <a:xfrm>
            <a:off x="3814763" y="5332413"/>
            <a:ext cx="3500437" cy="1587"/>
          </a:xfrm>
          <a:custGeom>
            <a:avLst/>
            <a:gdLst>
              <a:gd name="T0" fmla="*/ 0 w 2205"/>
              <a:gd name="T1" fmla="*/ 1587 h 1"/>
              <a:gd name="T2" fmla="*/ 35004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935" name="Group 131">
            <a:extLst>
              <a:ext uri="{FF2B5EF4-FFF2-40B4-BE49-F238E27FC236}">
                <a16:creationId xmlns:a16="http://schemas.microsoft.com/office/drawing/2014/main" id="{15B7CBB6-9400-A844-A41B-2370A51792FF}"/>
              </a:ext>
              <a:ext uri="{C183D7F6-B498-43B3-948B-1728B52AA6E4}">
                <adec:decorative xmlns:adec="http://schemas.microsoft.com/office/drawing/2017/decorative" val="1"/>
              </a:ext>
            </a:extLst>
          </p:cNvPr>
          <p:cNvGrpSpPr>
            <a:grpSpLocks noChangeAspect="1"/>
          </p:cNvGrpSpPr>
          <p:nvPr/>
        </p:nvGrpSpPr>
        <p:grpSpPr bwMode="auto">
          <a:xfrm rot="-5400000">
            <a:off x="7209631" y="4320382"/>
            <a:ext cx="428625" cy="750888"/>
            <a:chOff x="2688" y="3264"/>
            <a:chExt cx="288" cy="384"/>
          </a:xfrm>
        </p:grpSpPr>
        <p:sp>
          <p:nvSpPr>
            <p:cNvPr id="77948" name="Line 132">
              <a:extLst>
                <a:ext uri="{FF2B5EF4-FFF2-40B4-BE49-F238E27FC236}">
                  <a16:creationId xmlns:a16="http://schemas.microsoft.com/office/drawing/2014/main" id="{8C3C96BA-DFFF-A373-2A38-2570F9A9ED1A}"/>
                </a:ext>
              </a:extLst>
            </p:cNvPr>
            <p:cNvSpPr>
              <a:spLocks noChangeAspect="1" noChangeShapeType="1"/>
            </p:cNvSpPr>
            <p:nvPr/>
          </p:nvSpPr>
          <p:spPr bwMode="auto">
            <a:xfrm flipV="1">
              <a:off x="2688" y="360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49" name="Line 133">
              <a:extLst>
                <a:ext uri="{FF2B5EF4-FFF2-40B4-BE49-F238E27FC236}">
                  <a16:creationId xmlns:a16="http://schemas.microsoft.com/office/drawing/2014/main" id="{76FA0B16-D456-3BB6-5591-1E0CE9AD3CF5}"/>
                </a:ext>
              </a:extLst>
            </p:cNvPr>
            <p:cNvSpPr>
              <a:spLocks noChangeAspect="1" noChangeShapeType="1"/>
            </p:cNvSpPr>
            <p:nvPr/>
          </p:nvSpPr>
          <p:spPr bwMode="auto">
            <a:xfrm>
              <a:off x="2688" y="355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0" name="Line 134">
              <a:extLst>
                <a:ext uri="{FF2B5EF4-FFF2-40B4-BE49-F238E27FC236}">
                  <a16:creationId xmlns:a16="http://schemas.microsoft.com/office/drawing/2014/main" id="{9C21A0BD-3424-2F6F-8143-2D2FBAA44EE7}"/>
                </a:ext>
              </a:extLst>
            </p:cNvPr>
            <p:cNvSpPr>
              <a:spLocks noChangeAspect="1" noChangeShapeType="1"/>
            </p:cNvSpPr>
            <p:nvPr/>
          </p:nvSpPr>
          <p:spPr bwMode="auto">
            <a:xfrm flipV="1">
              <a:off x="2688" y="350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1" name="Line 135">
              <a:extLst>
                <a:ext uri="{FF2B5EF4-FFF2-40B4-BE49-F238E27FC236}">
                  <a16:creationId xmlns:a16="http://schemas.microsoft.com/office/drawing/2014/main" id="{F24A540A-8E3C-A23F-752B-2C08C76B4DBF}"/>
                </a:ext>
              </a:extLst>
            </p:cNvPr>
            <p:cNvSpPr>
              <a:spLocks noChangeAspect="1" noChangeShapeType="1"/>
            </p:cNvSpPr>
            <p:nvPr/>
          </p:nvSpPr>
          <p:spPr bwMode="auto">
            <a:xfrm>
              <a:off x="2688" y="3456"/>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2" name="Line 136">
              <a:extLst>
                <a:ext uri="{FF2B5EF4-FFF2-40B4-BE49-F238E27FC236}">
                  <a16:creationId xmlns:a16="http://schemas.microsoft.com/office/drawing/2014/main" id="{80C73189-3D6B-0BA8-F268-B17D39ACFF5A}"/>
                </a:ext>
              </a:extLst>
            </p:cNvPr>
            <p:cNvSpPr>
              <a:spLocks noChangeAspect="1" noChangeShapeType="1"/>
            </p:cNvSpPr>
            <p:nvPr/>
          </p:nvSpPr>
          <p:spPr bwMode="auto">
            <a:xfrm flipV="1">
              <a:off x="2688" y="3408"/>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3" name="Line 137">
              <a:extLst>
                <a:ext uri="{FF2B5EF4-FFF2-40B4-BE49-F238E27FC236}">
                  <a16:creationId xmlns:a16="http://schemas.microsoft.com/office/drawing/2014/main" id="{14B711DB-4E6A-56E2-217B-AE4E9C354CCA}"/>
                </a:ext>
              </a:extLst>
            </p:cNvPr>
            <p:cNvSpPr>
              <a:spLocks noChangeAspect="1" noChangeShapeType="1"/>
            </p:cNvSpPr>
            <p:nvPr/>
          </p:nvSpPr>
          <p:spPr bwMode="auto">
            <a:xfrm>
              <a:off x="2688" y="3360"/>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4" name="Line 138">
              <a:extLst>
                <a:ext uri="{FF2B5EF4-FFF2-40B4-BE49-F238E27FC236}">
                  <a16:creationId xmlns:a16="http://schemas.microsoft.com/office/drawing/2014/main" id="{7168A6B7-3002-6BD0-6CEB-3B6C182FDF38}"/>
                </a:ext>
              </a:extLst>
            </p:cNvPr>
            <p:cNvSpPr>
              <a:spLocks noChangeAspect="1" noChangeShapeType="1"/>
            </p:cNvSpPr>
            <p:nvPr/>
          </p:nvSpPr>
          <p:spPr bwMode="auto">
            <a:xfrm flipV="1">
              <a:off x="2688" y="3312"/>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5" name="Line 139">
              <a:extLst>
                <a:ext uri="{FF2B5EF4-FFF2-40B4-BE49-F238E27FC236}">
                  <a16:creationId xmlns:a16="http://schemas.microsoft.com/office/drawing/2014/main" id="{AB4BF7AD-6217-B0BF-4E2E-DA3AF794686D}"/>
                </a:ext>
              </a:extLst>
            </p:cNvPr>
            <p:cNvSpPr>
              <a:spLocks noChangeAspect="1" noChangeShapeType="1"/>
            </p:cNvSpPr>
            <p:nvPr/>
          </p:nvSpPr>
          <p:spPr bwMode="auto">
            <a:xfrm>
              <a:off x="2688" y="3264"/>
              <a:ext cx="288"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6" name="Line 140">
              <a:extLst>
                <a:ext uri="{FF2B5EF4-FFF2-40B4-BE49-F238E27FC236}">
                  <a16:creationId xmlns:a16="http://schemas.microsoft.com/office/drawing/2014/main" id="{65A48528-D187-0FCC-39EA-3C51AE5B1063}"/>
                </a:ext>
              </a:extLst>
            </p:cNvPr>
            <p:cNvSpPr>
              <a:spLocks noChangeAspect="1" noChangeShapeType="1"/>
            </p:cNvSpPr>
            <p:nvPr/>
          </p:nvSpPr>
          <p:spPr bwMode="auto">
            <a:xfrm>
              <a:off x="2688" y="3264"/>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7" name="Line 141">
              <a:extLst>
                <a:ext uri="{FF2B5EF4-FFF2-40B4-BE49-F238E27FC236}">
                  <a16:creationId xmlns:a16="http://schemas.microsoft.com/office/drawing/2014/main" id="{D8131A9F-0A3D-C51D-3E31-BECDEF35236E}"/>
                </a:ext>
              </a:extLst>
            </p:cNvPr>
            <p:cNvSpPr>
              <a:spLocks noChangeAspect="1" noChangeShapeType="1"/>
            </p:cNvSpPr>
            <p:nvPr/>
          </p:nvSpPr>
          <p:spPr bwMode="auto">
            <a:xfrm>
              <a:off x="2688" y="3648"/>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39" name="Rectangle 15">
            <a:extLst>
              <a:ext uri="{FF2B5EF4-FFF2-40B4-BE49-F238E27FC236}">
                <a16:creationId xmlns:a16="http://schemas.microsoft.com/office/drawing/2014/main" id="{0326B697-DA7E-C57F-0890-924BF2D5101F}"/>
              </a:ext>
              <a:ext uri="{C183D7F6-B498-43B3-948B-1728B52AA6E4}">
                <adec:decorative xmlns:adec="http://schemas.microsoft.com/office/drawing/2017/decorative" val="1"/>
              </a:ext>
            </a:extLst>
          </p:cNvPr>
          <p:cNvSpPr>
            <a:spLocks noChangeAspect="1" noChangeArrowheads="1"/>
          </p:cNvSpPr>
          <p:nvPr/>
        </p:nvSpPr>
        <p:spPr bwMode="auto">
          <a:xfrm>
            <a:off x="7378700" y="3981450"/>
            <a:ext cx="349250" cy="428625"/>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1" name="Rectangle 37">
            <a:extLst>
              <a:ext uri="{FF2B5EF4-FFF2-40B4-BE49-F238E27FC236}">
                <a16:creationId xmlns:a16="http://schemas.microsoft.com/office/drawing/2014/main" id="{40A67184-ADC8-055A-0420-7EAE17D65C07}"/>
              </a:ext>
              <a:ext uri="{C183D7F6-B498-43B3-948B-1728B52AA6E4}">
                <adec:decorative xmlns:adec="http://schemas.microsoft.com/office/drawing/2017/decorative" val="1"/>
              </a:ext>
            </a:extLst>
          </p:cNvPr>
          <p:cNvSpPr>
            <a:spLocks noChangeAspect="1" noChangeArrowheads="1"/>
          </p:cNvSpPr>
          <p:nvPr/>
        </p:nvSpPr>
        <p:spPr bwMode="auto">
          <a:xfrm>
            <a:off x="6808788" y="4479925"/>
            <a:ext cx="107950" cy="106363"/>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3" name="Rectangle 39">
            <a:extLst>
              <a:ext uri="{FF2B5EF4-FFF2-40B4-BE49-F238E27FC236}">
                <a16:creationId xmlns:a16="http://schemas.microsoft.com/office/drawing/2014/main" id="{50331F08-E8B5-FA2E-44F6-B1E173F036C1}"/>
              </a:ext>
              <a:ext uri="{C183D7F6-B498-43B3-948B-1728B52AA6E4}">
                <adec:decorative xmlns:adec="http://schemas.microsoft.com/office/drawing/2017/decorative" val="1"/>
              </a:ext>
            </a:extLst>
          </p:cNvPr>
          <p:cNvSpPr>
            <a:spLocks noChangeAspect="1" noChangeArrowheads="1"/>
          </p:cNvSpPr>
          <p:nvPr/>
        </p:nvSpPr>
        <p:spPr bwMode="auto">
          <a:xfrm>
            <a:off x="6808788" y="4586288"/>
            <a:ext cx="107950" cy="21431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4" name="Freeform 40">
            <a:extLst>
              <a:ext uri="{FF2B5EF4-FFF2-40B4-BE49-F238E27FC236}">
                <a16:creationId xmlns:a16="http://schemas.microsoft.com/office/drawing/2014/main" id="{22D43D9B-E284-D3BA-BCF7-7B305501D7B2}"/>
              </a:ext>
              <a:ext uri="{C183D7F6-B498-43B3-948B-1728B52AA6E4}">
                <adec:decorative xmlns:adec="http://schemas.microsoft.com/office/drawing/2017/decorative" val="1"/>
              </a:ext>
            </a:extLst>
          </p:cNvPr>
          <p:cNvSpPr>
            <a:spLocks noChangeAspect="1"/>
          </p:cNvSpPr>
          <p:nvPr/>
        </p:nvSpPr>
        <p:spPr bwMode="auto">
          <a:xfrm flipH="1">
            <a:off x="6702425" y="4479925"/>
            <a:ext cx="106363" cy="428625"/>
          </a:xfrm>
          <a:custGeom>
            <a:avLst/>
            <a:gdLst>
              <a:gd name="T0" fmla="*/ 0 w 48"/>
              <a:gd name="T1" fmla="*/ 0 h 192"/>
              <a:gd name="T2" fmla="*/ 106363 w 48"/>
              <a:gd name="T3" fmla="*/ 107156 h 192"/>
              <a:gd name="T4" fmla="*/ 106363 w 48"/>
              <a:gd name="T5" fmla="*/ 321469 h 192"/>
              <a:gd name="T6" fmla="*/ 0 w 48"/>
              <a:gd name="T7" fmla="*/ 428625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2" name="Rectangle 38">
            <a:extLst>
              <a:ext uri="{FF2B5EF4-FFF2-40B4-BE49-F238E27FC236}">
                <a16:creationId xmlns:a16="http://schemas.microsoft.com/office/drawing/2014/main" id="{3A870055-A6A9-A41D-3AC8-98C1AA901043}"/>
              </a:ext>
              <a:ext uri="{C183D7F6-B498-43B3-948B-1728B52AA6E4}">
                <adec:decorative xmlns:adec="http://schemas.microsoft.com/office/drawing/2017/decorative" val="1"/>
              </a:ext>
            </a:extLst>
          </p:cNvPr>
          <p:cNvSpPr>
            <a:spLocks noChangeAspect="1" noChangeArrowheads="1"/>
          </p:cNvSpPr>
          <p:nvPr/>
        </p:nvSpPr>
        <p:spPr bwMode="auto">
          <a:xfrm>
            <a:off x="6808788" y="4800600"/>
            <a:ext cx="107950" cy="10795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44" name="Rectangle 20">
            <a:extLst>
              <a:ext uri="{FF2B5EF4-FFF2-40B4-BE49-F238E27FC236}">
                <a16:creationId xmlns:a16="http://schemas.microsoft.com/office/drawing/2014/main" id="{082D7530-38EA-6475-585C-616CB41384AA}"/>
              </a:ext>
              <a:ext uri="{C183D7F6-B498-43B3-948B-1728B52AA6E4}">
                <adec:decorative xmlns:adec="http://schemas.microsoft.com/office/drawing/2017/decorative" val="1"/>
              </a:ext>
            </a:extLst>
          </p:cNvPr>
          <p:cNvSpPr>
            <a:spLocks noChangeAspect="1" noChangeArrowheads="1"/>
          </p:cNvSpPr>
          <p:nvPr/>
        </p:nvSpPr>
        <p:spPr bwMode="auto">
          <a:xfrm>
            <a:off x="7023100" y="4586288"/>
            <a:ext cx="107950" cy="214312"/>
          </a:xfrm>
          <a:prstGeom prst="rect">
            <a:avLst/>
          </a:prstGeom>
          <a:solidFill>
            <a:srgbClr val="C8C8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65" name="Rectangle 41">
            <a:extLst>
              <a:ext uri="{FF2B5EF4-FFF2-40B4-BE49-F238E27FC236}">
                <a16:creationId xmlns:a16="http://schemas.microsoft.com/office/drawing/2014/main" id="{5B1959E1-B893-3ABF-DEBC-AA3F35C27885}"/>
              </a:ext>
              <a:ext uri="{C183D7F6-B498-43B3-948B-1728B52AA6E4}">
                <adec:decorative xmlns:adec="http://schemas.microsoft.com/office/drawing/2017/decorative" val="1"/>
              </a:ext>
            </a:extLst>
          </p:cNvPr>
          <p:cNvSpPr>
            <a:spLocks noChangeAspect="1" noChangeArrowheads="1"/>
          </p:cNvSpPr>
          <p:nvPr/>
        </p:nvSpPr>
        <p:spPr bwMode="auto">
          <a:xfrm>
            <a:off x="6916738" y="4479925"/>
            <a:ext cx="106362" cy="42862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43" name="AutoShape 149">
            <a:extLst>
              <a:ext uri="{FF2B5EF4-FFF2-40B4-BE49-F238E27FC236}">
                <a16:creationId xmlns:a16="http://schemas.microsoft.com/office/drawing/2014/main" id="{42323559-B8B0-46C2-B835-516ACF60FF73}"/>
              </a:ext>
              <a:ext uri="{C183D7F6-B498-43B3-948B-1728B52AA6E4}">
                <adec:decorative xmlns:adec="http://schemas.microsoft.com/office/drawing/2017/decorative" val="1"/>
              </a:ext>
            </a:extLst>
          </p:cNvPr>
          <p:cNvSpPr>
            <a:spLocks noChangeArrowheads="1"/>
          </p:cNvSpPr>
          <p:nvPr/>
        </p:nvSpPr>
        <p:spPr bwMode="auto">
          <a:xfrm>
            <a:off x="6019800" y="5381625"/>
            <a:ext cx="228600" cy="228600"/>
          </a:xfrm>
          <a:prstGeom prst="downArrow">
            <a:avLst>
              <a:gd name="adj1" fmla="val 33333"/>
              <a:gd name="adj2" fmla="val 62500"/>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36" name="Text Box 142">
            <a:extLst>
              <a:ext uri="{FF2B5EF4-FFF2-40B4-BE49-F238E27FC236}">
                <a16:creationId xmlns:a16="http://schemas.microsoft.com/office/drawing/2014/main" id="{408D04B6-0726-E87D-3467-4FEFDEF7C922}"/>
              </a:ext>
            </a:extLst>
          </p:cNvPr>
          <p:cNvSpPr txBox="1">
            <a:spLocks noChangeArrowheads="1"/>
          </p:cNvSpPr>
          <p:nvPr/>
        </p:nvSpPr>
        <p:spPr bwMode="auto">
          <a:xfrm>
            <a:off x="59245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7937" name="Text Box 143">
            <a:extLst>
              <a:ext uri="{FF2B5EF4-FFF2-40B4-BE49-F238E27FC236}">
                <a16:creationId xmlns:a16="http://schemas.microsoft.com/office/drawing/2014/main" id="{5E079827-0B56-8096-D0DE-CF044DD2A9BC}"/>
              </a:ext>
            </a:extLst>
          </p:cNvPr>
          <p:cNvSpPr txBox="1">
            <a:spLocks noChangeArrowheads="1"/>
          </p:cNvSpPr>
          <p:nvPr/>
        </p:nvSpPr>
        <p:spPr bwMode="auto">
          <a:xfrm>
            <a:off x="6381750" y="5683250"/>
            <a:ext cx="466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7832" name="Rectangle 8">
            <a:extLst>
              <a:ext uri="{FF2B5EF4-FFF2-40B4-BE49-F238E27FC236}">
                <a16:creationId xmlns:a16="http://schemas.microsoft.com/office/drawing/2014/main" id="{A3F8119A-F18E-C1E7-B025-9A492112576D}"/>
              </a:ext>
              <a:ext uri="{C183D7F6-B498-43B3-948B-1728B52AA6E4}">
                <adec:decorative xmlns:adec="http://schemas.microsoft.com/office/drawing/2017/decorative" val="1"/>
              </a:ext>
            </a:extLst>
          </p:cNvPr>
          <p:cNvSpPr>
            <a:spLocks noChangeArrowheads="1"/>
          </p:cNvSpPr>
          <p:nvPr/>
        </p:nvSpPr>
        <p:spPr bwMode="auto">
          <a:xfrm>
            <a:off x="6972300" y="3781425"/>
            <a:ext cx="8763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34" name="Rectangle 10">
            <a:extLst>
              <a:ext uri="{FF2B5EF4-FFF2-40B4-BE49-F238E27FC236}">
                <a16:creationId xmlns:a16="http://schemas.microsoft.com/office/drawing/2014/main" id="{A6CDFB6A-23F1-7FC4-0F0E-7F216494AFC7}"/>
              </a:ext>
              <a:ext uri="{C183D7F6-B498-43B3-948B-1728B52AA6E4}">
                <adec:decorative xmlns:adec="http://schemas.microsoft.com/office/drawing/2017/decorative" val="1"/>
              </a:ext>
            </a:extLst>
          </p:cNvPr>
          <p:cNvSpPr>
            <a:spLocks noChangeArrowheads="1"/>
          </p:cNvSpPr>
          <p:nvPr/>
        </p:nvSpPr>
        <p:spPr bwMode="auto">
          <a:xfrm>
            <a:off x="7010400" y="3800475"/>
            <a:ext cx="876300" cy="1219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908" name="Freeform 94">
            <a:extLst>
              <a:ext uri="{FF2B5EF4-FFF2-40B4-BE49-F238E27FC236}">
                <a16:creationId xmlns:a16="http://schemas.microsoft.com/office/drawing/2014/main" id="{247D65EB-5BEE-C4F1-59AB-3B03B2D45B9A}"/>
              </a:ext>
              <a:ext uri="{C183D7F6-B498-43B3-948B-1728B52AA6E4}">
                <adec:decorative xmlns:adec="http://schemas.microsoft.com/office/drawing/2017/decorative" val="1"/>
              </a:ext>
            </a:extLst>
          </p:cNvPr>
          <p:cNvSpPr>
            <a:spLocks noChangeAspect="1"/>
          </p:cNvSpPr>
          <p:nvPr/>
        </p:nvSpPr>
        <p:spPr bwMode="auto">
          <a:xfrm>
            <a:off x="3794125" y="3762375"/>
            <a:ext cx="3578225" cy="104775"/>
          </a:xfrm>
          <a:custGeom>
            <a:avLst/>
            <a:gdLst>
              <a:gd name="T0" fmla="*/ 3578225 w 2254"/>
              <a:gd name="T1" fmla="*/ 104775 h 66"/>
              <a:gd name="T2" fmla="*/ 3578225 w 2254"/>
              <a:gd name="T3" fmla="*/ 0 h 66"/>
              <a:gd name="T4" fmla="*/ 0 w 2254"/>
              <a:gd name="T5" fmla="*/ 0 h 66"/>
              <a:gd name="T6" fmla="*/ 0 w 2254"/>
              <a:gd name="T7" fmla="*/ 104775 h 66"/>
              <a:gd name="T8" fmla="*/ 3578225 w 2254"/>
              <a:gd name="T9" fmla="*/ 104775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A11B3E-A8CE-FF22-5EF7-C239B6C60FBE}"/>
              </a:ext>
            </a:extLst>
          </p:cNvPr>
          <p:cNvSpPr>
            <a:spLocks noGrp="1" noChangeArrowheads="1"/>
          </p:cNvSpPr>
          <p:nvPr>
            <p:ph type="title"/>
          </p:nvPr>
        </p:nvSpPr>
        <p:spPr/>
        <p:txBody>
          <a:bodyPr/>
          <a:lstStyle/>
          <a:p>
            <a:pPr eaLnBrk="1" hangingPunct="1"/>
            <a:r>
              <a:rPr lang="de-DE" altLang="en-US" dirty="0">
                <a:solidFill>
                  <a:schemeClr val="tx2"/>
                </a:solidFill>
              </a:rPr>
              <a:t>5/2-way single solenoid valve with pilot control 9</a:t>
            </a:r>
            <a:endParaRPr lang="en-US" altLang="en-US" dirty="0">
              <a:solidFill>
                <a:schemeClr val="tx2"/>
              </a:solidFill>
            </a:endParaRPr>
          </a:p>
        </p:txBody>
      </p:sp>
      <p:sp>
        <p:nvSpPr>
          <p:cNvPr id="78851" name="Rectangle 3">
            <a:extLst>
              <a:ext uri="{FF2B5EF4-FFF2-40B4-BE49-F238E27FC236}">
                <a16:creationId xmlns:a16="http://schemas.microsoft.com/office/drawing/2014/main" id="{713E8C33-E6FB-8F7A-1D83-4B1759D80C49}"/>
              </a:ext>
            </a:extLst>
          </p:cNvPr>
          <p:cNvSpPr>
            <a:spLocks noGrp="1" noChangeArrowheads="1"/>
          </p:cNvSpPr>
          <p:nvPr>
            <p:ph type="body" idx="1"/>
          </p:nvPr>
        </p:nvSpPr>
        <p:spPr/>
        <p:txBody>
          <a:bodyPr/>
          <a:lstStyle/>
          <a:p>
            <a:pPr eaLnBrk="1" hangingPunct="1"/>
            <a:endParaRPr lang="en-US" altLang="en-US"/>
          </a:p>
        </p:txBody>
      </p:sp>
      <p:grpSp>
        <p:nvGrpSpPr>
          <p:cNvPr id="78852" name="Group 4">
            <a:extLst>
              <a:ext uri="{FF2B5EF4-FFF2-40B4-BE49-F238E27FC236}">
                <a16:creationId xmlns:a16="http://schemas.microsoft.com/office/drawing/2014/main" id="{FCCFEF99-7014-0511-8CBD-FEAE8CB2F584}"/>
              </a:ext>
              <a:ext uri="{C183D7F6-B498-43B3-948B-1728B52AA6E4}">
                <adec:decorative xmlns:adec="http://schemas.microsoft.com/office/drawing/2017/decorative" val="1"/>
              </a:ext>
            </a:extLst>
          </p:cNvPr>
          <p:cNvGrpSpPr>
            <a:grpSpLocks/>
          </p:cNvGrpSpPr>
          <p:nvPr/>
        </p:nvGrpSpPr>
        <p:grpSpPr bwMode="auto">
          <a:xfrm>
            <a:off x="633413" y="2903538"/>
            <a:ext cx="8150225" cy="3549650"/>
            <a:chOff x="399" y="1829"/>
            <a:chExt cx="5134" cy="2236"/>
          </a:xfrm>
        </p:grpSpPr>
        <p:sp>
          <p:nvSpPr>
            <p:cNvPr id="78853" name="Rectangle 5">
              <a:extLst>
                <a:ext uri="{FF2B5EF4-FFF2-40B4-BE49-F238E27FC236}">
                  <a16:creationId xmlns:a16="http://schemas.microsoft.com/office/drawing/2014/main" id="{42A0230C-5FF3-23EE-EC7F-41448B19A91F}"/>
                </a:ext>
              </a:extLst>
            </p:cNvPr>
            <p:cNvSpPr>
              <a:spLocks noChangeAspect="1" noChangeArrowheads="1"/>
            </p:cNvSpPr>
            <p:nvPr/>
          </p:nvSpPr>
          <p:spPr bwMode="auto">
            <a:xfrm flipH="1">
              <a:off x="3994" y="2351"/>
              <a:ext cx="1374" cy="735"/>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54" name="Rectangle 6">
              <a:extLst>
                <a:ext uri="{FF2B5EF4-FFF2-40B4-BE49-F238E27FC236}">
                  <a16:creationId xmlns:a16="http://schemas.microsoft.com/office/drawing/2014/main" id="{A0D425C6-CE01-5421-753F-896C3983EEE3}"/>
                </a:ext>
              </a:extLst>
            </p:cNvPr>
            <p:cNvSpPr>
              <a:spLocks noChangeAspect="1" noChangeArrowheads="1"/>
            </p:cNvSpPr>
            <p:nvPr/>
          </p:nvSpPr>
          <p:spPr bwMode="auto">
            <a:xfrm>
              <a:off x="3280" y="2688"/>
              <a:ext cx="1064" cy="73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55" name="Rectangle 7">
              <a:extLst>
                <a:ext uri="{FF2B5EF4-FFF2-40B4-BE49-F238E27FC236}">
                  <a16:creationId xmlns:a16="http://schemas.microsoft.com/office/drawing/2014/main" id="{5E25AEFB-0780-A863-E8A1-B7971CCA32AC}"/>
                </a:ext>
              </a:extLst>
            </p:cNvPr>
            <p:cNvSpPr>
              <a:spLocks noChangeAspect="1" noChangeArrowheads="1"/>
            </p:cNvSpPr>
            <p:nvPr/>
          </p:nvSpPr>
          <p:spPr bwMode="auto">
            <a:xfrm>
              <a:off x="1414" y="2305"/>
              <a:ext cx="239" cy="562"/>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56" name="Rectangle 8">
              <a:extLst>
                <a:ext uri="{FF2B5EF4-FFF2-40B4-BE49-F238E27FC236}">
                  <a16:creationId xmlns:a16="http://schemas.microsoft.com/office/drawing/2014/main" id="{122991D5-EEA5-DB6E-3590-8111845DC2E7}"/>
                </a:ext>
              </a:extLst>
            </p:cNvPr>
            <p:cNvSpPr>
              <a:spLocks noChangeAspect="1" noChangeArrowheads="1"/>
            </p:cNvSpPr>
            <p:nvPr/>
          </p:nvSpPr>
          <p:spPr bwMode="auto">
            <a:xfrm>
              <a:off x="439" y="2348"/>
              <a:ext cx="1374" cy="73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57" name="Rectangle 9">
              <a:extLst>
                <a:ext uri="{FF2B5EF4-FFF2-40B4-BE49-F238E27FC236}">
                  <a16:creationId xmlns:a16="http://schemas.microsoft.com/office/drawing/2014/main" id="{414666C9-B9E2-CF74-8B6C-47B00B9B65A8}"/>
                </a:ext>
              </a:extLst>
            </p:cNvPr>
            <p:cNvSpPr>
              <a:spLocks noChangeAspect="1" noChangeArrowheads="1"/>
            </p:cNvSpPr>
            <p:nvPr/>
          </p:nvSpPr>
          <p:spPr bwMode="auto">
            <a:xfrm>
              <a:off x="1453" y="2667"/>
              <a:ext cx="1360" cy="73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58" name="Rectangle 10">
              <a:extLst>
                <a:ext uri="{FF2B5EF4-FFF2-40B4-BE49-F238E27FC236}">
                  <a16:creationId xmlns:a16="http://schemas.microsoft.com/office/drawing/2014/main" id="{ADB2763B-9A42-A897-2DC4-97B3B1B2A860}"/>
                </a:ext>
              </a:extLst>
            </p:cNvPr>
            <p:cNvSpPr>
              <a:spLocks noChangeAspect="1" noChangeArrowheads="1"/>
            </p:cNvSpPr>
            <p:nvPr/>
          </p:nvSpPr>
          <p:spPr bwMode="auto">
            <a:xfrm>
              <a:off x="3292" y="2670"/>
              <a:ext cx="280" cy="736"/>
            </a:xfrm>
            <a:prstGeom prst="rect">
              <a:avLst/>
            </a:prstGeom>
            <a:solidFill>
              <a:srgbClr val="BCFCF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59" name="Rectangle 11">
              <a:extLst>
                <a:ext uri="{FF2B5EF4-FFF2-40B4-BE49-F238E27FC236}">
                  <a16:creationId xmlns:a16="http://schemas.microsoft.com/office/drawing/2014/main" id="{1CDC9127-15C7-798F-0930-4AC3621B444F}"/>
                </a:ext>
              </a:extLst>
            </p:cNvPr>
            <p:cNvSpPr>
              <a:spLocks noChangeAspect="1" noChangeArrowheads="1"/>
            </p:cNvSpPr>
            <p:nvPr/>
          </p:nvSpPr>
          <p:spPr bwMode="auto">
            <a:xfrm>
              <a:off x="1453" y="2562"/>
              <a:ext cx="2979" cy="103"/>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60" name="Rectangle 12">
              <a:extLst>
                <a:ext uri="{FF2B5EF4-FFF2-40B4-BE49-F238E27FC236}">
                  <a16:creationId xmlns:a16="http://schemas.microsoft.com/office/drawing/2014/main" id="{5C54DDB5-E816-0B91-C618-CD119A87E5AB}"/>
                </a:ext>
              </a:extLst>
            </p:cNvPr>
            <p:cNvSpPr>
              <a:spLocks noChangeAspect="1" noChangeArrowheads="1"/>
            </p:cNvSpPr>
            <p:nvPr/>
          </p:nvSpPr>
          <p:spPr bwMode="auto">
            <a:xfrm>
              <a:off x="2832" y="2540"/>
              <a:ext cx="460" cy="866"/>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61" name="Freeform 13">
              <a:extLst>
                <a:ext uri="{FF2B5EF4-FFF2-40B4-BE49-F238E27FC236}">
                  <a16:creationId xmlns:a16="http://schemas.microsoft.com/office/drawing/2014/main" id="{44488F80-0F17-E9F5-D271-FDFD7C6287D1}"/>
                </a:ext>
              </a:extLst>
            </p:cNvPr>
            <p:cNvSpPr>
              <a:spLocks noChangeAspect="1"/>
            </p:cNvSpPr>
            <p:nvPr/>
          </p:nvSpPr>
          <p:spPr bwMode="auto">
            <a:xfrm>
              <a:off x="1963" y="2635"/>
              <a:ext cx="911" cy="279"/>
            </a:xfrm>
            <a:custGeom>
              <a:avLst/>
              <a:gdLst>
                <a:gd name="T0" fmla="*/ 894 w 1095"/>
                <a:gd name="T1" fmla="*/ 213 h 310"/>
                <a:gd name="T2" fmla="*/ 894 w 1095"/>
                <a:gd name="T3" fmla="*/ 278 h 310"/>
                <a:gd name="T4" fmla="*/ 735 w 1095"/>
                <a:gd name="T5" fmla="*/ 279 h 310"/>
                <a:gd name="T6" fmla="*/ 735 w 1095"/>
                <a:gd name="T7" fmla="*/ 209 h 310"/>
                <a:gd name="T8" fmla="*/ 611 w 1095"/>
                <a:gd name="T9" fmla="*/ 209 h 310"/>
                <a:gd name="T10" fmla="*/ 611 w 1095"/>
                <a:gd name="T11" fmla="*/ 278 h 310"/>
                <a:gd name="T12" fmla="*/ 466 w 1095"/>
                <a:gd name="T13" fmla="*/ 278 h 310"/>
                <a:gd name="T14" fmla="*/ 467 w 1095"/>
                <a:gd name="T15" fmla="*/ 205 h 310"/>
                <a:gd name="T16" fmla="*/ 351 w 1095"/>
                <a:gd name="T17" fmla="*/ 205 h 310"/>
                <a:gd name="T18" fmla="*/ 353 w 1095"/>
                <a:gd name="T19" fmla="*/ 279 h 310"/>
                <a:gd name="T20" fmla="*/ 2 w 1095"/>
                <a:gd name="T21" fmla="*/ 279 h 310"/>
                <a:gd name="T22" fmla="*/ 0 w 1095"/>
                <a:gd name="T23" fmla="*/ 0 h 310"/>
                <a:gd name="T24" fmla="*/ 911 w 1095"/>
                <a:gd name="T25" fmla="*/ 0 h 310"/>
                <a:gd name="T26" fmla="*/ 910 w 1095"/>
                <a:gd name="T27" fmla="*/ 203 h 310"/>
                <a:gd name="T28" fmla="*/ 894 w 1095"/>
                <a:gd name="T29" fmla="*/ 213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2" name="Freeform 14">
              <a:extLst>
                <a:ext uri="{FF2B5EF4-FFF2-40B4-BE49-F238E27FC236}">
                  <a16:creationId xmlns:a16="http://schemas.microsoft.com/office/drawing/2014/main" id="{5A7CAC81-7BF4-7B0B-CC24-7B6C5179F0C8}"/>
                </a:ext>
              </a:extLst>
            </p:cNvPr>
            <p:cNvSpPr>
              <a:spLocks noChangeAspect="1"/>
            </p:cNvSpPr>
            <p:nvPr/>
          </p:nvSpPr>
          <p:spPr bwMode="auto">
            <a:xfrm>
              <a:off x="1975" y="3402"/>
              <a:ext cx="1837" cy="1"/>
            </a:xfrm>
            <a:custGeom>
              <a:avLst/>
              <a:gdLst>
                <a:gd name="T0" fmla="*/ 0 w 2205"/>
                <a:gd name="T1" fmla="*/ 1 h 1"/>
                <a:gd name="T2" fmla="*/ 18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3" name="Freeform 15">
              <a:extLst>
                <a:ext uri="{FF2B5EF4-FFF2-40B4-BE49-F238E27FC236}">
                  <a16:creationId xmlns:a16="http://schemas.microsoft.com/office/drawing/2014/main" id="{F93A9FDF-8716-C0A4-4F71-5173F8DEB220}"/>
                </a:ext>
              </a:extLst>
            </p:cNvPr>
            <p:cNvSpPr>
              <a:spLocks noChangeAspect="1"/>
            </p:cNvSpPr>
            <p:nvPr/>
          </p:nvSpPr>
          <p:spPr bwMode="auto">
            <a:xfrm>
              <a:off x="1963" y="3165"/>
              <a:ext cx="409" cy="240"/>
            </a:xfrm>
            <a:custGeom>
              <a:avLst/>
              <a:gdLst>
                <a:gd name="T0" fmla="*/ 2 w 430"/>
                <a:gd name="T1" fmla="*/ 110 h 266"/>
                <a:gd name="T2" fmla="*/ 2 w 430"/>
                <a:gd name="T3" fmla="*/ 0 h 266"/>
                <a:gd name="T4" fmla="*/ 409 w 430"/>
                <a:gd name="T5" fmla="*/ 0 h 266"/>
                <a:gd name="T6" fmla="*/ 409 w 430"/>
                <a:gd name="T7" fmla="*/ 240 h 266"/>
                <a:gd name="T8" fmla="*/ 164 w 430"/>
                <a:gd name="T9" fmla="*/ 239 h 266"/>
                <a:gd name="T10" fmla="*/ 166 w 430"/>
                <a:gd name="T11" fmla="*/ 91 h 266"/>
                <a:gd name="T12" fmla="*/ 127 w 430"/>
                <a:gd name="T13" fmla="*/ 46 h 266"/>
                <a:gd name="T14" fmla="*/ 95 w 430"/>
                <a:gd name="T15" fmla="*/ 87 h 266"/>
                <a:gd name="T16" fmla="*/ 95 w 430"/>
                <a:gd name="T17" fmla="*/ 106 h 266"/>
                <a:gd name="T18" fmla="*/ 0 w 430"/>
                <a:gd name="T19" fmla="*/ 106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4" name="Rectangle 16">
              <a:extLst>
                <a:ext uri="{FF2B5EF4-FFF2-40B4-BE49-F238E27FC236}">
                  <a16:creationId xmlns:a16="http://schemas.microsoft.com/office/drawing/2014/main" id="{DE2841EC-4FD2-2F86-BD6B-E2182C738479}"/>
                </a:ext>
              </a:extLst>
            </p:cNvPr>
            <p:cNvSpPr>
              <a:spLocks noChangeAspect="1" noChangeArrowheads="1"/>
            </p:cNvSpPr>
            <p:nvPr/>
          </p:nvSpPr>
          <p:spPr bwMode="auto">
            <a:xfrm flipH="1">
              <a:off x="1973" y="3345"/>
              <a:ext cx="57" cy="61"/>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65" name="Freeform 17">
              <a:extLst>
                <a:ext uri="{FF2B5EF4-FFF2-40B4-BE49-F238E27FC236}">
                  <a16:creationId xmlns:a16="http://schemas.microsoft.com/office/drawing/2014/main" id="{57E9F922-3902-47BE-D917-E4613AEE816E}"/>
                </a:ext>
              </a:extLst>
            </p:cNvPr>
            <p:cNvSpPr>
              <a:spLocks noChangeAspect="1"/>
            </p:cNvSpPr>
            <p:nvPr/>
          </p:nvSpPr>
          <p:spPr bwMode="auto">
            <a:xfrm>
              <a:off x="1253" y="2992"/>
              <a:ext cx="720" cy="413"/>
            </a:xfrm>
            <a:custGeom>
              <a:avLst/>
              <a:gdLst>
                <a:gd name="T0" fmla="*/ 720 w 480"/>
                <a:gd name="T1" fmla="*/ 354 h 336"/>
                <a:gd name="T2" fmla="*/ 216 w 480"/>
                <a:gd name="T3" fmla="*/ 354 h 336"/>
                <a:gd name="T4" fmla="*/ 216 w 480"/>
                <a:gd name="T5" fmla="*/ 0 h 336"/>
                <a:gd name="T6" fmla="*/ 0 w 480"/>
                <a:gd name="T7" fmla="*/ 0 h 336"/>
                <a:gd name="T8" fmla="*/ 0 w 480"/>
                <a:gd name="T9" fmla="*/ 413 h 336"/>
                <a:gd name="T10" fmla="*/ 720 w 480"/>
                <a:gd name="T11" fmla="*/ 413 h 336"/>
                <a:gd name="T12" fmla="*/ 720 w 480"/>
                <a:gd name="T13" fmla="*/ 354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866" name="Rectangle 18">
              <a:extLst>
                <a:ext uri="{FF2B5EF4-FFF2-40B4-BE49-F238E27FC236}">
                  <a16:creationId xmlns:a16="http://schemas.microsoft.com/office/drawing/2014/main" id="{FC752319-ECDC-EAAD-9070-A08E4C6DCF32}"/>
                </a:ext>
              </a:extLst>
            </p:cNvPr>
            <p:cNvSpPr>
              <a:spLocks noChangeAspect="1" noChangeArrowheads="1"/>
            </p:cNvSpPr>
            <p:nvPr/>
          </p:nvSpPr>
          <p:spPr bwMode="auto">
            <a:xfrm>
              <a:off x="1738" y="2918"/>
              <a:ext cx="289" cy="243"/>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67" name="Rectangle 19">
              <a:extLst>
                <a:ext uri="{FF2B5EF4-FFF2-40B4-BE49-F238E27FC236}">
                  <a16:creationId xmlns:a16="http://schemas.microsoft.com/office/drawing/2014/main" id="{F4D102D5-F884-12C0-9823-656A367FB6DB}"/>
                </a:ext>
              </a:extLst>
            </p:cNvPr>
            <p:cNvSpPr>
              <a:spLocks noChangeAspect="1" noChangeArrowheads="1"/>
            </p:cNvSpPr>
            <p:nvPr/>
          </p:nvSpPr>
          <p:spPr bwMode="auto">
            <a:xfrm>
              <a:off x="2139" y="2978"/>
              <a:ext cx="113"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68" name="Rectangle 20">
              <a:extLst>
                <a:ext uri="{FF2B5EF4-FFF2-40B4-BE49-F238E27FC236}">
                  <a16:creationId xmlns:a16="http://schemas.microsoft.com/office/drawing/2014/main" id="{DA457D2E-53CE-0B4F-EA08-6A1721AF2A14}"/>
                </a:ext>
              </a:extLst>
            </p:cNvPr>
            <p:cNvSpPr>
              <a:spLocks noChangeAspect="1" noChangeArrowheads="1"/>
            </p:cNvSpPr>
            <p:nvPr/>
          </p:nvSpPr>
          <p:spPr bwMode="auto">
            <a:xfrm>
              <a:off x="2027" y="2918"/>
              <a:ext cx="56" cy="6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69" name="Rectangle 21">
              <a:extLst>
                <a:ext uri="{FF2B5EF4-FFF2-40B4-BE49-F238E27FC236}">
                  <a16:creationId xmlns:a16="http://schemas.microsoft.com/office/drawing/2014/main" id="{6B17A39A-1A02-915F-6E75-4045BFECB3AA}"/>
                </a:ext>
              </a:extLst>
            </p:cNvPr>
            <p:cNvSpPr>
              <a:spLocks noChangeAspect="1" noChangeArrowheads="1"/>
            </p:cNvSpPr>
            <p:nvPr/>
          </p:nvSpPr>
          <p:spPr bwMode="auto">
            <a:xfrm>
              <a:off x="2027" y="3100"/>
              <a:ext cx="56" cy="6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0" name="Rectangle 22">
              <a:extLst>
                <a:ext uri="{FF2B5EF4-FFF2-40B4-BE49-F238E27FC236}">
                  <a16:creationId xmlns:a16="http://schemas.microsoft.com/office/drawing/2014/main" id="{E8688872-5608-2B5D-33EA-86D543E4ACCD}"/>
                </a:ext>
              </a:extLst>
            </p:cNvPr>
            <p:cNvSpPr>
              <a:spLocks noChangeAspect="1" noChangeArrowheads="1"/>
            </p:cNvSpPr>
            <p:nvPr/>
          </p:nvSpPr>
          <p:spPr bwMode="auto">
            <a:xfrm>
              <a:off x="2027" y="2978"/>
              <a:ext cx="56"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1" name="Freeform 23">
              <a:extLst>
                <a:ext uri="{FF2B5EF4-FFF2-40B4-BE49-F238E27FC236}">
                  <a16:creationId xmlns:a16="http://schemas.microsoft.com/office/drawing/2014/main" id="{DF2AFB7D-AAA9-F29F-9DB6-80F5CCD0B485}"/>
                </a:ext>
              </a:extLst>
            </p:cNvPr>
            <p:cNvSpPr>
              <a:spLocks noChangeAspect="1"/>
            </p:cNvSpPr>
            <p:nvPr/>
          </p:nvSpPr>
          <p:spPr bwMode="auto">
            <a:xfrm>
              <a:off x="2083" y="2918"/>
              <a:ext cx="56" cy="243"/>
            </a:xfrm>
            <a:custGeom>
              <a:avLst/>
              <a:gdLst>
                <a:gd name="T0" fmla="*/ 0 w 48"/>
                <a:gd name="T1" fmla="*/ 0 h 192"/>
                <a:gd name="T2" fmla="*/ 56 w 48"/>
                <a:gd name="T3" fmla="*/ 61 h 192"/>
                <a:gd name="T4" fmla="*/ 56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2" name="Rectangle 24">
              <a:extLst>
                <a:ext uri="{FF2B5EF4-FFF2-40B4-BE49-F238E27FC236}">
                  <a16:creationId xmlns:a16="http://schemas.microsoft.com/office/drawing/2014/main" id="{9E260B46-9AA3-10D0-B788-06BAD69DBC84}"/>
                </a:ext>
              </a:extLst>
            </p:cNvPr>
            <p:cNvSpPr>
              <a:spLocks noChangeAspect="1" noChangeArrowheads="1"/>
            </p:cNvSpPr>
            <p:nvPr/>
          </p:nvSpPr>
          <p:spPr bwMode="auto">
            <a:xfrm>
              <a:off x="2308" y="2918"/>
              <a:ext cx="56" cy="6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3" name="Rectangle 25">
              <a:extLst>
                <a:ext uri="{FF2B5EF4-FFF2-40B4-BE49-F238E27FC236}">
                  <a16:creationId xmlns:a16="http://schemas.microsoft.com/office/drawing/2014/main" id="{DAB9FA03-3B24-DCF7-952F-F6C6DFFD855D}"/>
                </a:ext>
              </a:extLst>
            </p:cNvPr>
            <p:cNvSpPr>
              <a:spLocks noChangeAspect="1" noChangeArrowheads="1"/>
            </p:cNvSpPr>
            <p:nvPr/>
          </p:nvSpPr>
          <p:spPr bwMode="auto">
            <a:xfrm>
              <a:off x="2308" y="3100"/>
              <a:ext cx="56" cy="6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4" name="Rectangle 26">
              <a:extLst>
                <a:ext uri="{FF2B5EF4-FFF2-40B4-BE49-F238E27FC236}">
                  <a16:creationId xmlns:a16="http://schemas.microsoft.com/office/drawing/2014/main" id="{E0301061-9741-6FA0-6C27-6BDDCDADB454}"/>
                </a:ext>
              </a:extLst>
            </p:cNvPr>
            <p:cNvSpPr>
              <a:spLocks noChangeAspect="1" noChangeArrowheads="1"/>
            </p:cNvSpPr>
            <p:nvPr/>
          </p:nvSpPr>
          <p:spPr bwMode="auto">
            <a:xfrm>
              <a:off x="2308" y="2978"/>
              <a:ext cx="56"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5" name="Freeform 27">
              <a:extLst>
                <a:ext uri="{FF2B5EF4-FFF2-40B4-BE49-F238E27FC236}">
                  <a16:creationId xmlns:a16="http://schemas.microsoft.com/office/drawing/2014/main" id="{18C4C077-1DDE-6201-FCF9-0E48D74694C0}"/>
                </a:ext>
              </a:extLst>
            </p:cNvPr>
            <p:cNvSpPr>
              <a:spLocks noChangeAspect="1"/>
            </p:cNvSpPr>
            <p:nvPr/>
          </p:nvSpPr>
          <p:spPr bwMode="auto">
            <a:xfrm>
              <a:off x="2364" y="2918"/>
              <a:ext cx="57" cy="243"/>
            </a:xfrm>
            <a:custGeom>
              <a:avLst/>
              <a:gdLst>
                <a:gd name="T0" fmla="*/ 0 w 48"/>
                <a:gd name="T1" fmla="*/ 0 h 192"/>
                <a:gd name="T2" fmla="*/ 57 w 48"/>
                <a:gd name="T3" fmla="*/ 61 h 192"/>
                <a:gd name="T4" fmla="*/ 57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6" name="Freeform 28">
              <a:extLst>
                <a:ext uri="{FF2B5EF4-FFF2-40B4-BE49-F238E27FC236}">
                  <a16:creationId xmlns:a16="http://schemas.microsoft.com/office/drawing/2014/main" id="{4CA28EA0-EEEB-E41B-4164-E07B055830ED}"/>
                </a:ext>
              </a:extLst>
            </p:cNvPr>
            <p:cNvSpPr>
              <a:spLocks noChangeAspect="1"/>
            </p:cNvSpPr>
            <p:nvPr/>
          </p:nvSpPr>
          <p:spPr bwMode="auto">
            <a:xfrm flipH="1">
              <a:off x="2252" y="2918"/>
              <a:ext cx="56" cy="243"/>
            </a:xfrm>
            <a:custGeom>
              <a:avLst/>
              <a:gdLst>
                <a:gd name="T0" fmla="*/ 0 w 48"/>
                <a:gd name="T1" fmla="*/ 0 h 192"/>
                <a:gd name="T2" fmla="*/ 56 w 48"/>
                <a:gd name="T3" fmla="*/ 61 h 192"/>
                <a:gd name="T4" fmla="*/ 56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7" name="Rectangle 29">
              <a:extLst>
                <a:ext uri="{FF2B5EF4-FFF2-40B4-BE49-F238E27FC236}">
                  <a16:creationId xmlns:a16="http://schemas.microsoft.com/office/drawing/2014/main" id="{D3C1562F-19A9-55E8-7756-905561F5A84E}"/>
                </a:ext>
              </a:extLst>
            </p:cNvPr>
            <p:cNvSpPr>
              <a:spLocks noChangeAspect="1" noChangeArrowheads="1"/>
            </p:cNvSpPr>
            <p:nvPr/>
          </p:nvSpPr>
          <p:spPr bwMode="auto">
            <a:xfrm>
              <a:off x="3264" y="2918"/>
              <a:ext cx="57" cy="6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8" name="Rectangle 30">
              <a:extLst>
                <a:ext uri="{FF2B5EF4-FFF2-40B4-BE49-F238E27FC236}">
                  <a16:creationId xmlns:a16="http://schemas.microsoft.com/office/drawing/2014/main" id="{D449C2E9-8DC7-21A4-0472-0435E2A48A73}"/>
                </a:ext>
              </a:extLst>
            </p:cNvPr>
            <p:cNvSpPr>
              <a:spLocks noChangeAspect="1" noChangeArrowheads="1"/>
            </p:cNvSpPr>
            <p:nvPr/>
          </p:nvSpPr>
          <p:spPr bwMode="auto">
            <a:xfrm>
              <a:off x="3264" y="3100"/>
              <a:ext cx="57" cy="6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79" name="Rectangle 31">
              <a:extLst>
                <a:ext uri="{FF2B5EF4-FFF2-40B4-BE49-F238E27FC236}">
                  <a16:creationId xmlns:a16="http://schemas.microsoft.com/office/drawing/2014/main" id="{2D52C1A7-2CF7-BBB0-6441-2AFBD9D56810}"/>
                </a:ext>
              </a:extLst>
            </p:cNvPr>
            <p:cNvSpPr>
              <a:spLocks noChangeAspect="1" noChangeArrowheads="1"/>
            </p:cNvSpPr>
            <p:nvPr/>
          </p:nvSpPr>
          <p:spPr bwMode="auto">
            <a:xfrm>
              <a:off x="3264" y="2978"/>
              <a:ext cx="57"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0" name="Freeform 32">
              <a:extLst>
                <a:ext uri="{FF2B5EF4-FFF2-40B4-BE49-F238E27FC236}">
                  <a16:creationId xmlns:a16="http://schemas.microsoft.com/office/drawing/2014/main" id="{B17187B0-5643-80D0-6EA3-9E89BBD44B00}"/>
                </a:ext>
              </a:extLst>
            </p:cNvPr>
            <p:cNvSpPr>
              <a:spLocks noChangeAspect="1"/>
            </p:cNvSpPr>
            <p:nvPr/>
          </p:nvSpPr>
          <p:spPr bwMode="auto">
            <a:xfrm>
              <a:off x="3321" y="2918"/>
              <a:ext cx="57" cy="243"/>
            </a:xfrm>
            <a:custGeom>
              <a:avLst/>
              <a:gdLst>
                <a:gd name="T0" fmla="*/ 0 w 48"/>
                <a:gd name="T1" fmla="*/ 0 h 192"/>
                <a:gd name="T2" fmla="*/ 57 w 48"/>
                <a:gd name="T3" fmla="*/ 61 h 192"/>
                <a:gd name="T4" fmla="*/ 57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1" name="Freeform 33">
              <a:extLst>
                <a:ext uri="{FF2B5EF4-FFF2-40B4-BE49-F238E27FC236}">
                  <a16:creationId xmlns:a16="http://schemas.microsoft.com/office/drawing/2014/main" id="{910083C9-995D-194B-2836-6B0885765B66}"/>
                </a:ext>
              </a:extLst>
            </p:cNvPr>
            <p:cNvSpPr>
              <a:spLocks noChangeAspect="1"/>
            </p:cNvSpPr>
            <p:nvPr/>
          </p:nvSpPr>
          <p:spPr bwMode="auto">
            <a:xfrm flipH="1">
              <a:off x="3209" y="2918"/>
              <a:ext cx="55" cy="243"/>
            </a:xfrm>
            <a:custGeom>
              <a:avLst/>
              <a:gdLst>
                <a:gd name="T0" fmla="*/ 0 w 48"/>
                <a:gd name="T1" fmla="*/ 0 h 192"/>
                <a:gd name="T2" fmla="*/ 55 w 48"/>
                <a:gd name="T3" fmla="*/ 61 h 192"/>
                <a:gd name="T4" fmla="*/ 55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2" name="Rectangle 34">
              <a:extLst>
                <a:ext uri="{FF2B5EF4-FFF2-40B4-BE49-F238E27FC236}">
                  <a16:creationId xmlns:a16="http://schemas.microsoft.com/office/drawing/2014/main" id="{D886EBBA-DAFB-71DB-6F1D-EA60F7FF5CBB}"/>
                </a:ext>
              </a:extLst>
            </p:cNvPr>
            <p:cNvSpPr>
              <a:spLocks noChangeAspect="1" noChangeArrowheads="1"/>
            </p:cNvSpPr>
            <p:nvPr/>
          </p:nvSpPr>
          <p:spPr bwMode="auto">
            <a:xfrm>
              <a:off x="3546" y="2918"/>
              <a:ext cx="57" cy="6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3" name="Rectangle 35">
              <a:extLst>
                <a:ext uri="{FF2B5EF4-FFF2-40B4-BE49-F238E27FC236}">
                  <a16:creationId xmlns:a16="http://schemas.microsoft.com/office/drawing/2014/main" id="{4BCBA19C-8EA5-8701-9574-025D51D04E21}"/>
                </a:ext>
              </a:extLst>
            </p:cNvPr>
            <p:cNvSpPr>
              <a:spLocks noChangeAspect="1" noChangeArrowheads="1"/>
            </p:cNvSpPr>
            <p:nvPr/>
          </p:nvSpPr>
          <p:spPr bwMode="auto">
            <a:xfrm>
              <a:off x="3546" y="3100"/>
              <a:ext cx="57" cy="6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4" name="Rectangle 36">
              <a:extLst>
                <a:ext uri="{FF2B5EF4-FFF2-40B4-BE49-F238E27FC236}">
                  <a16:creationId xmlns:a16="http://schemas.microsoft.com/office/drawing/2014/main" id="{83D2CF19-E53D-9D0E-51DB-BF5C74E6BDF3}"/>
                </a:ext>
              </a:extLst>
            </p:cNvPr>
            <p:cNvSpPr>
              <a:spLocks noChangeAspect="1" noChangeArrowheads="1"/>
            </p:cNvSpPr>
            <p:nvPr/>
          </p:nvSpPr>
          <p:spPr bwMode="auto">
            <a:xfrm>
              <a:off x="3546" y="2978"/>
              <a:ext cx="57"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5" name="Freeform 37">
              <a:extLst>
                <a:ext uri="{FF2B5EF4-FFF2-40B4-BE49-F238E27FC236}">
                  <a16:creationId xmlns:a16="http://schemas.microsoft.com/office/drawing/2014/main" id="{2387EECF-5776-C15A-CC6C-6BBFF63F8B55}"/>
                </a:ext>
              </a:extLst>
            </p:cNvPr>
            <p:cNvSpPr>
              <a:spLocks noChangeAspect="1"/>
            </p:cNvSpPr>
            <p:nvPr/>
          </p:nvSpPr>
          <p:spPr bwMode="auto">
            <a:xfrm flipH="1">
              <a:off x="3490" y="2918"/>
              <a:ext cx="56" cy="243"/>
            </a:xfrm>
            <a:custGeom>
              <a:avLst/>
              <a:gdLst>
                <a:gd name="T0" fmla="*/ 0 w 48"/>
                <a:gd name="T1" fmla="*/ 0 h 192"/>
                <a:gd name="T2" fmla="*/ 56 w 48"/>
                <a:gd name="T3" fmla="*/ 61 h 192"/>
                <a:gd name="T4" fmla="*/ 56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6" name="Rectangle 38">
              <a:extLst>
                <a:ext uri="{FF2B5EF4-FFF2-40B4-BE49-F238E27FC236}">
                  <a16:creationId xmlns:a16="http://schemas.microsoft.com/office/drawing/2014/main" id="{3584CC97-2263-677F-FAE8-9DBD9220FE60}"/>
                </a:ext>
              </a:extLst>
            </p:cNvPr>
            <p:cNvSpPr>
              <a:spLocks noChangeAspect="1" noChangeArrowheads="1"/>
            </p:cNvSpPr>
            <p:nvPr/>
          </p:nvSpPr>
          <p:spPr bwMode="auto">
            <a:xfrm>
              <a:off x="2871" y="2918"/>
              <a:ext cx="56" cy="6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7" name="Rectangle 39">
              <a:extLst>
                <a:ext uri="{FF2B5EF4-FFF2-40B4-BE49-F238E27FC236}">
                  <a16:creationId xmlns:a16="http://schemas.microsoft.com/office/drawing/2014/main" id="{46A2E91E-D75C-AF92-25DE-E99B2B2AE637}"/>
                </a:ext>
              </a:extLst>
            </p:cNvPr>
            <p:cNvSpPr>
              <a:spLocks noChangeAspect="1" noChangeArrowheads="1"/>
            </p:cNvSpPr>
            <p:nvPr/>
          </p:nvSpPr>
          <p:spPr bwMode="auto">
            <a:xfrm>
              <a:off x="2871" y="3100"/>
              <a:ext cx="56" cy="6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8" name="Rectangle 40">
              <a:extLst>
                <a:ext uri="{FF2B5EF4-FFF2-40B4-BE49-F238E27FC236}">
                  <a16:creationId xmlns:a16="http://schemas.microsoft.com/office/drawing/2014/main" id="{92C72172-752F-C462-33EC-16802FB64728}"/>
                </a:ext>
              </a:extLst>
            </p:cNvPr>
            <p:cNvSpPr>
              <a:spLocks noChangeAspect="1" noChangeArrowheads="1"/>
            </p:cNvSpPr>
            <p:nvPr/>
          </p:nvSpPr>
          <p:spPr bwMode="auto">
            <a:xfrm>
              <a:off x="2871" y="2978"/>
              <a:ext cx="56"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89" name="Freeform 41">
              <a:extLst>
                <a:ext uri="{FF2B5EF4-FFF2-40B4-BE49-F238E27FC236}">
                  <a16:creationId xmlns:a16="http://schemas.microsoft.com/office/drawing/2014/main" id="{83A77E20-DF38-9475-985A-103B39F8AC96}"/>
                </a:ext>
              </a:extLst>
            </p:cNvPr>
            <p:cNvSpPr>
              <a:spLocks noChangeAspect="1"/>
            </p:cNvSpPr>
            <p:nvPr/>
          </p:nvSpPr>
          <p:spPr bwMode="auto">
            <a:xfrm>
              <a:off x="2927" y="2918"/>
              <a:ext cx="56" cy="243"/>
            </a:xfrm>
            <a:custGeom>
              <a:avLst/>
              <a:gdLst>
                <a:gd name="T0" fmla="*/ 0 w 48"/>
                <a:gd name="T1" fmla="*/ 0 h 192"/>
                <a:gd name="T2" fmla="*/ 56 w 48"/>
                <a:gd name="T3" fmla="*/ 61 h 192"/>
                <a:gd name="T4" fmla="*/ 56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0" name="Freeform 42">
              <a:extLst>
                <a:ext uri="{FF2B5EF4-FFF2-40B4-BE49-F238E27FC236}">
                  <a16:creationId xmlns:a16="http://schemas.microsoft.com/office/drawing/2014/main" id="{E21E739C-16BD-E48A-23FC-0030522C81E9}"/>
                </a:ext>
              </a:extLst>
            </p:cNvPr>
            <p:cNvSpPr>
              <a:spLocks noChangeAspect="1"/>
            </p:cNvSpPr>
            <p:nvPr/>
          </p:nvSpPr>
          <p:spPr bwMode="auto">
            <a:xfrm flipH="1">
              <a:off x="2645" y="2918"/>
              <a:ext cx="58" cy="243"/>
            </a:xfrm>
            <a:custGeom>
              <a:avLst/>
              <a:gdLst>
                <a:gd name="T0" fmla="*/ 0 w 48"/>
                <a:gd name="T1" fmla="*/ 0 h 192"/>
                <a:gd name="T2" fmla="*/ 58 w 48"/>
                <a:gd name="T3" fmla="*/ 61 h 192"/>
                <a:gd name="T4" fmla="*/ 58 w 48"/>
                <a:gd name="T5" fmla="*/ 182 h 192"/>
                <a:gd name="T6" fmla="*/ 0 w 48"/>
                <a:gd name="T7" fmla="*/ 243 h 192"/>
                <a:gd name="T8" fmla="*/ 0 w 48"/>
                <a:gd name="T9" fmla="*/ 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92">
                  <a:moveTo>
                    <a:pt x="0" y="0"/>
                  </a:moveTo>
                  <a:lnTo>
                    <a:pt x="48" y="48"/>
                  </a:lnTo>
                  <a:lnTo>
                    <a:pt x="48" y="144"/>
                  </a:lnTo>
                  <a:lnTo>
                    <a:pt x="0" y="192"/>
                  </a:lnTo>
                  <a:lnTo>
                    <a:pt x="0" y="0"/>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1" name="Rectangle 43">
              <a:extLst>
                <a:ext uri="{FF2B5EF4-FFF2-40B4-BE49-F238E27FC236}">
                  <a16:creationId xmlns:a16="http://schemas.microsoft.com/office/drawing/2014/main" id="{EA8AEB3B-63AA-C9A7-4093-604ED78D6984}"/>
                </a:ext>
              </a:extLst>
            </p:cNvPr>
            <p:cNvSpPr>
              <a:spLocks noChangeAspect="1" noChangeArrowheads="1"/>
            </p:cNvSpPr>
            <p:nvPr/>
          </p:nvSpPr>
          <p:spPr bwMode="auto">
            <a:xfrm>
              <a:off x="2703" y="2918"/>
              <a:ext cx="55" cy="6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2" name="Rectangle 44">
              <a:extLst>
                <a:ext uri="{FF2B5EF4-FFF2-40B4-BE49-F238E27FC236}">
                  <a16:creationId xmlns:a16="http://schemas.microsoft.com/office/drawing/2014/main" id="{E3140DE6-E21B-759B-256F-0518FA5441D3}"/>
                </a:ext>
              </a:extLst>
            </p:cNvPr>
            <p:cNvSpPr>
              <a:spLocks noChangeAspect="1" noChangeArrowheads="1"/>
            </p:cNvSpPr>
            <p:nvPr/>
          </p:nvSpPr>
          <p:spPr bwMode="auto">
            <a:xfrm>
              <a:off x="2703" y="3100"/>
              <a:ext cx="55" cy="61"/>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3" name="Rectangle 45">
              <a:extLst>
                <a:ext uri="{FF2B5EF4-FFF2-40B4-BE49-F238E27FC236}">
                  <a16:creationId xmlns:a16="http://schemas.microsoft.com/office/drawing/2014/main" id="{0FC5F67F-D351-B61F-0C6B-CB1DD38E10FE}"/>
                </a:ext>
              </a:extLst>
            </p:cNvPr>
            <p:cNvSpPr>
              <a:spLocks noChangeAspect="1" noChangeArrowheads="1"/>
            </p:cNvSpPr>
            <p:nvPr/>
          </p:nvSpPr>
          <p:spPr bwMode="auto">
            <a:xfrm>
              <a:off x="2703" y="2978"/>
              <a:ext cx="55"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4" name="Rectangle 46">
              <a:extLst>
                <a:ext uri="{FF2B5EF4-FFF2-40B4-BE49-F238E27FC236}">
                  <a16:creationId xmlns:a16="http://schemas.microsoft.com/office/drawing/2014/main" id="{7726384F-5FA4-B218-FD4F-4A843B84AD49}"/>
                </a:ext>
              </a:extLst>
            </p:cNvPr>
            <p:cNvSpPr>
              <a:spLocks noChangeAspect="1" noChangeArrowheads="1"/>
            </p:cNvSpPr>
            <p:nvPr/>
          </p:nvSpPr>
          <p:spPr bwMode="auto">
            <a:xfrm>
              <a:off x="2758" y="2918"/>
              <a:ext cx="113" cy="243"/>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5" name="Rectangle 47">
              <a:extLst>
                <a:ext uri="{FF2B5EF4-FFF2-40B4-BE49-F238E27FC236}">
                  <a16:creationId xmlns:a16="http://schemas.microsoft.com/office/drawing/2014/main" id="{57DB6AC3-0EB2-203A-BE9D-410164CE7954}"/>
                </a:ext>
              </a:extLst>
            </p:cNvPr>
            <p:cNvSpPr>
              <a:spLocks noChangeAspect="1" noChangeArrowheads="1"/>
            </p:cNvSpPr>
            <p:nvPr/>
          </p:nvSpPr>
          <p:spPr bwMode="auto">
            <a:xfrm>
              <a:off x="2421" y="2978"/>
              <a:ext cx="224"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6" name="Rectangle 48">
              <a:extLst>
                <a:ext uri="{FF2B5EF4-FFF2-40B4-BE49-F238E27FC236}">
                  <a16:creationId xmlns:a16="http://schemas.microsoft.com/office/drawing/2014/main" id="{70BA31B2-6BE0-04B9-B9B8-C8079BF5AFC5}"/>
                </a:ext>
              </a:extLst>
            </p:cNvPr>
            <p:cNvSpPr>
              <a:spLocks noChangeAspect="1" noChangeArrowheads="1"/>
            </p:cNvSpPr>
            <p:nvPr/>
          </p:nvSpPr>
          <p:spPr bwMode="auto">
            <a:xfrm>
              <a:off x="2983" y="2978"/>
              <a:ext cx="226"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7" name="Rectangle 49">
              <a:extLst>
                <a:ext uri="{FF2B5EF4-FFF2-40B4-BE49-F238E27FC236}">
                  <a16:creationId xmlns:a16="http://schemas.microsoft.com/office/drawing/2014/main" id="{B51DE89A-1A2D-19B8-50D6-07156F268F37}"/>
                </a:ext>
              </a:extLst>
            </p:cNvPr>
            <p:cNvSpPr>
              <a:spLocks noChangeAspect="1" noChangeArrowheads="1"/>
            </p:cNvSpPr>
            <p:nvPr/>
          </p:nvSpPr>
          <p:spPr bwMode="auto">
            <a:xfrm>
              <a:off x="3378" y="2978"/>
              <a:ext cx="112" cy="122"/>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8" name="Rectangle 50">
              <a:extLst>
                <a:ext uri="{FF2B5EF4-FFF2-40B4-BE49-F238E27FC236}">
                  <a16:creationId xmlns:a16="http://schemas.microsoft.com/office/drawing/2014/main" id="{974ED24A-6A22-9FB9-600D-3770D844A486}"/>
                </a:ext>
              </a:extLst>
            </p:cNvPr>
            <p:cNvSpPr>
              <a:spLocks noChangeAspect="1" noChangeArrowheads="1"/>
            </p:cNvSpPr>
            <p:nvPr/>
          </p:nvSpPr>
          <p:spPr bwMode="auto">
            <a:xfrm>
              <a:off x="1691" y="2807"/>
              <a:ext cx="56" cy="487"/>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899" name="Rectangle 51">
              <a:extLst>
                <a:ext uri="{FF2B5EF4-FFF2-40B4-BE49-F238E27FC236}">
                  <a16:creationId xmlns:a16="http://schemas.microsoft.com/office/drawing/2014/main" id="{648E4BCC-EE1E-B9F3-A9B6-04ACDD0C5B78}"/>
                </a:ext>
              </a:extLst>
            </p:cNvPr>
            <p:cNvSpPr>
              <a:spLocks noChangeAspect="1" noChangeArrowheads="1"/>
            </p:cNvSpPr>
            <p:nvPr/>
          </p:nvSpPr>
          <p:spPr bwMode="auto">
            <a:xfrm>
              <a:off x="1578" y="2867"/>
              <a:ext cx="113" cy="36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00" name="Freeform 52">
              <a:extLst>
                <a:ext uri="{FF2B5EF4-FFF2-40B4-BE49-F238E27FC236}">
                  <a16:creationId xmlns:a16="http://schemas.microsoft.com/office/drawing/2014/main" id="{3A205CFE-E1E7-3CD9-FF44-285F0E2D15B4}"/>
                </a:ext>
              </a:extLst>
            </p:cNvPr>
            <p:cNvSpPr>
              <a:spLocks noChangeAspect="1"/>
            </p:cNvSpPr>
            <p:nvPr/>
          </p:nvSpPr>
          <p:spPr bwMode="auto">
            <a:xfrm>
              <a:off x="1599" y="2792"/>
              <a:ext cx="85" cy="74"/>
            </a:xfrm>
            <a:custGeom>
              <a:avLst/>
              <a:gdLst>
                <a:gd name="T0" fmla="*/ 28 w 72"/>
                <a:gd name="T1" fmla="*/ 74 h 58"/>
                <a:gd name="T2" fmla="*/ 50 w 72"/>
                <a:gd name="T3" fmla="*/ 48 h 58"/>
                <a:gd name="T4" fmla="*/ 47 w 72"/>
                <a:gd name="T5" fmla="*/ 31 h 58"/>
                <a:gd name="T6" fmla="*/ 0 w 72"/>
                <a:gd name="T7" fmla="*/ 18 h 58"/>
                <a:gd name="T8" fmla="*/ 0 w 72"/>
                <a:gd name="T9" fmla="*/ 0 h 58"/>
                <a:gd name="T10" fmla="*/ 61 w 72"/>
                <a:gd name="T11" fmla="*/ 0 h 58"/>
                <a:gd name="T12" fmla="*/ 85 w 72"/>
                <a:gd name="T13" fmla="*/ 13 h 58"/>
                <a:gd name="T14" fmla="*/ 85 w 72"/>
                <a:gd name="T15" fmla="*/ 74 h 58"/>
                <a:gd name="T16" fmla="*/ 28 w 72"/>
                <a:gd name="T17" fmla="*/ 7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901" name="Freeform 53">
              <a:extLst>
                <a:ext uri="{FF2B5EF4-FFF2-40B4-BE49-F238E27FC236}">
                  <a16:creationId xmlns:a16="http://schemas.microsoft.com/office/drawing/2014/main" id="{A9F9C3EE-26DB-63C0-7E01-F356682F5BB4}"/>
                </a:ext>
              </a:extLst>
            </p:cNvPr>
            <p:cNvSpPr>
              <a:spLocks noChangeAspect="1"/>
            </p:cNvSpPr>
            <p:nvPr/>
          </p:nvSpPr>
          <p:spPr bwMode="auto">
            <a:xfrm flipV="1">
              <a:off x="1599" y="3232"/>
              <a:ext cx="85" cy="74"/>
            </a:xfrm>
            <a:custGeom>
              <a:avLst/>
              <a:gdLst>
                <a:gd name="T0" fmla="*/ 28 w 72"/>
                <a:gd name="T1" fmla="*/ 74 h 58"/>
                <a:gd name="T2" fmla="*/ 50 w 72"/>
                <a:gd name="T3" fmla="*/ 48 h 58"/>
                <a:gd name="T4" fmla="*/ 47 w 72"/>
                <a:gd name="T5" fmla="*/ 31 h 58"/>
                <a:gd name="T6" fmla="*/ 0 w 72"/>
                <a:gd name="T7" fmla="*/ 18 h 58"/>
                <a:gd name="T8" fmla="*/ 0 w 72"/>
                <a:gd name="T9" fmla="*/ 0 h 58"/>
                <a:gd name="T10" fmla="*/ 61 w 72"/>
                <a:gd name="T11" fmla="*/ 0 h 58"/>
                <a:gd name="T12" fmla="*/ 85 w 72"/>
                <a:gd name="T13" fmla="*/ 13 h 58"/>
                <a:gd name="T14" fmla="*/ 85 w 72"/>
                <a:gd name="T15" fmla="*/ 74 h 58"/>
                <a:gd name="T16" fmla="*/ 28 w 72"/>
                <a:gd name="T17" fmla="*/ 7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902" name="Freeform 54">
              <a:extLst>
                <a:ext uri="{FF2B5EF4-FFF2-40B4-BE49-F238E27FC236}">
                  <a16:creationId xmlns:a16="http://schemas.microsoft.com/office/drawing/2014/main" id="{09323E69-FD9A-2679-6BFF-DE1F83A7ACA3}"/>
                </a:ext>
              </a:extLst>
            </p:cNvPr>
            <p:cNvSpPr>
              <a:spLocks noChangeAspect="1"/>
            </p:cNvSpPr>
            <p:nvPr/>
          </p:nvSpPr>
          <p:spPr bwMode="auto">
            <a:xfrm>
              <a:off x="1511" y="2897"/>
              <a:ext cx="411" cy="431"/>
            </a:xfrm>
            <a:custGeom>
              <a:avLst/>
              <a:gdLst>
                <a:gd name="T0" fmla="*/ 411 w 495"/>
                <a:gd name="T1" fmla="*/ 413 h 478"/>
                <a:gd name="T2" fmla="*/ 59 w 495"/>
                <a:gd name="T3" fmla="*/ 414 h 478"/>
                <a:gd name="T4" fmla="*/ 59 w 495"/>
                <a:gd name="T5" fmla="*/ 5 h 478"/>
                <a:gd name="T6" fmla="*/ 0 w 495"/>
                <a:gd name="T7" fmla="*/ 0 h 478"/>
                <a:gd name="T8" fmla="*/ 0 w 495"/>
                <a:gd name="T9" fmla="*/ 287 h 478"/>
                <a:gd name="T10" fmla="*/ 0 w 495"/>
                <a:gd name="T11" fmla="*/ 431 h 478"/>
                <a:gd name="T12" fmla="*/ 411 w 495"/>
                <a:gd name="T13" fmla="*/ 431 h 478"/>
                <a:gd name="T14" fmla="*/ 411 w 495"/>
                <a:gd name="T15" fmla="*/ 413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03" name="Rectangle 55">
              <a:extLst>
                <a:ext uri="{FF2B5EF4-FFF2-40B4-BE49-F238E27FC236}">
                  <a16:creationId xmlns:a16="http://schemas.microsoft.com/office/drawing/2014/main" id="{95ABE33B-8DF0-EDC8-D1D3-BD05BB5385BB}"/>
                </a:ext>
              </a:extLst>
            </p:cNvPr>
            <p:cNvSpPr>
              <a:spLocks noChangeAspect="1" noChangeArrowheads="1"/>
            </p:cNvSpPr>
            <p:nvPr/>
          </p:nvSpPr>
          <p:spPr bwMode="auto">
            <a:xfrm>
              <a:off x="512" y="2994"/>
              <a:ext cx="741" cy="118"/>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04" name="Freeform 56">
              <a:extLst>
                <a:ext uri="{FF2B5EF4-FFF2-40B4-BE49-F238E27FC236}">
                  <a16:creationId xmlns:a16="http://schemas.microsoft.com/office/drawing/2014/main" id="{D2A326B2-CA1A-CFA9-02F6-C8434021EA81}"/>
                </a:ext>
              </a:extLst>
            </p:cNvPr>
            <p:cNvSpPr>
              <a:spLocks noChangeAspect="1"/>
            </p:cNvSpPr>
            <p:nvPr/>
          </p:nvSpPr>
          <p:spPr bwMode="auto">
            <a:xfrm>
              <a:off x="399" y="2172"/>
              <a:ext cx="113" cy="942"/>
            </a:xfrm>
            <a:custGeom>
              <a:avLst/>
              <a:gdLst>
                <a:gd name="T0" fmla="*/ 110 w 135"/>
                <a:gd name="T1" fmla="*/ 942 h 1046"/>
                <a:gd name="T2" fmla="*/ 32 w 135"/>
                <a:gd name="T3" fmla="*/ 940 h 1046"/>
                <a:gd name="T4" fmla="*/ 0 w 135"/>
                <a:gd name="T5" fmla="*/ 884 h 1046"/>
                <a:gd name="T6" fmla="*/ 0 w 135"/>
                <a:gd name="T7" fmla="*/ 63 h 1046"/>
                <a:gd name="T8" fmla="*/ 38 w 135"/>
                <a:gd name="T9" fmla="*/ 0 h 1046"/>
                <a:gd name="T10" fmla="*/ 113 w 135"/>
                <a:gd name="T11" fmla="*/ 0 h 1046"/>
                <a:gd name="T12" fmla="*/ 113 w 135"/>
                <a:gd name="T13" fmla="*/ 379 h 1046"/>
                <a:gd name="T14" fmla="*/ 38 w 135"/>
                <a:gd name="T15" fmla="*/ 379 h 1046"/>
                <a:gd name="T16" fmla="*/ 38 w 135"/>
                <a:gd name="T17" fmla="*/ 821 h 1046"/>
                <a:gd name="T18" fmla="*/ 113 w 135"/>
                <a:gd name="T19" fmla="*/ 821 h 1046"/>
                <a:gd name="T20" fmla="*/ 110 w 135"/>
                <a:gd name="T21" fmla="*/ 942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05" name="Freeform 57">
              <a:extLst>
                <a:ext uri="{FF2B5EF4-FFF2-40B4-BE49-F238E27FC236}">
                  <a16:creationId xmlns:a16="http://schemas.microsoft.com/office/drawing/2014/main" id="{86F90257-3ED8-3D57-60A7-940E57076F01}"/>
                </a:ext>
              </a:extLst>
            </p:cNvPr>
            <p:cNvSpPr>
              <a:spLocks noChangeAspect="1"/>
            </p:cNvSpPr>
            <p:nvPr/>
          </p:nvSpPr>
          <p:spPr bwMode="auto">
            <a:xfrm>
              <a:off x="513" y="2612"/>
              <a:ext cx="845" cy="290"/>
            </a:xfrm>
            <a:custGeom>
              <a:avLst/>
              <a:gdLst>
                <a:gd name="T0" fmla="*/ 0 w 1014"/>
                <a:gd name="T1" fmla="*/ 290 h 321"/>
                <a:gd name="T2" fmla="*/ 845 w 1014"/>
                <a:gd name="T3" fmla="*/ 290 h 321"/>
                <a:gd name="T4" fmla="*/ 840 w 1014"/>
                <a:gd name="T5" fmla="*/ 104 h 321"/>
                <a:gd name="T6" fmla="*/ 263 w 1014"/>
                <a:gd name="T7" fmla="*/ 104 h 321"/>
                <a:gd name="T8" fmla="*/ 263 w 1014"/>
                <a:gd name="T9" fmla="*/ 69 h 321"/>
                <a:gd name="T10" fmla="*/ 273 w 1014"/>
                <a:gd name="T11" fmla="*/ 19 h 321"/>
                <a:gd name="T12" fmla="*/ 282 w 1014"/>
                <a:gd name="T13" fmla="*/ 1 h 321"/>
                <a:gd name="T14" fmla="*/ 230 w 1014"/>
                <a:gd name="T15" fmla="*/ 0 h 321"/>
                <a:gd name="T16" fmla="*/ 233 w 1014"/>
                <a:gd name="T17" fmla="*/ 31 h 321"/>
                <a:gd name="T18" fmla="*/ 0 w 1014"/>
                <a:gd name="T19" fmla="*/ 31 h 321"/>
                <a:gd name="T20" fmla="*/ 0 w 1014"/>
                <a:gd name="T21" fmla="*/ 290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06" name="Freeform 58">
              <a:extLst>
                <a:ext uri="{FF2B5EF4-FFF2-40B4-BE49-F238E27FC236}">
                  <a16:creationId xmlns:a16="http://schemas.microsoft.com/office/drawing/2014/main" id="{D6C38281-1FCB-281E-3360-30926CF8F365}"/>
                </a:ext>
              </a:extLst>
            </p:cNvPr>
            <p:cNvSpPr>
              <a:spLocks noChangeAspect="1"/>
            </p:cNvSpPr>
            <p:nvPr/>
          </p:nvSpPr>
          <p:spPr bwMode="auto">
            <a:xfrm>
              <a:off x="512" y="2085"/>
              <a:ext cx="844" cy="496"/>
            </a:xfrm>
            <a:custGeom>
              <a:avLst/>
              <a:gdLst>
                <a:gd name="T0" fmla="*/ 0 w 1014"/>
                <a:gd name="T1" fmla="*/ 160 h 550"/>
                <a:gd name="T2" fmla="*/ 0 w 1014"/>
                <a:gd name="T3" fmla="*/ 0 h 550"/>
                <a:gd name="T4" fmla="*/ 593 w 1014"/>
                <a:gd name="T5" fmla="*/ 0 h 550"/>
                <a:gd name="T6" fmla="*/ 593 w 1014"/>
                <a:gd name="T7" fmla="*/ 131 h 550"/>
                <a:gd name="T8" fmla="*/ 844 w 1014"/>
                <a:gd name="T9" fmla="*/ 133 h 550"/>
                <a:gd name="T10" fmla="*/ 842 w 1014"/>
                <a:gd name="T11" fmla="*/ 395 h 550"/>
                <a:gd name="T12" fmla="*/ 267 w 1014"/>
                <a:gd name="T13" fmla="*/ 395 h 550"/>
                <a:gd name="T14" fmla="*/ 270 w 1014"/>
                <a:gd name="T15" fmla="*/ 438 h 550"/>
                <a:gd name="T16" fmla="*/ 279 w 1014"/>
                <a:gd name="T17" fmla="*/ 480 h 550"/>
                <a:gd name="T18" fmla="*/ 285 w 1014"/>
                <a:gd name="T19" fmla="*/ 496 h 550"/>
                <a:gd name="T20" fmla="*/ 234 w 1014"/>
                <a:gd name="T21" fmla="*/ 494 h 550"/>
                <a:gd name="T22" fmla="*/ 232 w 1014"/>
                <a:gd name="T23" fmla="*/ 466 h 550"/>
                <a:gd name="T24" fmla="*/ 0 w 1014"/>
                <a:gd name="T25" fmla="*/ 466 h 550"/>
                <a:gd name="T26" fmla="*/ 0 w 1014"/>
                <a:gd name="T27" fmla="*/ 160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07" name="Rectangle 59">
              <a:extLst>
                <a:ext uri="{FF2B5EF4-FFF2-40B4-BE49-F238E27FC236}">
                  <a16:creationId xmlns:a16="http://schemas.microsoft.com/office/drawing/2014/main" id="{D250979D-F10D-7080-0CF6-B7D07C6774D3}"/>
                </a:ext>
              </a:extLst>
            </p:cNvPr>
            <p:cNvSpPr>
              <a:spLocks noChangeAspect="1" noChangeArrowheads="1"/>
            </p:cNvSpPr>
            <p:nvPr/>
          </p:nvSpPr>
          <p:spPr bwMode="auto">
            <a:xfrm>
              <a:off x="737" y="1890"/>
              <a:ext cx="113" cy="206"/>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08" name="Freeform 60">
              <a:extLst>
                <a:ext uri="{FF2B5EF4-FFF2-40B4-BE49-F238E27FC236}">
                  <a16:creationId xmlns:a16="http://schemas.microsoft.com/office/drawing/2014/main" id="{09F73A22-1895-F387-07F1-71BF6659D3B7}"/>
                </a:ext>
              </a:extLst>
            </p:cNvPr>
            <p:cNvSpPr>
              <a:spLocks noChangeAspect="1"/>
            </p:cNvSpPr>
            <p:nvPr/>
          </p:nvSpPr>
          <p:spPr bwMode="auto">
            <a:xfrm>
              <a:off x="737" y="1829"/>
              <a:ext cx="113" cy="61"/>
            </a:xfrm>
            <a:custGeom>
              <a:avLst/>
              <a:gdLst>
                <a:gd name="T0" fmla="*/ 0 w 144"/>
                <a:gd name="T1" fmla="*/ 61 h 48"/>
                <a:gd name="T2" fmla="*/ 38 w 144"/>
                <a:gd name="T3" fmla="*/ 0 h 48"/>
                <a:gd name="T4" fmla="*/ 75 w 144"/>
                <a:gd name="T5" fmla="*/ 0 h 48"/>
                <a:gd name="T6" fmla="*/ 113 w 144"/>
                <a:gd name="T7" fmla="*/ 61 h 48"/>
                <a:gd name="T8" fmla="*/ 0 w 144"/>
                <a:gd name="T9" fmla="*/ 6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09" name="Freeform 61">
              <a:extLst>
                <a:ext uri="{FF2B5EF4-FFF2-40B4-BE49-F238E27FC236}">
                  <a16:creationId xmlns:a16="http://schemas.microsoft.com/office/drawing/2014/main" id="{67B58EBE-06C3-C5FF-520F-73979F4882E0}"/>
                </a:ext>
              </a:extLst>
            </p:cNvPr>
            <p:cNvSpPr>
              <a:spLocks noChangeAspect="1"/>
            </p:cNvSpPr>
            <p:nvPr/>
          </p:nvSpPr>
          <p:spPr bwMode="auto">
            <a:xfrm>
              <a:off x="1356" y="2217"/>
              <a:ext cx="215" cy="209"/>
            </a:xfrm>
            <a:custGeom>
              <a:avLst/>
              <a:gdLst>
                <a:gd name="T0" fmla="*/ 0 w 172"/>
                <a:gd name="T1" fmla="*/ 0 h 164"/>
                <a:gd name="T2" fmla="*/ 213 w 172"/>
                <a:gd name="T3" fmla="*/ 0 h 164"/>
                <a:gd name="T4" fmla="*/ 215 w 172"/>
                <a:gd name="T5" fmla="*/ 209 h 164"/>
                <a:gd name="T6" fmla="*/ 165 w 172"/>
                <a:gd name="T7" fmla="*/ 206 h 164"/>
                <a:gd name="T8" fmla="*/ 165 w 172"/>
                <a:gd name="T9" fmla="*/ 186 h 164"/>
                <a:gd name="T10" fmla="*/ 0 w 172"/>
                <a:gd name="T11" fmla="*/ 186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0" name="Freeform 62">
              <a:extLst>
                <a:ext uri="{FF2B5EF4-FFF2-40B4-BE49-F238E27FC236}">
                  <a16:creationId xmlns:a16="http://schemas.microsoft.com/office/drawing/2014/main" id="{4F59CF69-F872-F984-3DAF-A0369C0E030D}"/>
                </a:ext>
              </a:extLst>
            </p:cNvPr>
            <p:cNvSpPr>
              <a:spLocks noChangeAspect="1"/>
            </p:cNvSpPr>
            <p:nvPr/>
          </p:nvSpPr>
          <p:spPr bwMode="auto">
            <a:xfrm>
              <a:off x="1354" y="2781"/>
              <a:ext cx="218" cy="122"/>
            </a:xfrm>
            <a:custGeom>
              <a:avLst/>
              <a:gdLst>
                <a:gd name="T0" fmla="*/ 0 w 261"/>
                <a:gd name="T1" fmla="*/ 3 h 136"/>
                <a:gd name="T2" fmla="*/ 30 w 261"/>
                <a:gd name="T3" fmla="*/ 0 h 136"/>
                <a:gd name="T4" fmla="*/ 124 w 261"/>
                <a:gd name="T5" fmla="*/ 0 h 136"/>
                <a:gd name="T6" fmla="*/ 124 w 261"/>
                <a:gd name="T7" fmla="*/ 61 h 136"/>
                <a:gd name="T8" fmla="*/ 216 w 261"/>
                <a:gd name="T9" fmla="*/ 61 h 136"/>
                <a:gd name="T10" fmla="*/ 218 w 261"/>
                <a:gd name="T11" fmla="*/ 122 h 136"/>
                <a:gd name="T12" fmla="*/ 3 w 261"/>
                <a:gd name="T13" fmla="*/ 121 h 136"/>
                <a:gd name="T14" fmla="*/ 0 w 261"/>
                <a:gd name="T15" fmla="*/ 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1" name="Freeform 63">
              <a:extLst>
                <a:ext uri="{FF2B5EF4-FFF2-40B4-BE49-F238E27FC236}">
                  <a16:creationId xmlns:a16="http://schemas.microsoft.com/office/drawing/2014/main" id="{417D3593-7C52-3CCB-B047-42D0D34EDD70}"/>
                </a:ext>
              </a:extLst>
            </p:cNvPr>
            <p:cNvSpPr>
              <a:spLocks noChangeAspect="1"/>
            </p:cNvSpPr>
            <p:nvPr/>
          </p:nvSpPr>
          <p:spPr bwMode="auto">
            <a:xfrm>
              <a:off x="1760" y="2434"/>
              <a:ext cx="43" cy="99"/>
            </a:xfrm>
            <a:custGeom>
              <a:avLst/>
              <a:gdLst>
                <a:gd name="T0" fmla="*/ 0 w 24"/>
                <a:gd name="T1" fmla="*/ 96 h 78"/>
                <a:gd name="T2" fmla="*/ 43 w 24"/>
                <a:gd name="T3" fmla="*/ 99 h 78"/>
                <a:gd name="T4" fmla="*/ 39 w 24"/>
                <a:gd name="T5" fmla="*/ 0 h 78"/>
                <a:gd name="T6" fmla="*/ 0 w 24"/>
                <a:gd name="T7" fmla="*/ 0 h 78"/>
                <a:gd name="T8" fmla="*/ 0 w 24"/>
                <a:gd name="T9" fmla="*/ 9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2" name="Freeform 64">
              <a:extLst>
                <a:ext uri="{FF2B5EF4-FFF2-40B4-BE49-F238E27FC236}">
                  <a16:creationId xmlns:a16="http://schemas.microsoft.com/office/drawing/2014/main" id="{E97C521D-4826-30F4-EB44-7C0097A79CA4}"/>
                </a:ext>
              </a:extLst>
            </p:cNvPr>
            <p:cNvSpPr>
              <a:spLocks noChangeAspect="1"/>
            </p:cNvSpPr>
            <p:nvPr/>
          </p:nvSpPr>
          <p:spPr bwMode="auto">
            <a:xfrm>
              <a:off x="1814" y="2435"/>
              <a:ext cx="145" cy="98"/>
            </a:xfrm>
            <a:custGeom>
              <a:avLst/>
              <a:gdLst>
                <a:gd name="T0" fmla="*/ 0 w 175"/>
                <a:gd name="T1" fmla="*/ 98 h 109"/>
                <a:gd name="T2" fmla="*/ 143 w 175"/>
                <a:gd name="T3" fmla="*/ 98 h 109"/>
                <a:gd name="T4" fmla="*/ 145 w 175"/>
                <a:gd name="T5" fmla="*/ 0 h 109"/>
                <a:gd name="T6" fmla="*/ 0 w 175"/>
                <a:gd name="T7" fmla="*/ 2 h 109"/>
                <a:gd name="T8" fmla="*/ 0 w 175"/>
                <a:gd name="T9" fmla="*/ 98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3" name="Freeform 65">
              <a:extLst>
                <a:ext uri="{FF2B5EF4-FFF2-40B4-BE49-F238E27FC236}">
                  <a16:creationId xmlns:a16="http://schemas.microsoft.com/office/drawing/2014/main" id="{DC1643CC-F10A-C3CE-895C-B2E7B78D9B70}"/>
                </a:ext>
              </a:extLst>
            </p:cNvPr>
            <p:cNvSpPr>
              <a:spLocks noChangeAspect="1"/>
            </p:cNvSpPr>
            <p:nvPr/>
          </p:nvSpPr>
          <p:spPr bwMode="auto">
            <a:xfrm>
              <a:off x="1788" y="2457"/>
              <a:ext cx="43" cy="56"/>
            </a:xfrm>
            <a:custGeom>
              <a:avLst/>
              <a:gdLst>
                <a:gd name="T0" fmla="*/ 0 w 24"/>
                <a:gd name="T1" fmla="*/ 56 h 44"/>
                <a:gd name="T2" fmla="*/ 43 w 24"/>
                <a:gd name="T3" fmla="*/ 56 h 44"/>
                <a:gd name="T4" fmla="*/ 39 w 24"/>
                <a:gd name="T5" fmla="*/ 0 h 44"/>
                <a:gd name="T6" fmla="*/ 4 w 24"/>
                <a:gd name="T7" fmla="*/ 3 h 44"/>
                <a:gd name="T8" fmla="*/ 0 w 24"/>
                <a:gd name="T9" fmla="*/ 5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4" name="Freeform 66">
              <a:extLst>
                <a:ext uri="{FF2B5EF4-FFF2-40B4-BE49-F238E27FC236}">
                  <a16:creationId xmlns:a16="http://schemas.microsoft.com/office/drawing/2014/main" id="{07EB3BD8-679F-9EAB-FE3E-B5CA47032250}"/>
                </a:ext>
              </a:extLst>
            </p:cNvPr>
            <p:cNvSpPr>
              <a:spLocks noChangeAspect="1"/>
            </p:cNvSpPr>
            <p:nvPr/>
          </p:nvSpPr>
          <p:spPr bwMode="auto">
            <a:xfrm>
              <a:off x="1790" y="2432"/>
              <a:ext cx="44" cy="30"/>
            </a:xfrm>
            <a:custGeom>
              <a:avLst/>
              <a:gdLst>
                <a:gd name="T0" fmla="*/ 0 w 24"/>
                <a:gd name="T1" fmla="*/ 30 h 24"/>
                <a:gd name="T2" fmla="*/ 44 w 24"/>
                <a:gd name="T3" fmla="*/ 30 h 24"/>
                <a:gd name="T4" fmla="*/ 44 w 24"/>
                <a:gd name="T5" fmla="*/ 0 h 24"/>
                <a:gd name="T6" fmla="*/ 0 w 24"/>
                <a:gd name="T7" fmla="*/ 3 h 24"/>
                <a:gd name="T8" fmla="*/ 0 w 24"/>
                <a:gd name="T9" fmla="*/ 3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5" name="Freeform 67">
              <a:extLst>
                <a:ext uri="{FF2B5EF4-FFF2-40B4-BE49-F238E27FC236}">
                  <a16:creationId xmlns:a16="http://schemas.microsoft.com/office/drawing/2014/main" id="{77FFEF76-0BEF-1771-3B48-6E0E64866714}"/>
                </a:ext>
              </a:extLst>
            </p:cNvPr>
            <p:cNvSpPr>
              <a:spLocks noChangeAspect="1"/>
            </p:cNvSpPr>
            <p:nvPr/>
          </p:nvSpPr>
          <p:spPr bwMode="auto">
            <a:xfrm>
              <a:off x="1790" y="2502"/>
              <a:ext cx="44" cy="31"/>
            </a:xfrm>
            <a:custGeom>
              <a:avLst/>
              <a:gdLst>
                <a:gd name="T0" fmla="*/ 0 w 24"/>
                <a:gd name="T1" fmla="*/ 31 h 24"/>
                <a:gd name="T2" fmla="*/ 44 w 24"/>
                <a:gd name="T3" fmla="*/ 31 h 24"/>
                <a:gd name="T4" fmla="*/ 44 w 24"/>
                <a:gd name="T5" fmla="*/ 0 h 24"/>
                <a:gd name="T6" fmla="*/ 0 w 24"/>
                <a:gd name="T7" fmla="*/ 3 h 24"/>
                <a:gd name="T8" fmla="*/ 0 w 24"/>
                <a:gd name="T9" fmla="*/ 31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6" name="Freeform 68">
              <a:extLst>
                <a:ext uri="{FF2B5EF4-FFF2-40B4-BE49-F238E27FC236}">
                  <a16:creationId xmlns:a16="http://schemas.microsoft.com/office/drawing/2014/main" id="{31B0F016-4224-A245-D7D4-29D79BFFC3A2}"/>
                </a:ext>
              </a:extLst>
            </p:cNvPr>
            <p:cNvSpPr>
              <a:spLocks noChangeAspect="1"/>
            </p:cNvSpPr>
            <p:nvPr/>
          </p:nvSpPr>
          <p:spPr bwMode="auto">
            <a:xfrm>
              <a:off x="1533" y="2218"/>
              <a:ext cx="428" cy="354"/>
            </a:xfrm>
            <a:custGeom>
              <a:avLst/>
              <a:gdLst>
                <a:gd name="T0" fmla="*/ 215 w 514"/>
                <a:gd name="T1" fmla="*/ 0 h 392"/>
                <a:gd name="T2" fmla="*/ 357 w 514"/>
                <a:gd name="T3" fmla="*/ 211 h 392"/>
                <a:gd name="T4" fmla="*/ 72 w 514"/>
                <a:gd name="T5" fmla="*/ 211 h 392"/>
                <a:gd name="T6" fmla="*/ 72 w 514"/>
                <a:gd name="T7" fmla="*/ 321 h 392"/>
                <a:gd name="T8" fmla="*/ 428 w 514"/>
                <a:gd name="T9" fmla="*/ 321 h 392"/>
                <a:gd name="T10" fmla="*/ 428 w 514"/>
                <a:gd name="T11" fmla="*/ 354 h 392"/>
                <a:gd name="T12" fmla="*/ 8 w 514"/>
                <a:gd name="T13" fmla="*/ 354 h 392"/>
                <a:gd name="T14" fmla="*/ 0 w 514"/>
                <a:gd name="T15" fmla="*/ 0 h 392"/>
                <a:gd name="T16" fmla="*/ 21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7" name="Freeform 69">
              <a:extLst>
                <a:ext uri="{FF2B5EF4-FFF2-40B4-BE49-F238E27FC236}">
                  <a16:creationId xmlns:a16="http://schemas.microsoft.com/office/drawing/2014/main" id="{849E61A7-87A7-E460-8E28-DE222DD23E77}"/>
                </a:ext>
              </a:extLst>
            </p:cNvPr>
            <p:cNvSpPr>
              <a:spLocks noChangeAspect="1"/>
            </p:cNvSpPr>
            <p:nvPr/>
          </p:nvSpPr>
          <p:spPr bwMode="auto">
            <a:xfrm>
              <a:off x="1532" y="2636"/>
              <a:ext cx="431" cy="161"/>
            </a:xfrm>
            <a:custGeom>
              <a:avLst/>
              <a:gdLst>
                <a:gd name="T0" fmla="*/ 2 w 518"/>
                <a:gd name="T1" fmla="*/ 0 h 179"/>
                <a:gd name="T2" fmla="*/ 431 w 518"/>
                <a:gd name="T3" fmla="*/ 0 h 179"/>
                <a:gd name="T4" fmla="*/ 431 w 518"/>
                <a:gd name="T5" fmla="*/ 150 h 179"/>
                <a:gd name="T6" fmla="*/ 38 w 518"/>
                <a:gd name="T7" fmla="*/ 150 h 179"/>
                <a:gd name="T8" fmla="*/ 40 w 518"/>
                <a:gd name="T9" fmla="*/ 161 h 179"/>
                <a:gd name="T10" fmla="*/ 0 w 518"/>
                <a:gd name="T11" fmla="*/ 161 h 179"/>
                <a:gd name="T12" fmla="*/ 2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18" name="Freeform 70">
              <a:extLst>
                <a:ext uri="{FF2B5EF4-FFF2-40B4-BE49-F238E27FC236}">
                  <a16:creationId xmlns:a16="http://schemas.microsoft.com/office/drawing/2014/main" id="{A5194019-E24B-AAE5-8087-1436BB93C471}"/>
                </a:ext>
              </a:extLst>
            </p:cNvPr>
            <p:cNvSpPr>
              <a:spLocks noChangeAspect="1"/>
            </p:cNvSpPr>
            <p:nvPr/>
          </p:nvSpPr>
          <p:spPr bwMode="auto">
            <a:xfrm>
              <a:off x="1491" y="2455"/>
              <a:ext cx="293" cy="62"/>
            </a:xfrm>
            <a:custGeom>
              <a:avLst/>
              <a:gdLst>
                <a:gd name="T0" fmla="*/ 0 w 144"/>
                <a:gd name="T1" fmla="*/ 62 h 144"/>
                <a:gd name="T2" fmla="*/ 293 w 144"/>
                <a:gd name="T3" fmla="*/ 62 h 144"/>
                <a:gd name="T4" fmla="*/ 293 w 144"/>
                <a:gd name="T5" fmla="*/ 0 h 144"/>
                <a:gd name="T6" fmla="*/ 0 w 144"/>
                <a:gd name="T7" fmla="*/ 0 h 144"/>
                <a:gd name="T8" fmla="*/ 0 w 144"/>
                <a:gd name="T9" fmla="*/ 62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8919" name="Group 71">
              <a:extLst>
                <a:ext uri="{FF2B5EF4-FFF2-40B4-BE49-F238E27FC236}">
                  <a16:creationId xmlns:a16="http://schemas.microsoft.com/office/drawing/2014/main" id="{0695539C-B664-74DE-6AA7-CF90E1DDCA58}"/>
                </a:ext>
              </a:extLst>
            </p:cNvPr>
            <p:cNvGrpSpPr>
              <a:grpSpLocks noChangeAspect="1"/>
            </p:cNvGrpSpPr>
            <p:nvPr/>
          </p:nvGrpSpPr>
          <p:grpSpPr bwMode="auto">
            <a:xfrm rot="-5400000">
              <a:off x="1654" y="2419"/>
              <a:ext cx="104" cy="129"/>
              <a:chOff x="2688" y="3264"/>
              <a:chExt cx="288" cy="384"/>
            </a:xfrm>
          </p:grpSpPr>
          <p:sp>
            <p:nvSpPr>
              <p:cNvPr id="79053" name="Line 72">
                <a:extLst>
                  <a:ext uri="{FF2B5EF4-FFF2-40B4-BE49-F238E27FC236}">
                    <a16:creationId xmlns:a16="http://schemas.microsoft.com/office/drawing/2014/main" id="{FE1A3899-1F77-D83C-D858-565C80F02161}"/>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4" name="Line 73">
                <a:extLst>
                  <a:ext uri="{FF2B5EF4-FFF2-40B4-BE49-F238E27FC236}">
                    <a16:creationId xmlns:a16="http://schemas.microsoft.com/office/drawing/2014/main" id="{0DF15715-58D4-559C-347D-BA9221859542}"/>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5" name="Line 74">
                <a:extLst>
                  <a:ext uri="{FF2B5EF4-FFF2-40B4-BE49-F238E27FC236}">
                    <a16:creationId xmlns:a16="http://schemas.microsoft.com/office/drawing/2014/main" id="{6DBAE70A-5DCF-E8B5-E78E-C44C5B335FA7}"/>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6" name="Line 75">
                <a:extLst>
                  <a:ext uri="{FF2B5EF4-FFF2-40B4-BE49-F238E27FC236}">
                    <a16:creationId xmlns:a16="http://schemas.microsoft.com/office/drawing/2014/main" id="{CA62F803-F033-33C9-8AB9-7E17C4FCB7CD}"/>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7" name="Line 76">
                <a:extLst>
                  <a:ext uri="{FF2B5EF4-FFF2-40B4-BE49-F238E27FC236}">
                    <a16:creationId xmlns:a16="http://schemas.microsoft.com/office/drawing/2014/main" id="{BA828C4D-AC59-FDA8-51C2-DB4C0FA2B8CA}"/>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8" name="Line 77">
                <a:extLst>
                  <a:ext uri="{FF2B5EF4-FFF2-40B4-BE49-F238E27FC236}">
                    <a16:creationId xmlns:a16="http://schemas.microsoft.com/office/drawing/2014/main" id="{30099D49-0005-BEA8-A17D-C36D9E5E7C41}"/>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9" name="Line 78">
                <a:extLst>
                  <a:ext uri="{FF2B5EF4-FFF2-40B4-BE49-F238E27FC236}">
                    <a16:creationId xmlns:a16="http://schemas.microsoft.com/office/drawing/2014/main" id="{05F69E32-4E77-B700-0210-F4827AC79BCC}"/>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60" name="Line 79">
                <a:extLst>
                  <a:ext uri="{FF2B5EF4-FFF2-40B4-BE49-F238E27FC236}">
                    <a16:creationId xmlns:a16="http://schemas.microsoft.com/office/drawing/2014/main" id="{1FDFF912-D5E8-E25F-B684-8AF8CAA848D0}"/>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61" name="Line 80">
                <a:extLst>
                  <a:ext uri="{FF2B5EF4-FFF2-40B4-BE49-F238E27FC236}">
                    <a16:creationId xmlns:a16="http://schemas.microsoft.com/office/drawing/2014/main" id="{5E6069E5-28DF-907E-0356-B9B822F770AF}"/>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62" name="Line 81">
                <a:extLst>
                  <a:ext uri="{FF2B5EF4-FFF2-40B4-BE49-F238E27FC236}">
                    <a16:creationId xmlns:a16="http://schemas.microsoft.com/office/drawing/2014/main" id="{A122F8E0-C928-6ED8-B6B4-8E38D5AD7942}"/>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20" name="Freeform 82">
              <a:extLst>
                <a:ext uri="{FF2B5EF4-FFF2-40B4-BE49-F238E27FC236}">
                  <a16:creationId xmlns:a16="http://schemas.microsoft.com/office/drawing/2014/main" id="{DC6C5009-1A94-173E-7875-8B90CC571413}"/>
                </a:ext>
              </a:extLst>
            </p:cNvPr>
            <p:cNvSpPr>
              <a:spLocks noChangeAspect="1"/>
            </p:cNvSpPr>
            <p:nvPr/>
          </p:nvSpPr>
          <p:spPr bwMode="auto">
            <a:xfrm>
              <a:off x="1453" y="2619"/>
              <a:ext cx="78" cy="159"/>
            </a:xfrm>
            <a:custGeom>
              <a:avLst/>
              <a:gdLst>
                <a:gd name="T0" fmla="*/ 0 w 93"/>
                <a:gd name="T1" fmla="*/ 0 h 177"/>
                <a:gd name="T2" fmla="*/ 78 w 93"/>
                <a:gd name="T3" fmla="*/ 0 h 177"/>
                <a:gd name="T4" fmla="*/ 78 w 93"/>
                <a:gd name="T5" fmla="*/ 159 h 177"/>
                <a:gd name="T6" fmla="*/ 40 w 93"/>
                <a:gd name="T7" fmla="*/ 159 h 177"/>
                <a:gd name="T8" fmla="*/ 40 w 93"/>
                <a:gd name="T9" fmla="*/ 43 h 177"/>
                <a:gd name="T10" fmla="*/ 10 w 93"/>
                <a:gd name="T11" fmla="*/ 38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21" name="Freeform 83">
              <a:extLst>
                <a:ext uri="{FF2B5EF4-FFF2-40B4-BE49-F238E27FC236}">
                  <a16:creationId xmlns:a16="http://schemas.microsoft.com/office/drawing/2014/main" id="{FC049A39-B5ED-8016-FB4C-DFCC779C76DC}"/>
                </a:ext>
              </a:extLst>
            </p:cNvPr>
            <p:cNvSpPr>
              <a:spLocks noChangeAspect="1"/>
            </p:cNvSpPr>
            <p:nvPr/>
          </p:nvSpPr>
          <p:spPr bwMode="auto">
            <a:xfrm>
              <a:off x="1452" y="2523"/>
              <a:ext cx="88" cy="51"/>
            </a:xfrm>
            <a:custGeom>
              <a:avLst/>
              <a:gdLst>
                <a:gd name="T0" fmla="*/ 0 w 106"/>
                <a:gd name="T1" fmla="*/ 51 h 57"/>
                <a:gd name="T2" fmla="*/ 88 w 106"/>
                <a:gd name="T3" fmla="*/ 51 h 57"/>
                <a:gd name="T4" fmla="*/ 88 w 106"/>
                <a:gd name="T5" fmla="*/ 0 h 57"/>
                <a:gd name="T6" fmla="*/ 42 w 106"/>
                <a:gd name="T7" fmla="*/ 0 h 57"/>
                <a:gd name="T8" fmla="*/ 42 w 106"/>
                <a:gd name="T9" fmla="*/ 10 h 57"/>
                <a:gd name="T10" fmla="*/ 13 w 106"/>
                <a:gd name="T11" fmla="*/ 16 h 57"/>
                <a:gd name="T12" fmla="*/ 0 w 106"/>
                <a:gd name="T13" fmla="*/ 51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22" name="Freeform 84">
              <a:extLst>
                <a:ext uri="{FF2B5EF4-FFF2-40B4-BE49-F238E27FC236}">
                  <a16:creationId xmlns:a16="http://schemas.microsoft.com/office/drawing/2014/main" id="{DD73C5C1-5E41-2435-E817-8265E17AE4A7}"/>
                </a:ext>
              </a:extLst>
            </p:cNvPr>
            <p:cNvSpPr>
              <a:spLocks noChangeAspect="1"/>
            </p:cNvSpPr>
            <p:nvPr/>
          </p:nvSpPr>
          <p:spPr bwMode="auto">
            <a:xfrm>
              <a:off x="2463" y="3163"/>
              <a:ext cx="126" cy="240"/>
            </a:xfrm>
            <a:custGeom>
              <a:avLst/>
              <a:gdLst>
                <a:gd name="T0" fmla="*/ 126 w 152"/>
                <a:gd name="T1" fmla="*/ 240 h 266"/>
                <a:gd name="T2" fmla="*/ 126 w 152"/>
                <a:gd name="T3" fmla="*/ 2 h 266"/>
                <a:gd name="T4" fmla="*/ 0 w 152"/>
                <a:gd name="T5" fmla="*/ 0 h 266"/>
                <a:gd name="T6" fmla="*/ 0 w 152"/>
                <a:gd name="T7" fmla="*/ 240 h 266"/>
                <a:gd name="T8" fmla="*/ 126 w 152"/>
                <a:gd name="T9" fmla="*/ 24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66">
                  <a:moveTo>
                    <a:pt x="152" y="266"/>
                  </a:moveTo>
                  <a:lnTo>
                    <a:pt x="152" y="2"/>
                  </a:lnTo>
                  <a:lnTo>
                    <a:pt x="0" y="0"/>
                  </a:lnTo>
                  <a:lnTo>
                    <a:pt x="0" y="266"/>
                  </a:lnTo>
                  <a:lnTo>
                    <a:pt x="152"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3" name="Freeform 85">
              <a:extLst>
                <a:ext uri="{FF2B5EF4-FFF2-40B4-BE49-F238E27FC236}">
                  <a16:creationId xmlns:a16="http://schemas.microsoft.com/office/drawing/2014/main" id="{F9AF1DC9-18D1-1A0D-08BF-9E114EE4CF40}"/>
                </a:ext>
              </a:extLst>
            </p:cNvPr>
            <p:cNvSpPr>
              <a:spLocks noChangeAspect="1"/>
            </p:cNvSpPr>
            <p:nvPr/>
          </p:nvSpPr>
          <p:spPr bwMode="auto">
            <a:xfrm>
              <a:off x="2701" y="3165"/>
              <a:ext cx="164" cy="238"/>
            </a:xfrm>
            <a:custGeom>
              <a:avLst/>
              <a:gdLst>
                <a:gd name="T0" fmla="*/ 164 w 198"/>
                <a:gd name="T1" fmla="*/ 238 h 264"/>
                <a:gd name="T2" fmla="*/ 164 w 198"/>
                <a:gd name="T3" fmla="*/ 0 h 264"/>
                <a:gd name="T4" fmla="*/ 0 w 198"/>
                <a:gd name="T5" fmla="*/ 0 h 264"/>
                <a:gd name="T6" fmla="*/ 0 w 198"/>
                <a:gd name="T7" fmla="*/ 238 h 264"/>
                <a:gd name="T8" fmla="*/ 164 w 198"/>
                <a:gd name="T9" fmla="*/ 23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4">
                  <a:moveTo>
                    <a:pt x="198" y="264"/>
                  </a:moveTo>
                  <a:lnTo>
                    <a:pt x="198" y="0"/>
                  </a:lnTo>
                  <a:lnTo>
                    <a:pt x="0" y="0"/>
                  </a:lnTo>
                  <a:lnTo>
                    <a:pt x="0" y="264"/>
                  </a:lnTo>
                  <a:lnTo>
                    <a:pt x="198" y="26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4" name="Freeform 86">
              <a:extLst>
                <a:ext uri="{FF2B5EF4-FFF2-40B4-BE49-F238E27FC236}">
                  <a16:creationId xmlns:a16="http://schemas.microsoft.com/office/drawing/2014/main" id="{2AAA505F-D587-8F23-F4C5-269E3258387F}"/>
                </a:ext>
              </a:extLst>
            </p:cNvPr>
            <p:cNvSpPr>
              <a:spLocks noChangeAspect="1"/>
            </p:cNvSpPr>
            <p:nvPr/>
          </p:nvSpPr>
          <p:spPr bwMode="auto">
            <a:xfrm>
              <a:off x="2977" y="3163"/>
              <a:ext cx="165" cy="240"/>
            </a:xfrm>
            <a:custGeom>
              <a:avLst/>
              <a:gdLst>
                <a:gd name="T0" fmla="*/ 165 w 198"/>
                <a:gd name="T1" fmla="*/ 240 h 266"/>
                <a:gd name="T2" fmla="*/ 165 w 198"/>
                <a:gd name="T3" fmla="*/ 2 h 266"/>
                <a:gd name="T4" fmla="*/ 0 w 198"/>
                <a:gd name="T5" fmla="*/ 0 h 266"/>
                <a:gd name="T6" fmla="*/ 0 w 198"/>
                <a:gd name="T7" fmla="*/ 240 h 266"/>
                <a:gd name="T8" fmla="*/ 165 w 198"/>
                <a:gd name="T9" fmla="*/ 24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66">
                  <a:moveTo>
                    <a:pt x="198" y="266"/>
                  </a:moveTo>
                  <a:lnTo>
                    <a:pt x="198" y="2"/>
                  </a:lnTo>
                  <a:lnTo>
                    <a:pt x="0" y="0"/>
                  </a:lnTo>
                  <a:lnTo>
                    <a:pt x="0" y="266"/>
                  </a:lnTo>
                  <a:lnTo>
                    <a:pt x="19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5" name="Freeform 87">
              <a:extLst>
                <a:ext uri="{FF2B5EF4-FFF2-40B4-BE49-F238E27FC236}">
                  <a16:creationId xmlns:a16="http://schemas.microsoft.com/office/drawing/2014/main" id="{E4319E31-BD4B-7C73-A174-D2EEC7D55179}"/>
                </a:ext>
              </a:extLst>
            </p:cNvPr>
            <p:cNvSpPr>
              <a:spLocks noChangeAspect="1"/>
            </p:cNvSpPr>
            <p:nvPr/>
          </p:nvSpPr>
          <p:spPr bwMode="auto">
            <a:xfrm>
              <a:off x="3254" y="3163"/>
              <a:ext cx="139" cy="240"/>
            </a:xfrm>
            <a:custGeom>
              <a:avLst/>
              <a:gdLst>
                <a:gd name="T0" fmla="*/ 139 w 168"/>
                <a:gd name="T1" fmla="*/ 240 h 266"/>
                <a:gd name="T2" fmla="*/ 139 w 168"/>
                <a:gd name="T3" fmla="*/ 0 h 266"/>
                <a:gd name="T4" fmla="*/ 0 w 168"/>
                <a:gd name="T5" fmla="*/ 0 h 266"/>
                <a:gd name="T6" fmla="*/ 0 w 168"/>
                <a:gd name="T7" fmla="*/ 240 h 266"/>
                <a:gd name="T8" fmla="*/ 139 w 168"/>
                <a:gd name="T9" fmla="*/ 24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266">
                  <a:moveTo>
                    <a:pt x="168" y="266"/>
                  </a:moveTo>
                  <a:lnTo>
                    <a:pt x="168" y="0"/>
                  </a:lnTo>
                  <a:lnTo>
                    <a:pt x="0" y="0"/>
                  </a:lnTo>
                  <a:lnTo>
                    <a:pt x="0" y="266"/>
                  </a:lnTo>
                  <a:lnTo>
                    <a:pt x="168" y="2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6" name="Freeform 88">
              <a:extLst>
                <a:ext uri="{FF2B5EF4-FFF2-40B4-BE49-F238E27FC236}">
                  <a16:creationId xmlns:a16="http://schemas.microsoft.com/office/drawing/2014/main" id="{BE840C7C-F208-BF65-1049-2935D8570705}"/>
                </a:ext>
              </a:extLst>
            </p:cNvPr>
            <p:cNvSpPr>
              <a:spLocks noChangeAspect="1"/>
            </p:cNvSpPr>
            <p:nvPr/>
          </p:nvSpPr>
          <p:spPr bwMode="auto">
            <a:xfrm>
              <a:off x="1965" y="2510"/>
              <a:ext cx="1876" cy="60"/>
            </a:xfrm>
            <a:custGeom>
              <a:avLst/>
              <a:gdLst>
                <a:gd name="T0" fmla="*/ 1876 w 2254"/>
                <a:gd name="T1" fmla="*/ 60 h 66"/>
                <a:gd name="T2" fmla="*/ 1876 w 2254"/>
                <a:gd name="T3" fmla="*/ 0 h 66"/>
                <a:gd name="T4" fmla="*/ 0 w 2254"/>
                <a:gd name="T5" fmla="*/ 0 h 66"/>
                <a:gd name="T6" fmla="*/ 0 w 2254"/>
                <a:gd name="T7" fmla="*/ 60 h 66"/>
                <a:gd name="T8" fmla="*/ 1876 w 2254"/>
                <a:gd name="T9" fmla="*/ 6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4" h="66">
                  <a:moveTo>
                    <a:pt x="2254" y="66"/>
                  </a:moveTo>
                  <a:lnTo>
                    <a:pt x="2254" y="0"/>
                  </a:lnTo>
                  <a:lnTo>
                    <a:pt x="0" y="0"/>
                  </a:lnTo>
                  <a:lnTo>
                    <a:pt x="0" y="66"/>
                  </a:lnTo>
                  <a:lnTo>
                    <a:pt x="2254" y="66"/>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27" name="Freeform 89">
              <a:extLst>
                <a:ext uri="{FF2B5EF4-FFF2-40B4-BE49-F238E27FC236}">
                  <a16:creationId xmlns:a16="http://schemas.microsoft.com/office/drawing/2014/main" id="{36A7AD51-8745-A5F0-DA92-1632F3C45F6D}"/>
                </a:ext>
              </a:extLst>
            </p:cNvPr>
            <p:cNvSpPr>
              <a:spLocks noChangeAspect="1"/>
            </p:cNvSpPr>
            <p:nvPr/>
          </p:nvSpPr>
          <p:spPr bwMode="auto">
            <a:xfrm>
              <a:off x="822" y="2478"/>
              <a:ext cx="631" cy="90"/>
            </a:xfrm>
            <a:custGeom>
              <a:avLst/>
              <a:gdLst>
                <a:gd name="T0" fmla="*/ 0 w 780"/>
                <a:gd name="T1" fmla="*/ 29 h 100"/>
                <a:gd name="T2" fmla="*/ 481 w 780"/>
                <a:gd name="T3" fmla="*/ 29 h 100"/>
                <a:gd name="T4" fmla="*/ 595 w 780"/>
                <a:gd name="T5" fmla="*/ 45 h 100"/>
                <a:gd name="T6" fmla="*/ 595 w 780"/>
                <a:gd name="T7" fmla="*/ 0 h 100"/>
                <a:gd name="T8" fmla="*/ 629 w 780"/>
                <a:gd name="T9" fmla="*/ 0 h 100"/>
                <a:gd name="T10" fmla="*/ 631 w 780"/>
                <a:gd name="T11" fmla="*/ 65 h 100"/>
                <a:gd name="T12" fmla="*/ 55 w 780"/>
                <a:gd name="T13" fmla="*/ 67 h 100"/>
                <a:gd name="T14" fmla="*/ 53 w 780"/>
                <a:gd name="T15" fmla="*/ 90 h 100"/>
                <a:gd name="T16" fmla="*/ 0 w 780"/>
                <a:gd name="T17" fmla="*/ 90 h 100"/>
                <a:gd name="T18" fmla="*/ 0 w 780"/>
                <a:gd name="T19" fmla="*/ 29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28" name="Freeform 90">
              <a:extLst>
                <a:ext uri="{FF2B5EF4-FFF2-40B4-BE49-F238E27FC236}">
                  <a16:creationId xmlns:a16="http://schemas.microsoft.com/office/drawing/2014/main" id="{936536B6-5ADD-A6D0-08B7-B5BAB6707D5B}"/>
                </a:ext>
              </a:extLst>
            </p:cNvPr>
            <p:cNvSpPr>
              <a:spLocks noChangeAspect="1"/>
            </p:cNvSpPr>
            <p:nvPr/>
          </p:nvSpPr>
          <p:spPr bwMode="auto">
            <a:xfrm>
              <a:off x="822" y="2608"/>
              <a:ext cx="630" cy="110"/>
            </a:xfrm>
            <a:custGeom>
              <a:avLst/>
              <a:gdLst>
                <a:gd name="T0" fmla="*/ 288 w 756"/>
                <a:gd name="T1" fmla="*/ 85 h 122"/>
                <a:gd name="T2" fmla="*/ 287 w 756"/>
                <a:gd name="T3" fmla="*/ 38 h 122"/>
                <a:gd name="T4" fmla="*/ 55 w 756"/>
                <a:gd name="T5" fmla="*/ 38 h 122"/>
                <a:gd name="T6" fmla="*/ 53 w 756"/>
                <a:gd name="T7" fmla="*/ 0 h 122"/>
                <a:gd name="T8" fmla="*/ 0 w 756"/>
                <a:gd name="T9" fmla="*/ 0 h 122"/>
                <a:gd name="T10" fmla="*/ 0 w 756"/>
                <a:gd name="T11" fmla="*/ 87 h 122"/>
                <a:gd name="T12" fmla="*/ 481 w 756"/>
                <a:gd name="T13" fmla="*/ 85 h 122"/>
                <a:gd name="T14" fmla="*/ 595 w 756"/>
                <a:gd name="T15" fmla="*/ 62 h 122"/>
                <a:gd name="T16" fmla="*/ 596 w 756"/>
                <a:gd name="T17" fmla="*/ 108 h 122"/>
                <a:gd name="T18" fmla="*/ 630 w 756"/>
                <a:gd name="T19" fmla="*/ 110 h 122"/>
                <a:gd name="T20" fmla="*/ 630 w 756"/>
                <a:gd name="T21" fmla="*/ 38 h 122"/>
                <a:gd name="T22" fmla="*/ 328 w 756"/>
                <a:gd name="T23" fmla="*/ 36 h 122"/>
                <a:gd name="T24" fmla="*/ 328 w 756"/>
                <a:gd name="T25" fmla="*/ 85 h 122"/>
                <a:gd name="T26" fmla="*/ 288 w 756"/>
                <a:gd name="T27" fmla="*/ 85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29" name="Freeform 91">
              <a:extLst>
                <a:ext uri="{FF2B5EF4-FFF2-40B4-BE49-F238E27FC236}">
                  <a16:creationId xmlns:a16="http://schemas.microsoft.com/office/drawing/2014/main" id="{0E1A9BF2-9A16-6821-72BF-FFA6288AFFD2}"/>
                </a:ext>
              </a:extLst>
            </p:cNvPr>
            <p:cNvSpPr>
              <a:spLocks noChangeAspect="1"/>
            </p:cNvSpPr>
            <p:nvPr/>
          </p:nvSpPr>
          <p:spPr bwMode="auto">
            <a:xfrm>
              <a:off x="819" y="2552"/>
              <a:ext cx="121" cy="86"/>
            </a:xfrm>
            <a:custGeom>
              <a:avLst/>
              <a:gdLst>
                <a:gd name="T0" fmla="*/ 0 w 145"/>
                <a:gd name="T1" fmla="*/ 15 h 128"/>
                <a:gd name="T2" fmla="*/ 59 w 145"/>
                <a:gd name="T3" fmla="*/ 15 h 128"/>
                <a:gd name="T4" fmla="*/ 61 w 145"/>
                <a:gd name="T5" fmla="*/ 0 h 128"/>
                <a:gd name="T6" fmla="*/ 121 w 145"/>
                <a:gd name="T7" fmla="*/ 0 h 128"/>
                <a:gd name="T8" fmla="*/ 121 w 145"/>
                <a:gd name="T9" fmla="*/ 86 h 128"/>
                <a:gd name="T10" fmla="*/ 63 w 145"/>
                <a:gd name="T11" fmla="*/ 86 h 128"/>
                <a:gd name="T12" fmla="*/ 64 w 145"/>
                <a:gd name="T13" fmla="*/ 73 h 128"/>
                <a:gd name="T14" fmla="*/ 3 w 145"/>
                <a:gd name="T15" fmla="*/ 73 h 128"/>
                <a:gd name="T16" fmla="*/ 3 w 145"/>
                <a:gd name="T17" fmla="*/ 1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30" name="Freeform 92">
              <a:extLst>
                <a:ext uri="{FF2B5EF4-FFF2-40B4-BE49-F238E27FC236}">
                  <a16:creationId xmlns:a16="http://schemas.microsoft.com/office/drawing/2014/main" id="{1DB3D461-4878-9AC2-E014-E2440290489B}"/>
                </a:ext>
              </a:extLst>
            </p:cNvPr>
            <p:cNvSpPr>
              <a:spLocks noChangeAspect="1"/>
            </p:cNvSpPr>
            <p:nvPr/>
          </p:nvSpPr>
          <p:spPr bwMode="auto">
            <a:xfrm>
              <a:off x="1336" y="2545"/>
              <a:ext cx="117" cy="102"/>
            </a:xfrm>
            <a:custGeom>
              <a:avLst/>
              <a:gdLst>
                <a:gd name="T0" fmla="*/ 0 w 100"/>
                <a:gd name="T1" fmla="*/ 102 h 100"/>
                <a:gd name="T2" fmla="*/ 117 w 100"/>
                <a:gd name="T3" fmla="*/ 102 h 100"/>
                <a:gd name="T4" fmla="*/ 115 w 100"/>
                <a:gd name="T5" fmla="*/ 0 h 100"/>
                <a:gd name="T6" fmla="*/ 2 w 100"/>
                <a:gd name="T7" fmla="*/ 0 h 100"/>
                <a:gd name="T8" fmla="*/ 0 w 100"/>
                <a:gd name="T9" fmla="*/ 102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8931" name="Group 93">
              <a:extLst>
                <a:ext uri="{FF2B5EF4-FFF2-40B4-BE49-F238E27FC236}">
                  <a16:creationId xmlns:a16="http://schemas.microsoft.com/office/drawing/2014/main" id="{7EC54332-911E-83B5-174F-833045494C57}"/>
                </a:ext>
              </a:extLst>
            </p:cNvPr>
            <p:cNvGrpSpPr>
              <a:grpSpLocks noChangeAspect="1"/>
            </p:cNvGrpSpPr>
            <p:nvPr/>
          </p:nvGrpSpPr>
          <p:grpSpPr bwMode="auto">
            <a:xfrm rot="-5400000">
              <a:off x="1267" y="2567"/>
              <a:ext cx="246" cy="60"/>
              <a:chOff x="2688" y="3264"/>
              <a:chExt cx="288" cy="384"/>
            </a:xfrm>
          </p:grpSpPr>
          <p:sp>
            <p:nvSpPr>
              <p:cNvPr id="79043" name="Line 94">
                <a:extLst>
                  <a:ext uri="{FF2B5EF4-FFF2-40B4-BE49-F238E27FC236}">
                    <a16:creationId xmlns:a16="http://schemas.microsoft.com/office/drawing/2014/main" id="{DE73B8B6-F05F-5C83-B0A5-A2B0BC401599}"/>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4" name="Line 95">
                <a:extLst>
                  <a:ext uri="{FF2B5EF4-FFF2-40B4-BE49-F238E27FC236}">
                    <a16:creationId xmlns:a16="http://schemas.microsoft.com/office/drawing/2014/main" id="{AF2CA0A5-4D9D-ED4F-C067-FF1D70A0AE47}"/>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5" name="Line 96">
                <a:extLst>
                  <a:ext uri="{FF2B5EF4-FFF2-40B4-BE49-F238E27FC236}">
                    <a16:creationId xmlns:a16="http://schemas.microsoft.com/office/drawing/2014/main" id="{6AF1A411-F55D-EF05-BAC3-A929758EE7D2}"/>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6" name="Line 97">
                <a:extLst>
                  <a:ext uri="{FF2B5EF4-FFF2-40B4-BE49-F238E27FC236}">
                    <a16:creationId xmlns:a16="http://schemas.microsoft.com/office/drawing/2014/main" id="{BC659472-A45F-3A59-9CAA-188E696DF814}"/>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7" name="Line 98">
                <a:extLst>
                  <a:ext uri="{FF2B5EF4-FFF2-40B4-BE49-F238E27FC236}">
                    <a16:creationId xmlns:a16="http://schemas.microsoft.com/office/drawing/2014/main" id="{843A9805-0B83-DA8C-C1CD-CD83DD93430C}"/>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8" name="Line 99">
                <a:extLst>
                  <a:ext uri="{FF2B5EF4-FFF2-40B4-BE49-F238E27FC236}">
                    <a16:creationId xmlns:a16="http://schemas.microsoft.com/office/drawing/2014/main" id="{C367853E-706F-0841-8EFB-68A3313E3113}"/>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9" name="Line 100">
                <a:extLst>
                  <a:ext uri="{FF2B5EF4-FFF2-40B4-BE49-F238E27FC236}">
                    <a16:creationId xmlns:a16="http://schemas.microsoft.com/office/drawing/2014/main" id="{B3AB84D2-FBBE-9F1B-0F72-A33B06FD2339}"/>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0" name="Line 101">
                <a:extLst>
                  <a:ext uri="{FF2B5EF4-FFF2-40B4-BE49-F238E27FC236}">
                    <a16:creationId xmlns:a16="http://schemas.microsoft.com/office/drawing/2014/main" id="{2C8000F4-CEFA-07CD-2870-380F7B9B1B5B}"/>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1" name="Line 102">
                <a:extLst>
                  <a:ext uri="{FF2B5EF4-FFF2-40B4-BE49-F238E27FC236}">
                    <a16:creationId xmlns:a16="http://schemas.microsoft.com/office/drawing/2014/main" id="{BFEA0D43-43AC-16D3-F07A-18C17F88E2A2}"/>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2" name="Line 103">
                <a:extLst>
                  <a:ext uri="{FF2B5EF4-FFF2-40B4-BE49-F238E27FC236}">
                    <a16:creationId xmlns:a16="http://schemas.microsoft.com/office/drawing/2014/main" id="{EFB111E0-BAAC-41EA-4704-3BB1EEF1115F}"/>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32" name="Line 104">
              <a:extLst>
                <a:ext uri="{FF2B5EF4-FFF2-40B4-BE49-F238E27FC236}">
                  <a16:creationId xmlns:a16="http://schemas.microsoft.com/office/drawing/2014/main" id="{66721D79-A758-A084-6699-E194A69FF57A}"/>
                </a:ext>
              </a:extLst>
            </p:cNvPr>
            <p:cNvSpPr>
              <a:spLocks noChangeAspect="1" noChangeShapeType="1"/>
            </p:cNvSpPr>
            <p:nvPr/>
          </p:nvSpPr>
          <p:spPr bwMode="auto">
            <a:xfrm rot="16200000" flipV="1">
              <a:off x="1271"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3" name="Line 105">
              <a:extLst>
                <a:ext uri="{FF2B5EF4-FFF2-40B4-BE49-F238E27FC236}">
                  <a16:creationId xmlns:a16="http://schemas.microsoft.com/office/drawing/2014/main" id="{1AC912C7-0647-B28D-F6C7-82AEA52FDCBE}"/>
                </a:ext>
              </a:extLst>
            </p:cNvPr>
            <p:cNvSpPr>
              <a:spLocks noChangeAspect="1" noChangeShapeType="1"/>
            </p:cNvSpPr>
            <p:nvPr/>
          </p:nvSpPr>
          <p:spPr bwMode="auto">
            <a:xfrm rot="-5400000">
              <a:off x="1250"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4" name="Line 106">
              <a:extLst>
                <a:ext uri="{FF2B5EF4-FFF2-40B4-BE49-F238E27FC236}">
                  <a16:creationId xmlns:a16="http://schemas.microsoft.com/office/drawing/2014/main" id="{D4601CF1-5F78-4148-0113-A0CEA26EFBBC}"/>
                </a:ext>
              </a:extLst>
            </p:cNvPr>
            <p:cNvSpPr>
              <a:spLocks noChangeAspect="1" noChangeShapeType="1"/>
            </p:cNvSpPr>
            <p:nvPr/>
          </p:nvSpPr>
          <p:spPr bwMode="auto">
            <a:xfrm rot="16200000" flipV="1">
              <a:off x="1229"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5" name="Line 107">
              <a:extLst>
                <a:ext uri="{FF2B5EF4-FFF2-40B4-BE49-F238E27FC236}">
                  <a16:creationId xmlns:a16="http://schemas.microsoft.com/office/drawing/2014/main" id="{15A9BAD1-A056-B591-9206-B0A7795A9ACB}"/>
                </a:ext>
              </a:extLst>
            </p:cNvPr>
            <p:cNvSpPr>
              <a:spLocks noChangeAspect="1" noChangeShapeType="1"/>
            </p:cNvSpPr>
            <p:nvPr/>
          </p:nvSpPr>
          <p:spPr bwMode="auto">
            <a:xfrm rot="-5400000">
              <a:off x="1207" y="2583"/>
              <a:ext cx="104"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6" name="Line 108">
              <a:extLst>
                <a:ext uri="{FF2B5EF4-FFF2-40B4-BE49-F238E27FC236}">
                  <a16:creationId xmlns:a16="http://schemas.microsoft.com/office/drawing/2014/main" id="{AD9B8070-6440-1D8A-1A14-D46394D7CCE1}"/>
                </a:ext>
              </a:extLst>
            </p:cNvPr>
            <p:cNvSpPr>
              <a:spLocks noChangeAspect="1" noChangeShapeType="1"/>
            </p:cNvSpPr>
            <p:nvPr/>
          </p:nvSpPr>
          <p:spPr bwMode="auto">
            <a:xfrm rot="16200000" flipV="1">
              <a:off x="1186"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7" name="Line 109">
              <a:extLst>
                <a:ext uri="{FF2B5EF4-FFF2-40B4-BE49-F238E27FC236}">
                  <a16:creationId xmlns:a16="http://schemas.microsoft.com/office/drawing/2014/main" id="{8401DB61-E48B-99F5-1A2C-05784A8B06F8}"/>
                </a:ext>
              </a:extLst>
            </p:cNvPr>
            <p:cNvSpPr>
              <a:spLocks noChangeAspect="1" noChangeShapeType="1"/>
            </p:cNvSpPr>
            <p:nvPr/>
          </p:nvSpPr>
          <p:spPr bwMode="auto">
            <a:xfrm rot="-5400000">
              <a:off x="1165" y="2584"/>
              <a:ext cx="104"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8" name="Line 110">
              <a:extLst>
                <a:ext uri="{FF2B5EF4-FFF2-40B4-BE49-F238E27FC236}">
                  <a16:creationId xmlns:a16="http://schemas.microsoft.com/office/drawing/2014/main" id="{CB78406E-9BD0-5A4F-275A-91396569AAE9}"/>
                </a:ext>
              </a:extLst>
            </p:cNvPr>
            <p:cNvSpPr>
              <a:spLocks noChangeAspect="1" noChangeShapeType="1"/>
            </p:cNvSpPr>
            <p:nvPr/>
          </p:nvSpPr>
          <p:spPr bwMode="auto">
            <a:xfrm rot="16200000" flipV="1">
              <a:off x="1144" y="2583"/>
              <a:ext cx="104"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39" name="Line 111">
              <a:extLst>
                <a:ext uri="{FF2B5EF4-FFF2-40B4-BE49-F238E27FC236}">
                  <a16:creationId xmlns:a16="http://schemas.microsoft.com/office/drawing/2014/main" id="{13CA1062-E5AD-BECA-3471-C5A4FB0CFC24}"/>
                </a:ext>
              </a:extLst>
            </p:cNvPr>
            <p:cNvSpPr>
              <a:spLocks noChangeAspect="1" noChangeShapeType="1"/>
            </p:cNvSpPr>
            <p:nvPr/>
          </p:nvSpPr>
          <p:spPr bwMode="auto">
            <a:xfrm rot="-5400000">
              <a:off x="1123"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0" name="Line 112">
              <a:extLst>
                <a:ext uri="{FF2B5EF4-FFF2-40B4-BE49-F238E27FC236}">
                  <a16:creationId xmlns:a16="http://schemas.microsoft.com/office/drawing/2014/main" id="{C83B8EAF-6EA8-CD38-3074-3D7BC878BF33}"/>
                </a:ext>
              </a:extLst>
            </p:cNvPr>
            <p:cNvSpPr>
              <a:spLocks noChangeAspect="1" noChangeShapeType="1"/>
            </p:cNvSpPr>
            <p:nvPr/>
          </p:nvSpPr>
          <p:spPr bwMode="auto">
            <a:xfrm rot="16200000" flipV="1">
              <a:off x="1102"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1" name="Line 113">
              <a:extLst>
                <a:ext uri="{FF2B5EF4-FFF2-40B4-BE49-F238E27FC236}">
                  <a16:creationId xmlns:a16="http://schemas.microsoft.com/office/drawing/2014/main" id="{AA1C0E1D-975C-8271-CD6F-BB11E1746329}"/>
                </a:ext>
              </a:extLst>
            </p:cNvPr>
            <p:cNvSpPr>
              <a:spLocks noChangeAspect="1" noChangeShapeType="1"/>
            </p:cNvSpPr>
            <p:nvPr/>
          </p:nvSpPr>
          <p:spPr bwMode="auto">
            <a:xfrm rot="-5400000">
              <a:off x="1081"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2" name="Line 114">
              <a:extLst>
                <a:ext uri="{FF2B5EF4-FFF2-40B4-BE49-F238E27FC236}">
                  <a16:creationId xmlns:a16="http://schemas.microsoft.com/office/drawing/2014/main" id="{3C717812-65AD-5EA6-D18E-84972859D37C}"/>
                </a:ext>
              </a:extLst>
            </p:cNvPr>
            <p:cNvSpPr>
              <a:spLocks noChangeAspect="1" noChangeShapeType="1"/>
            </p:cNvSpPr>
            <p:nvPr/>
          </p:nvSpPr>
          <p:spPr bwMode="auto">
            <a:xfrm rot="16200000" flipV="1">
              <a:off x="1060"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3" name="Line 115">
              <a:extLst>
                <a:ext uri="{FF2B5EF4-FFF2-40B4-BE49-F238E27FC236}">
                  <a16:creationId xmlns:a16="http://schemas.microsoft.com/office/drawing/2014/main" id="{E563B84A-989D-FA77-085A-4D30E5ED0D6C}"/>
                </a:ext>
              </a:extLst>
            </p:cNvPr>
            <p:cNvSpPr>
              <a:spLocks noChangeAspect="1" noChangeShapeType="1"/>
            </p:cNvSpPr>
            <p:nvPr/>
          </p:nvSpPr>
          <p:spPr bwMode="auto">
            <a:xfrm rot="-5400000">
              <a:off x="1039"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4" name="Line 116">
              <a:extLst>
                <a:ext uri="{FF2B5EF4-FFF2-40B4-BE49-F238E27FC236}">
                  <a16:creationId xmlns:a16="http://schemas.microsoft.com/office/drawing/2014/main" id="{C14C9CA5-1118-3D86-D1BF-FA612049FBC9}"/>
                </a:ext>
              </a:extLst>
            </p:cNvPr>
            <p:cNvSpPr>
              <a:spLocks noChangeAspect="1" noChangeShapeType="1"/>
            </p:cNvSpPr>
            <p:nvPr/>
          </p:nvSpPr>
          <p:spPr bwMode="auto">
            <a:xfrm rot="16200000" flipV="1">
              <a:off x="1017" y="2583"/>
              <a:ext cx="104"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5" name="Line 117">
              <a:extLst>
                <a:ext uri="{FF2B5EF4-FFF2-40B4-BE49-F238E27FC236}">
                  <a16:creationId xmlns:a16="http://schemas.microsoft.com/office/drawing/2014/main" id="{71B7F112-B4B3-07A4-4733-01F7F3C4DA79}"/>
                </a:ext>
              </a:extLst>
            </p:cNvPr>
            <p:cNvSpPr>
              <a:spLocks noChangeAspect="1" noChangeShapeType="1"/>
            </p:cNvSpPr>
            <p:nvPr/>
          </p:nvSpPr>
          <p:spPr bwMode="auto">
            <a:xfrm rot="-5400000">
              <a:off x="996" y="2584"/>
              <a:ext cx="104"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6" name="Line 118">
              <a:extLst>
                <a:ext uri="{FF2B5EF4-FFF2-40B4-BE49-F238E27FC236}">
                  <a16:creationId xmlns:a16="http://schemas.microsoft.com/office/drawing/2014/main" id="{E93772A0-0DDF-A073-C0EC-78021FE70770}"/>
                </a:ext>
              </a:extLst>
            </p:cNvPr>
            <p:cNvSpPr>
              <a:spLocks noChangeAspect="1" noChangeShapeType="1"/>
            </p:cNvSpPr>
            <p:nvPr/>
          </p:nvSpPr>
          <p:spPr bwMode="auto">
            <a:xfrm rot="16200000" flipV="1">
              <a:off x="976"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7" name="Line 119">
              <a:extLst>
                <a:ext uri="{FF2B5EF4-FFF2-40B4-BE49-F238E27FC236}">
                  <a16:creationId xmlns:a16="http://schemas.microsoft.com/office/drawing/2014/main" id="{ED022794-3F08-D680-831B-97DBCF2D17CF}"/>
                </a:ext>
              </a:extLst>
            </p:cNvPr>
            <p:cNvSpPr>
              <a:spLocks noChangeAspect="1" noChangeShapeType="1"/>
            </p:cNvSpPr>
            <p:nvPr/>
          </p:nvSpPr>
          <p:spPr bwMode="auto">
            <a:xfrm rot="-5400000">
              <a:off x="954" y="2583"/>
              <a:ext cx="104"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8" name="Line 120">
              <a:extLst>
                <a:ext uri="{FF2B5EF4-FFF2-40B4-BE49-F238E27FC236}">
                  <a16:creationId xmlns:a16="http://schemas.microsoft.com/office/drawing/2014/main" id="{FAB6D4D8-273A-D081-1A9E-B971959576CB}"/>
                </a:ext>
              </a:extLst>
            </p:cNvPr>
            <p:cNvSpPr>
              <a:spLocks noChangeAspect="1" noChangeShapeType="1"/>
            </p:cNvSpPr>
            <p:nvPr/>
          </p:nvSpPr>
          <p:spPr bwMode="auto">
            <a:xfrm rot="16200000" flipV="1">
              <a:off x="933" y="2583"/>
              <a:ext cx="104"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49" name="Line 121">
              <a:extLst>
                <a:ext uri="{FF2B5EF4-FFF2-40B4-BE49-F238E27FC236}">
                  <a16:creationId xmlns:a16="http://schemas.microsoft.com/office/drawing/2014/main" id="{7DDCF2A5-8C27-6945-FCFD-0DF8C9852E11}"/>
                </a:ext>
              </a:extLst>
            </p:cNvPr>
            <p:cNvSpPr>
              <a:spLocks noChangeAspect="1" noChangeShapeType="1"/>
            </p:cNvSpPr>
            <p:nvPr/>
          </p:nvSpPr>
          <p:spPr bwMode="auto">
            <a:xfrm rot="-5400000">
              <a:off x="912" y="2584"/>
              <a:ext cx="104"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0" name="Line 122">
              <a:extLst>
                <a:ext uri="{FF2B5EF4-FFF2-40B4-BE49-F238E27FC236}">
                  <a16:creationId xmlns:a16="http://schemas.microsoft.com/office/drawing/2014/main" id="{A2186448-BE50-2B55-57EE-AF2DDDB89A8C}"/>
                </a:ext>
              </a:extLst>
            </p:cNvPr>
            <p:cNvSpPr>
              <a:spLocks noChangeAspect="1" noChangeShapeType="1"/>
            </p:cNvSpPr>
            <p:nvPr/>
          </p:nvSpPr>
          <p:spPr bwMode="auto">
            <a:xfrm rot="16200000" flipV="1">
              <a:off x="891" y="2583"/>
              <a:ext cx="104"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1" name="Line 123">
              <a:extLst>
                <a:ext uri="{FF2B5EF4-FFF2-40B4-BE49-F238E27FC236}">
                  <a16:creationId xmlns:a16="http://schemas.microsoft.com/office/drawing/2014/main" id="{BC159180-7B08-DE20-6D2D-9EBA3A6789C1}"/>
                </a:ext>
              </a:extLst>
            </p:cNvPr>
            <p:cNvSpPr>
              <a:spLocks noChangeAspect="1" noChangeShapeType="1"/>
            </p:cNvSpPr>
            <p:nvPr/>
          </p:nvSpPr>
          <p:spPr bwMode="auto">
            <a:xfrm rot="-5400000">
              <a:off x="878" y="2594"/>
              <a:ext cx="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2" name="Line 124">
              <a:extLst>
                <a:ext uri="{FF2B5EF4-FFF2-40B4-BE49-F238E27FC236}">
                  <a16:creationId xmlns:a16="http://schemas.microsoft.com/office/drawing/2014/main" id="{584CE782-353B-4D06-BACA-F042599F9D49}"/>
                </a:ext>
              </a:extLst>
            </p:cNvPr>
            <p:cNvSpPr>
              <a:spLocks noChangeAspect="1" noChangeShapeType="1"/>
            </p:cNvSpPr>
            <p:nvPr/>
          </p:nvSpPr>
          <p:spPr bwMode="auto">
            <a:xfrm>
              <a:off x="1072" y="2645"/>
              <a:ext cx="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953" name="Text Box 125">
              <a:extLst>
                <a:ext uri="{FF2B5EF4-FFF2-40B4-BE49-F238E27FC236}">
                  <a16:creationId xmlns:a16="http://schemas.microsoft.com/office/drawing/2014/main" id="{4787DB30-6BE8-A3E4-7DD1-5341FB2D61B1}"/>
                </a:ext>
              </a:extLst>
            </p:cNvPr>
            <p:cNvSpPr txBox="1">
              <a:spLocks noChangeAspect="1" noChangeArrowheads="1"/>
            </p:cNvSpPr>
            <p:nvPr/>
          </p:nvSpPr>
          <p:spPr bwMode="auto">
            <a:xfrm>
              <a:off x="3058" y="3581"/>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2</a:t>
              </a:r>
              <a:br>
                <a:rPr lang="en-US" altLang="en-US" sz="1600" b="1">
                  <a:latin typeface="MetaPlusLF" charset="0"/>
                </a:rPr>
              </a:br>
              <a:r>
                <a:rPr lang="en-US" altLang="en-US" sz="1600" b="1">
                  <a:latin typeface="MetaPlusLF" charset="0"/>
                </a:rPr>
                <a:t>(B)</a:t>
              </a:r>
            </a:p>
          </p:txBody>
        </p:sp>
        <p:sp>
          <p:nvSpPr>
            <p:cNvPr id="78954" name="Text Box 126">
              <a:extLst>
                <a:ext uri="{FF2B5EF4-FFF2-40B4-BE49-F238E27FC236}">
                  <a16:creationId xmlns:a16="http://schemas.microsoft.com/office/drawing/2014/main" id="{AED11341-84D4-742B-DF06-B8984627EB76}"/>
                </a:ext>
              </a:extLst>
            </p:cNvPr>
            <p:cNvSpPr txBox="1">
              <a:spLocks noChangeAspect="1" noChangeArrowheads="1"/>
            </p:cNvSpPr>
            <p:nvPr/>
          </p:nvSpPr>
          <p:spPr bwMode="auto">
            <a:xfrm>
              <a:off x="3297" y="3581"/>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3</a:t>
              </a:r>
              <a:br>
                <a:rPr lang="en-US" altLang="en-US" sz="1600" b="1">
                  <a:latin typeface="MetaPlusLF" charset="0"/>
                </a:rPr>
              </a:br>
              <a:r>
                <a:rPr lang="en-US" altLang="en-US" sz="1600" b="1">
                  <a:latin typeface="MetaPlusLF" charset="0"/>
                </a:rPr>
                <a:t>(R)</a:t>
              </a:r>
            </a:p>
          </p:txBody>
        </p:sp>
        <p:sp>
          <p:nvSpPr>
            <p:cNvPr id="78955" name="Text Box 127">
              <a:extLst>
                <a:ext uri="{FF2B5EF4-FFF2-40B4-BE49-F238E27FC236}">
                  <a16:creationId xmlns:a16="http://schemas.microsoft.com/office/drawing/2014/main" id="{988590F9-08D7-7BF5-0462-35763C614418}"/>
                </a:ext>
              </a:extLst>
            </p:cNvPr>
            <p:cNvSpPr txBox="1">
              <a:spLocks noChangeAspect="1" noChangeArrowheads="1"/>
            </p:cNvSpPr>
            <p:nvPr/>
          </p:nvSpPr>
          <p:spPr bwMode="auto">
            <a:xfrm>
              <a:off x="2774" y="3591"/>
              <a:ext cx="2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1</a:t>
              </a:r>
              <a:br>
                <a:rPr lang="en-US" altLang="en-US" sz="1600" b="1">
                  <a:latin typeface="MetaPlusLF" charset="0"/>
                </a:rPr>
              </a:br>
              <a:r>
                <a:rPr lang="en-US" altLang="en-US" sz="1600" b="1">
                  <a:latin typeface="MetaPlusLF" charset="0"/>
                </a:rPr>
                <a:t>(P)</a:t>
              </a:r>
            </a:p>
          </p:txBody>
        </p:sp>
        <p:sp>
          <p:nvSpPr>
            <p:cNvPr id="78956" name="Freeform 128">
              <a:extLst>
                <a:ext uri="{FF2B5EF4-FFF2-40B4-BE49-F238E27FC236}">
                  <a16:creationId xmlns:a16="http://schemas.microsoft.com/office/drawing/2014/main" id="{4932DF55-AB74-96C0-574A-7521F19F5B00}"/>
                </a:ext>
              </a:extLst>
            </p:cNvPr>
            <p:cNvSpPr>
              <a:spLocks noChangeAspect="1"/>
            </p:cNvSpPr>
            <p:nvPr/>
          </p:nvSpPr>
          <p:spPr bwMode="auto">
            <a:xfrm>
              <a:off x="1975" y="3402"/>
              <a:ext cx="1837" cy="1"/>
            </a:xfrm>
            <a:custGeom>
              <a:avLst/>
              <a:gdLst>
                <a:gd name="T0" fmla="*/ 0 w 2205"/>
                <a:gd name="T1" fmla="*/ 1 h 1"/>
                <a:gd name="T2" fmla="*/ 1837 w 2205"/>
                <a:gd name="T3" fmla="*/ 0 h 1"/>
                <a:gd name="T4" fmla="*/ 0 60000 65536"/>
                <a:gd name="T5" fmla="*/ 0 60000 65536"/>
              </a:gdLst>
              <a:ahLst/>
              <a:cxnLst>
                <a:cxn ang="T4">
                  <a:pos x="T0" y="T1"/>
                </a:cxn>
                <a:cxn ang="T5">
                  <a:pos x="T2" y="T3"/>
                </a:cxn>
              </a:cxnLst>
              <a:rect l="0" t="0" r="r" b="b"/>
              <a:pathLst>
                <a:path w="2205" h="1">
                  <a:moveTo>
                    <a:pt x="0" y="1"/>
                  </a:moveTo>
                  <a:lnTo>
                    <a:pt x="2205" y="0"/>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57" name="Text Box 129">
              <a:extLst>
                <a:ext uri="{FF2B5EF4-FFF2-40B4-BE49-F238E27FC236}">
                  <a16:creationId xmlns:a16="http://schemas.microsoft.com/office/drawing/2014/main" id="{27AD53E2-22D5-4800-D6D4-330639A46F12}"/>
                </a:ext>
              </a:extLst>
            </p:cNvPr>
            <p:cNvSpPr txBox="1">
              <a:spLocks noChangeAspect="1" noChangeArrowheads="1"/>
            </p:cNvSpPr>
            <p:nvPr/>
          </p:nvSpPr>
          <p:spPr bwMode="auto">
            <a:xfrm>
              <a:off x="2267" y="3582"/>
              <a:ext cx="2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5</a:t>
              </a:r>
              <a:br>
                <a:rPr lang="en-US" altLang="en-US" sz="1600" b="1">
                  <a:latin typeface="MetaPlusLF" charset="0"/>
                </a:rPr>
              </a:br>
              <a:r>
                <a:rPr lang="en-US" altLang="en-US" sz="1600" b="1">
                  <a:latin typeface="MetaPlusLF" charset="0"/>
                </a:rPr>
                <a:t>(A)</a:t>
              </a:r>
            </a:p>
          </p:txBody>
        </p:sp>
        <p:sp>
          <p:nvSpPr>
            <p:cNvPr id="78958" name="Text Box 130">
              <a:extLst>
                <a:ext uri="{FF2B5EF4-FFF2-40B4-BE49-F238E27FC236}">
                  <a16:creationId xmlns:a16="http://schemas.microsoft.com/office/drawing/2014/main" id="{61135933-1B94-CBA1-912D-C7979373498D}"/>
                </a:ext>
              </a:extLst>
            </p:cNvPr>
            <p:cNvSpPr txBox="1">
              <a:spLocks noChangeAspect="1" noChangeArrowheads="1"/>
            </p:cNvSpPr>
            <p:nvPr/>
          </p:nvSpPr>
          <p:spPr bwMode="auto">
            <a:xfrm>
              <a:off x="2513" y="3582"/>
              <a:ext cx="28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6AA2F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latin typeface="MetaPlusLF" charset="0"/>
                </a:rPr>
                <a:t>4</a:t>
              </a:r>
              <a:br>
                <a:rPr lang="en-US" altLang="en-US" sz="1600" b="1">
                  <a:latin typeface="MetaPlusLF" charset="0"/>
                </a:rPr>
              </a:br>
              <a:r>
                <a:rPr lang="en-US" altLang="en-US" sz="1600" b="1">
                  <a:latin typeface="MetaPlusLF" charset="0"/>
                </a:rPr>
                <a:t>(S)</a:t>
              </a:r>
            </a:p>
          </p:txBody>
        </p:sp>
        <p:sp>
          <p:nvSpPr>
            <p:cNvPr id="78959" name="AutoShape 131">
              <a:extLst>
                <a:ext uri="{FF2B5EF4-FFF2-40B4-BE49-F238E27FC236}">
                  <a16:creationId xmlns:a16="http://schemas.microsoft.com/office/drawing/2014/main" id="{0A1BE2D1-3872-9185-3995-8E41301ACE6A}"/>
                </a:ext>
              </a:extLst>
            </p:cNvPr>
            <p:cNvSpPr>
              <a:spLocks noChangeAspect="1" noChangeArrowheads="1"/>
            </p:cNvSpPr>
            <p:nvPr/>
          </p:nvSpPr>
          <p:spPr bwMode="auto">
            <a:xfrm>
              <a:off x="2357" y="3430"/>
              <a:ext cx="120" cy="130"/>
            </a:xfrm>
            <a:prstGeom prst="downArrow">
              <a:avLst>
                <a:gd name="adj1" fmla="val 33333"/>
                <a:gd name="adj2" fmla="val 67708"/>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0" name="AutoShape 132">
              <a:extLst>
                <a:ext uri="{FF2B5EF4-FFF2-40B4-BE49-F238E27FC236}">
                  <a16:creationId xmlns:a16="http://schemas.microsoft.com/office/drawing/2014/main" id="{28C435CC-4F31-5638-A4C8-356F462F1D92}"/>
                </a:ext>
              </a:extLst>
            </p:cNvPr>
            <p:cNvSpPr>
              <a:spLocks noChangeAspect="1" noChangeArrowheads="1"/>
            </p:cNvSpPr>
            <p:nvPr/>
          </p:nvSpPr>
          <p:spPr bwMode="auto">
            <a:xfrm>
              <a:off x="3132" y="3430"/>
              <a:ext cx="120" cy="130"/>
            </a:xfrm>
            <a:prstGeom prst="downArrow">
              <a:avLst>
                <a:gd name="adj1" fmla="val 33333"/>
                <a:gd name="adj2" fmla="val 67708"/>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1" name="AutoShape 133">
              <a:extLst>
                <a:ext uri="{FF2B5EF4-FFF2-40B4-BE49-F238E27FC236}">
                  <a16:creationId xmlns:a16="http://schemas.microsoft.com/office/drawing/2014/main" id="{ECA60DAA-C6B9-3704-EAF5-447F5C74BDD4}"/>
                </a:ext>
              </a:extLst>
            </p:cNvPr>
            <p:cNvSpPr>
              <a:spLocks noChangeAspect="1" noChangeArrowheads="1"/>
            </p:cNvSpPr>
            <p:nvPr/>
          </p:nvSpPr>
          <p:spPr bwMode="auto">
            <a:xfrm flipV="1">
              <a:off x="2583" y="3430"/>
              <a:ext cx="120" cy="130"/>
            </a:xfrm>
            <a:prstGeom prst="downArrow">
              <a:avLst>
                <a:gd name="adj1" fmla="val 33333"/>
                <a:gd name="adj2" fmla="val 67708"/>
              </a:avLst>
            </a:prstGeom>
            <a:solidFill>
              <a:srgbClr val="BCFC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2" name="AutoShape 134">
              <a:extLst>
                <a:ext uri="{FF2B5EF4-FFF2-40B4-BE49-F238E27FC236}">
                  <a16:creationId xmlns:a16="http://schemas.microsoft.com/office/drawing/2014/main" id="{989FD7CC-20C2-FB01-039B-0A20C87E9AD6}"/>
                </a:ext>
              </a:extLst>
            </p:cNvPr>
            <p:cNvSpPr>
              <a:spLocks noChangeAspect="1" noChangeArrowheads="1"/>
            </p:cNvSpPr>
            <p:nvPr/>
          </p:nvSpPr>
          <p:spPr bwMode="auto">
            <a:xfrm flipV="1">
              <a:off x="2862" y="3430"/>
              <a:ext cx="120" cy="130"/>
            </a:xfrm>
            <a:prstGeom prst="downArrow">
              <a:avLst>
                <a:gd name="adj1" fmla="val 33333"/>
                <a:gd name="adj2" fmla="val 67708"/>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3" name="Rectangle 135">
              <a:extLst>
                <a:ext uri="{FF2B5EF4-FFF2-40B4-BE49-F238E27FC236}">
                  <a16:creationId xmlns:a16="http://schemas.microsoft.com/office/drawing/2014/main" id="{5981B6A4-C648-19C5-BBC3-40F529C513C9}"/>
                </a:ext>
              </a:extLst>
            </p:cNvPr>
            <p:cNvSpPr>
              <a:spLocks noChangeAspect="1" noChangeArrowheads="1"/>
            </p:cNvSpPr>
            <p:nvPr/>
          </p:nvSpPr>
          <p:spPr bwMode="auto">
            <a:xfrm>
              <a:off x="573" y="2321"/>
              <a:ext cx="721" cy="13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4" name="Rectangle 136">
              <a:extLst>
                <a:ext uri="{FF2B5EF4-FFF2-40B4-BE49-F238E27FC236}">
                  <a16:creationId xmlns:a16="http://schemas.microsoft.com/office/drawing/2014/main" id="{5EFFFBAA-E691-49E7-0C5B-6C2394E4913E}"/>
                </a:ext>
              </a:extLst>
            </p:cNvPr>
            <p:cNvSpPr>
              <a:spLocks noChangeAspect="1" noChangeArrowheads="1"/>
            </p:cNvSpPr>
            <p:nvPr/>
          </p:nvSpPr>
          <p:spPr bwMode="auto">
            <a:xfrm>
              <a:off x="573" y="2743"/>
              <a:ext cx="721" cy="13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5" name="Rectangle 137">
              <a:extLst>
                <a:ext uri="{FF2B5EF4-FFF2-40B4-BE49-F238E27FC236}">
                  <a16:creationId xmlns:a16="http://schemas.microsoft.com/office/drawing/2014/main" id="{F1567B54-FC23-CEF2-FC99-4C11A8281177}"/>
                </a:ext>
              </a:extLst>
            </p:cNvPr>
            <p:cNvSpPr>
              <a:spLocks noChangeAspect="1" noChangeArrowheads="1"/>
            </p:cNvSpPr>
            <p:nvPr/>
          </p:nvSpPr>
          <p:spPr bwMode="auto">
            <a:xfrm>
              <a:off x="3777" y="3348"/>
              <a:ext cx="56" cy="6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6" name="Freeform 138">
              <a:extLst>
                <a:ext uri="{FF2B5EF4-FFF2-40B4-BE49-F238E27FC236}">
                  <a16:creationId xmlns:a16="http://schemas.microsoft.com/office/drawing/2014/main" id="{782F4DC7-8529-5CFD-FDE5-3BBFB89FCB1A}"/>
                </a:ext>
              </a:extLst>
            </p:cNvPr>
            <p:cNvSpPr>
              <a:spLocks noChangeAspect="1"/>
            </p:cNvSpPr>
            <p:nvPr/>
          </p:nvSpPr>
          <p:spPr bwMode="auto">
            <a:xfrm flipH="1">
              <a:off x="3833" y="2994"/>
              <a:ext cx="720" cy="413"/>
            </a:xfrm>
            <a:custGeom>
              <a:avLst/>
              <a:gdLst>
                <a:gd name="T0" fmla="*/ 720 w 480"/>
                <a:gd name="T1" fmla="*/ 354 h 336"/>
                <a:gd name="T2" fmla="*/ 216 w 480"/>
                <a:gd name="T3" fmla="*/ 354 h 336"/>
                <a:gd name="T4" fmla="*/ 216 w 480"/>
                <a:gd name="T5" fmla="*/ 0 h 336"/>
                <a:gd name="T6" fmla="*/ 0 w 480"/>
                <a:gd name="T7" fmla="*/ 0 h 336"/>
                <a:gd name="T8" fmla="*/ 0 w 480"/>
                <a:gd name="T9" fmla="*/ 413 h 336"/>
                <a:gd name="T10" fmla="*/ 720 w 480"/>
                <a:gd name="T11" fmla="*/ 413 h 336"/>
                <a:gd name="T12" fmla="*/ 720 w 480"/>
                <a:gd name="T13" fmla="*/ 354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0" h="336">
                  <a:moveTo>
                    <a:pt x="480" y="288"/>
                  </a:moveTo>
                  <a:lnTo>
                    <a:pt x="144" y="288"/>
                  </a:lnTo>
                  <a:lnTo>
                    <a:pt x="144" y="0"/>
                  </a:lnTo>
                  <a:lnTo>
                    <a:pt x="0" y="0"/>
                  </a:lnTo>
                  <a:lnTo>
                    <a:pt x="0" y="336"/>
                  </a:lnTo>
                  <a:lnTo>
                    <a:pt x="480" y="336"/>
                  </a:lnTo>
                  <a:lnTo>
                    <a:pt x="480" y="28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67" name="Rectangle 139">
              <a:extLst>
                <a:ext uri="{FF2B5EF4-FFF2-40B4-BE49-F238E27FC236}">
                  <a16:creationId xmlns:a16="http://schemas.microsoft.com/office/drawing/2014/main" id="{98B43424-F7BF-317D-34DF-F50194097B12}"/>
                </a:ext>
              </a:extLst>
            </p:cNvPr>
            <p:cNvSpPr>
              <a:spLocks noChangeAspect="1" noChangeArrowheads="1"/>
            </p:cNvSpPr>
            <p:nvPr/>
          </p:nvSpPr>
          <p:spPr bwMode="auto">
            <a:xfrm flipH="1">
              <a:off x="3603" y="2921"/>
              <a:ext cx="289" cy="243"/>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8" name="Rectangle 140">
              <a:extLst>
                <a:ext uri="{FF2B5EF4-FFF2-40B4-BE49-F238E27FC236}">
                  <a16:creationId xmlns:a16="http://schemas.microsoft.com/office/drawing/2014/main" id="{B6267F7F-496F-0A4B-502E-95B8E4830D22}"/>
                </a:ext>
              </a:extLst>
            </p:cNvPr>
            <p:cNvSpPr>
              <a:spLocks noChangeAspect="1" noChangeArrowheads="1"/>
            </p:cNvSpPr>
            <p:nvPr/>
          </p:nvSpPr>
          <p:spPr bwMode="auto">
            <a:xfrm flipH="1">
              <a:off x="3884" y="2810"/>
              <a:ext cx="56" cy="486"/>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69" name="Rectangle 141">
              <a:extLst>
                <a:ext uri="{FF2B5EF4-FFF2-40B4-BE49-F238E27FC236}">
                  <a16:creationId xmlns:a16="http://schemas.microsoft.com/office/drawing/2014/main" id="{C6909ED6-386B-8BFF-DA55-4791D700347C}"/>
                </a:ext>
              </a:extLst>
            </p:cNvPr>
            <p:cNvSpPr>
              <a:spLocks noChangeAspect="1" noChangeArrowheads="1"/>
            </p:cNvSpPr>
            <p:nvPr/>
          </p:nvSpPr>
          <p:spPr bwMode="auto">
            <a:xfrm flipH="1">
              <a:off x="3940" y="2870"/>
              <a:ext cx="113" cy="365"/>
            </a:xfrm>
            <a:prstGeom prst="rect">
              <a:avLst/>
            </a:prstGeom>
            <a:gradFill rotWithShape="0">
              <a:gsLst>
                <a:gs pos="0">
                  <a:srgbClr val="595959"/>
                </a:gs>
                <a:gs pos="50000">
                  <a:srgbClr val="C0C0C0"/>
                </a:gs>
                <a:gs pos="100000">
                  <a:srgbClr val="595959"/>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70" name="Freeform 142">
              <a:extLst>
                <a:ext uri="{FF2B5EF4-FFF2-40B4-BE49-F238E27FC236}">
                  <a16:creationId xmlns:a16="http://schemas.microsoft.com/office/drawing/2014/main" id="{B73ADEE6-BA69-1D05-F0D7-9B87C6AF9C78}"/>
                </a:ext>
              </a:extLst>
            </p:cNvPr>
            <p:cNvSpPr>
              <a:spLocks noChangeAspect="1"/>
            </p:cNvSpPr>
            <p:nvPr/>
          </p:nvSpPr>
          <p:spPr bwMode="auto">
            <a:xfrm flipH="1">
              <a:off x="3946" y="2794"/>
              <a:ext cx="85" cy="74"/>
            </a:xfrm>
            <a:custGeom>
              <a:avLst/>
              <a:gdLst>
                <a:gd name="T0" fmla="*/ 28 w 72"/>
                <a:gd name="T1" fmla="*/ 74 h 58"/>
                <a:gd name="T2" fmla="*/ 50 w 72"/>
                <a:gd name="T3" fmla="*/ 48 h 58"/>
                <a:gd name="T4" fmla="*/ 47 w 72"/>
                <a:gd name="T5" fmla="*/ 31 h 58"/>
                <a:gd name="T6" fmla="*/ 0 w 72"/>
                <a:gd name="T7" fmla="*/ 18 h 58"/>
                <a:gd name="T8" fmla="*/ 0 w 72"/>
                <a:gd name="T9" fmla="*/ 0 h 58"/>
                <a:gd name="T10" fmla="*/ 61 w 72"/>
                <a:gd name="T11" fmla="*/ 0 h 58"/>
                <a:gd name="T12" fmla="*/ 85 w 72"/>
                <a:gd name="T13" fmla="*/ 13 h 58"/>
                <a:gd name="T14" fmla="*/ 85 w 72"/>
                <a:gd name="T15" fmla="*/ 74 h 58"/>
                <a:gd name="T16" fmla="*/ 28 w 72"/>
                <a:gd name="T17" fmla="*/ 7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971" name="Freeform 143">
              <a:extLst>
                <a:ext uri="{FF2B5EF4-FFF2-40B4-BE49-F238E27FC236}">
                  <a16:creationId xmlns:a16="http://schemas.microsoft.com/office/drawing/2014/main" id="{724DA0D0-3399-EF59-9598-5702809FCB4F}"/>
                </a:ext>
              </a:extLst>
            </p:cNvPr>
            <p:cNvSpPr>
              <a:spLocks noChangeAspect="1"/>
            </p:cNvSpPr>
            <p:nvPr/>
          </p:nvSpPr>
          <p:spPr bwMode="auto">
            <a:xfrm flipH="1" flipV="1">
              <a:off x="3946" y="3235"/>
              <a:ext cx="85" cy="74"/>
            </a:xfrm>
            <a:custGeom>
              <a:avLst/>
              <a:gdLst>
                <a:gd name="T0" fmla="*/ 28 w 72"/>
                <a:gd name="T1" fmla="*/ 74 h 58"/>
                <a:gd name="T2" fmla="*/ 50 w 72"/>
                <a:gd name="T3" fmla="*/ 48 h 58"/>
                <a:gd name="T4" fmla="*/ 47 w 72"/>
                <a:gd name="T5" fmla="*/ 31 h 58"/>
                <a:gd name="T6" fmla="*/ 0 w 72"/>
                <a:gd name="T7" fmla="*/ 18 h 58"/>
                <a:gd name="T8" fmla="*/ 0 w 72"/>
                <a:gd name="T9" fmla="*/ 0 h 58"/>
                <a:gd name="T10" fmla="*/ 61 w 72"/>
                <a:gd name="T11" fmla="*/ 0 h 58"/>
                <a:gd name="T12" fmla="*/ 85 w 72"/>
                <a:gd name="T13" fmla="*/ 13 h 58"/>
                <a:gd name="T14" fmla="*/ 85 w 72"/>
                <a:gd name="T15" fmla="*/ 74 h 58"/>
                <a:gd name="T16" fmla="*/ 28 w 72"/>
                <a:gd name="T17" fmla="*/ 7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8">
                  <a:moveTo>
                    <a:pt x="24" y="58"/>
                  </a:moveTo>
                  <a:lnTo>
                    <a:pt x="42" y="38"/>
                  </a:lnTo>
                  <a:lnTo>
                    <a:pt x="40" y="24"/>
                  </a:lnTo>
                  <a:lnTo>
                    <a:pt x="0" y="14"/>
                  </a:lnTo>
                  <a:lnTo>
                    <a:pt x="0" y="0"/>
                  </a:lnTo>
                  <a:lnTo>
                    <a:pt x="52" y="0"/>
                  </a:lnTo>
                  <a:lnTo>
                    <a:pt x="72" y="10"/>
                  </a:lnTo>
                  <a:lnTo>
                    <a:pt x="72" y="58"/>
                  </a:lnTo>
                  <a:lnTo>
                    <a:pt x="24" y="58"/>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972" name="Freeform 144">
              <a:extLst>
                <a:ext uri="{FF2B5EF4-FFF2-40B4-BE49-F238E27FC236}">
                  <a16:creationId xmlns:a16="http://schemas.microsoft.com/office/drawing/2014/main" id="{D756537A-1702-30EB-2324-2B6BBF2FED84}"/>
                </a:ext>
              </a:extLst>
            </p:cNvPr>
            <p:cNvSpPr>
              <a:spLocks noChangeAspect="1"/>
            </p:cNvSpPr>
            <p:nvPr/>
          </p:nvSpPr>
          <p:spPr bwMode="auto">
            <a:xfrm flipH="1">
              <a:off x="3884" y="2900"/>
              <a:ext cx="412" cy="431"/>
            </a:xfrm>
            <a:custGeom>
              <a:avLst/>
              <a:gdLst>
                <a:gd name="T0" fmla="*/ 412 w 495"/>
                <a:gd name="T1" fmla="*/ 413 h 478"/>
                <a:gd name="T2" fmla="*/ 59 w 495"/>
                <a:gd name="T3" fmla="*/ 414 h 478"/>
                <a:gd name="T4" fmla="*/ 59 w 495"/>
                <a:gd name="T5" fmla="*/ 5 h 478"/>
                <a:gd name="T6" fmla="*/ 0 w 495"/>
                <a:gd name="T7" fmla="*/ 0 h 478"/>
                <a:gd name="T8" fmla="*/ 0 w 495"/>
                <a:gd name="T9" fmla="*/ 287 h 478"/>
                <a:gd name="T10" fmla="*/ 0 w 495"/>
                <a:gd name="T11" fmla="*/ 431 h 478"/>
                <a:gd name="T12" fmla="*/ 412 w 495"/>
                <a:gd name="T13" fmla="*/ 431 h 478"/>
                <a:gd name="T14" fmla="*/ 412 w 495"/>
                <a:gd name="T15" fmla="*/ 413 h 4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5" h="478">
                  <a:moveTo>
                    <a:pt x="495" y="458"/>
                  </a:moveTo>
                  <a:lnTo>
                    <a:pt x="71" y="459"/>
                  </a:lnTo>
                  <a:lnTo>
                    <a:pt x="71" y="5"/>
                  </a:lnTo>
                  <a:lnTo>
                    <a:pt x="0" y="0"/>
                  </a:lnTo>
                  <a:lnTo>
                    <a:pt x="0" y="318"/>
                  </a:lnTo>
                  <a:lnTo>
                    <a:pt x="0" y="478"/>
                  </a:lnTo>
                  <a:lnTo>
                    <a:pt x="495" y="478"/>
                  </a:lnTo>
                  <a:lnTo>
                    <a:pt x="495" y="458"/>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73" name="Rectangle 145">
              <a:extLst>
                <a:ext uri="{FF2B5EF4-FFF2-40B4-BE49-F238E27FC236}">
                  <a16:creationId xmlns:a16="http://schemas.microsoft.com/office/drawing/2014/main" id="{6CEF59EC-32C7-3022-A71E-D5B66F4B2CA5}"/>
                </a:ext>
              </a:extLst>
            </p:cNvPr>
            <p:cNvSpPr>
              <a:spLocks noChangeAspect="1" noChangeArrowheads="1"/>
            </p:cNvSpPr>
            <p:nvPr/>
          </p:nvSpPr>
          <p:spPr bwMode="auto">
            <a:xfrm flipH="1">
              <a:off x="4553" y="2996"/>
              <a:ext cx="742" cy="118"/>
            </a:xfrm>
            <a:prstGeom prst="rect">
              <a:avLst/>
            </a:prstGeom>
            <a:solidFill>
              <a:srgbClr val="77777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74" name="Freeform 146">
              <a:extLst>
                <a:ext uri="{FF2B5EF4-FFF2-40B4-BE49-F238E27FC236}">
                  <a16:creationId xmlns:a16="http://schemas.microsoft.com/office/drawing/2014/main" id="{D81D4B5F-ADEB-7FE6-F342-F51113FAE77E}"/>
                </a:ext>
              </a:extLst>
            </p:cNvPr>
            <p:cNvSpPr>
              <a:spLocks noChangeAspect="1"/>
            </p:cNvSpPr>
            <p:nvPr/>
          </p:nvSpPr>
          <p:spPr bwMode="auto">
            <a:xfrm flipH="1">
              <a:off x="5295" y="2174"/>
              <a:ext cx="112" cy="943"/>
            </a:xfrm>
            <a:custGeom>
              <a:avLst/>
              <a:gdLst>
                <a:gd name="T0" fmla="*/ 110 w 135"/>
                <a:gd name="T1" fmla="*/ 943 h 1046"/>
                <a:gd name="T2" fmla="*/ 32 w 135"/>
                <a:gd name="T3" fmla="*/ 941 h 1046"/>
                <a:gd name="T4" fmla="*/ 0 w 135"/>
                <a:gd name="T5" fmla="*/ 885 h 1046"/>
                <a:gd name="T6" fmla="*/ 0 w 135"/>
                <a:gd name="T7" fmla="*/ 63 h 1046"/>
                <a:gd name="T8" fmla="*/ 37 w 135"/>
                <a:gd name="T9" fmla="*/ 0 h 1046"/>
                <a:gd name="T10" fmla="*/ 112 w 135"/>
                <a:gd name="T11" fmla="*/ 0 h 1046"/>
                <a:gd name="T12" fmla="*/ 112 w 135"/>
                <a:gd name="T13" fmla="*/ 380 h 1046"/>
                <a:gd name="T14" fmla="*/ 37 w 135"/>
                <a:gd name="T15" fmla="*/ 380 h 1046"/>
                <a:gd name="T16" fmla="*/ 37 w 135"/>
                <a:gd name="T17" fmla="*/ 822 h 1046"/>
                <a:gd name="T18" fmla="*/ 112 w 135"/>
                <a:gd name="T19" fmla="*/ 822 h 1046"/>
                <a:gd name="T20" fmla="*/ 110 w 135"/>
                <a:gd name="T21" fmla="*/ 943 h 10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046">
                  <a:moveTo>
                    <a:pt x="132" y="1046"/>
                  </a:moveTo>
                  <a:lnTo>
                    <a:pt x="38" y="1044"/>
                  </a:lnTo>
                  <a:lnTo>
                    <a:pt x="0" y="982"/>
                  </a:lnTo>
                  <a:lnTo>
                    <a:pt x="0" y="70"/>
                  </a:lnTo>
                  <a:lnTo>
                    <a:pt x="45" y="0"/>
                  </a:lnTo>
                  <a:lnTo>
                    <a:pt x="135" y="0"/>
                  </a:lnTo>
                  <a:lnTo>
                    <a:pt x="135" y="421"/>
                  </a:lnTo>
                  <a:lnTo>
                    <a:pt x="45" y="421"/>
                  </a:lnTo>
                  <a:lnTo>
                    <a:pt x="45" y="912"/>
                  </a:lnTo>
                  <a:lnTo>
                    <a:pt x="135" y="912"/>
                  </a:lnTo>
                  <a:lnTo>
                    <a:pt x="132" y="1046"/>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75" name="Freeform 147">
              <a:extLst>
                <a:ext uri="{FF2B5EF4-FFF2-40B4-BE49-F238E27FC236}">
                  <a16:creationId xmlns:a16="http://schemas.microsoft.com/office/drawing/2014/main" id="{B1A1F7ED-7E3D-F420-B190-819714463EE3}"/>
                </a:ext>
              </a:extLst>
            </p:cNvPr>
            <p:cNvSpPr>
              <a:spLocks noChangeAspect="1"/>
            </p:cNvSpPr>
            <p:nvPr/>
          </p:nvSpPr>
          <p:spPr bwMode="auto">
            <a:xfrm flipH="1">
              <a:off x="4448" y="2615"/>
              <a:ext cx="845" cy="289"/>
            </a:xfrm>
            <a:custGeom>
              <a:avLst/>
              <a:gdLst>
                <a:gd name="T0" fmla="*/ 0 w 1014"/>
                <a:gd name="T1" fmla="*/ 289 h 321"/>
                <a:gd name="T2" fmla="*/ 845 w 1014"/>
                <a:gd name="T3" fmla="*/ 289 h 321"/>
                <a:gd name="T4" fmla="*/ 840 w 1014"/>
                <a:gd name="T5" fmla="*/ 104 h 321"/>
                <a:gd name="T6" fmla="*/ 263 w 1014"/>
                <a:gd name="T7" fmla="*/ 104 h 321"/>
                <a:gd name="T8" fmla="*/ 263 w 1014"/>
                <a:gd name="T9" fmla="*/ 68 h 321"/>
                <a:gd name="T10" fmla="*/ 273 w 1014"/>
                <a:gd name="T11" fmla="*/ 19 h 321"/>
                <a:gd name="T12" fmla="*/ 282 w 1014"/>
                <a:gd name="T13" fmla="*/ 1 h 321"/>
                <a:gd name="T14" fmla="*/ 230 w 1014"/>
                <a:gd name="T15" fmla="*/ 0 h 321"/>
                <a:gd name="T16" fmla="*/ 233 w 1014"/>
                <a:gd name="T17" fmla="*/ 31 h 321"/>
                <a:gd name="T18" fmla="*/ 0 w 1014"/>
                <a:gd name="T19" fmla="*/ 31 h 321"/>
                <a:gd name="T20" fmla="*/ 0 w 1014"/>
                <a:gd name="T21" fmla="*/ 289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4" h="321">
                  <a:moveTo>
                    <a:pt x="0" y="321"/>
                  </a:moveTo>
                  <a:lnTo>
                    <a:pt x="1014" y="321"/>
                  </a:lnTo>
                  <a:lnTo>
                    <a:pt x="1008" y="115"/>
                  </a:lnTo>
                  <a:lnTo>
                    <a:pt x="315" y="115"/>
                  </a:lnTo>
                  <a:lnTo>
                    <a:pt x="315" y="76"/>
                  </a:lnTo>
                  <a:lnTo>
                    <a:pt x="328" y="21"/>
                  </a:lnTo>
                  <a:lnTo>
                    <a:pt x="338" y="1"/>
                  </a:lnTo>
                  <a:lnTo>
                    <a:pt x="276" y="0"/>
                  </a:lnTo>
                  <a:lnTo>
                    <a:pt x="279" y="34"/>
                  </a:lnTo>
                  <a:lnTo>
                    <a:pt x="0" y="34"/>
                  </a:lnTo>
                  <a:lnTo>
                    <a:pt x="0" y="321"/>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76" name="Freeform 148">
              <a:extLst>
                <a:ext uri="{FF2B5EF4-FFF2-40B4-BE49-F238E27FC236}">
                  <a16:creationId xmlns:a16="http://schemas.microsoft.com/office/drawing/2014/main" id="{C92522B9-3D0F-826B-80D5-026C20395D6E}"/>
                </a:ext>
              </a:extLst>
            </p:cNvPr>
            <p:cNvSpPr>
              <a:spLocks noChangeAspect="1"/>
            </p:cNvSpPr>
            <p:nvPr/>
          </p:nvSpPr>
          <p:spPr bwMode="auto">
            <a:xfrm flipH="1">
              <a:off x="4451" y="2088"/>
              <a:ext cx="844" cy="495"/>
            </a:xfrm>
            <a:custGeom>
              <a:avLst/>
              <a:gdLst>
                <a:gd name="T0" fmla="*/ 0 w 1014"/>
                <a:gd name="T1" fmla="*/ 159 h 550"/>
                <a:gd name="T2" fmla="*/ 0 w 1014"/>
                <a:gd name="T3" fmla="*/ 0 h 550"/>
                <a:gd name="T4" fmla="*/ 593 w 1014"/>
                <a:gd name="T5" fmla="*/ 0 h 550"/>
                <a:gd name="T6" fmla="*/ 593 w 1014"/>
                <a:gd name="T7" fmla="*/ 131 h 550"/>
                <a:gd name="T8" fmla="*/ 844 w 1014"/>
                <a:gd name="T9" fmla="*/ 133 h 550"/>
                <a:gd name="T10" fmla="*/ 842 w 1014"/>
                <a:gd name="T11" fmla="*/ 394 h 550"/>
                <a:gd name="T12" fmla="*/ 267 w 1014"/>
                <a:gd name="T13" fmla="*/ 394 h 550"/>
                <a:gd name="T14" fmla="*/ 270 w 1014"/>
                <a:gd name="T15" fmla="*/ 437 h 550"/>
                <a:gd name="T16" fmla="*/ 279 w 1014"/>
                <a:gd name="T17" fmla="*/ 479 h 550"/>
                <a:gd name="T18" fmla="*/ 285 w 1014"/>
                <a:gd name="T19" fmla="*/ 495 h 550"/>
                <a:gd name="T20" fmla="*/ 234 w 1014"/>
                <a:gd name="T21" fmla="*/ 493 h 550"/>
                <a:gd name="T22" fmla="*/ 232 w 1014"/>
                <a:gd name="T23" fmla="*/ 465 h 550"/>
                <a:gd name="T24" fmla="*/ 0 w 1014"/>
                <a:gd name="T25" fmla="*/ 465 h 550"/>
                <a:gd name="T26" fmla="*/ 0 w 1014"/>
                <a:gd name="T27" fmla="*/ 159 h 5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4" h="550">
                  <a:moveTo>
                    <a:pt x="0" y="177"/>
                  </a:moveTo>
                  <a:lnTo>
                    <a:pt x="0" y="0"/>
                  </a:lnTo>
                  <a:lnTo>
                    <a:pt x="713" y="0"/>
                  </a:lnTo>
                  <a:lnTo>
                    <a:pt x="713" y="145"/>
                  </a:lnTo>
                  <a:lnTo>
                    <a:pt x="1014" y="148"/>
                  </a:lnTo>
                  <a:lnTo>
                    <a:pt x="1011" y="438"/>
                  </a:lnTo>
                  <a:lnTo>
                    <a:pt x="321" y="438"/>
                  </a:lnTo>
                  <a:lnTo>
                    <a:pt x="324" y="486"/>
                  </a:lnTo>
                  <a:lnTo>
                    <a:pt x="335" y="532"/>
                  </a:lnTo>
                  <a:lnTo>
                    <a:pt x="343" y="550"/>
                  </a:lnTo>
                  <a:lnTo>
                    <a:pt x="281" y="548"/>
                  </a:lnTo>
                  <a:lnTo>
                    <a:pt x="279" y="517"/>
                  </a:lnTo>
                  <a:lnTo>
                    <a:pt x="0" y="517"/>
                  </a:lnTo>
                  <a:lnTo>
                    <a:pt x="0" y="17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77" name="Rectangle 149">
              <a:extLst>
                <a:ext uri="{FF2B5EF4-FFF2-40B4-BE49-F238E27FC236}">
                  <a16:creationId xmlns:a16="http://schemas.microsoft.com/office/drawing/2014/main" id="{ED440F7C-AF85-C577-CC2E-C8893625F716}"/>
                </a:ext>
              </a:extLst>
            </p:cNvPr>
            <p:cNvSpPr>
              <a:spLocks noChangeAspect="1" noChangeArrowheads="1"/>
            </p:cNvSpPr>
            <p:nvPr/>
          </p:nvSpPr>
          <p:spPr bwMode="auto">
            <a:xfrm flipH="1">
              <a:off x="4957" y="1893"/>
              <a:ext cx="112" cy="206"/>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78" name="Freeform 150">
              <a:extLst>
                <a:ext uri="{FF2B5EF4-FFF2-40B4-BE49-F238E27FC236}">
                  <a16:creationId xmlns:a16="http://schemas.microsoft.com/office/drawing/2014/main" id="{D962EFB4-4ACD-339A-3AFD-58D4DA15A9E4}"/>
                </a:ext>
              </a:extLst>
            </p:cNvPr>
            <p:cNvSpPr>
              <a:spLocks noChangeAspect="1"/>
            </p:cNvSpPr>
            <p:nvPr/>
          </p:nvSpPr>
          <p:spPr bwMode="auto">
            <a:xfrm flipH="1">
              <a:off x="4957" y="1832"/>
              <a:ext cx="112" cy="61"/>
            </a:xfrm>
            <a:custGeom>
              <a:avLst/>
              <a:gdLst>
                <a:gd name="T0" fmla="*/ 0 w 144"/>
                <a:gd name="T1" fmla="*/ 61 h 48"/>
                <a:gd name="T2" fmla="*/ 37 w 144"/>
                <a:gd name="T3" fmla="*/ 0 h 48"/>
                <a:gd name="T4" fmla="*/ 75 w 144"/>
                <a:gd name="T5" fmla="*/ 0 h 48"/>
                <a:gd name="T6" fmla="*/ 112 w 144"/>
                <a:gd name="T7" fmla="*/ 61 h 48"/>
                <a:gd name="T8" fmla="*/ 0 w 144"/>
                <a:gd name="T9" fmla="*/ 6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48">
                  <a:moveTo>
                    <a:pt x="0" y="48"/>
                  </a:moveTo>
                  <a:lnTo>
                    <a:pt x="48" y="0"/>
                  </a:lnTo>
                  <a:lnTo>
                    <a:pt x="96" y="0"/>
                  </a:lnTo>
                  <a:lnTo>
                    <a:pt x="144" y="48"/>
                  </a:lnTo>
                  <a:lnTo>
                    <a:pt x="0" y="48"/>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79" name="Freeform 151">
              <a:extLst>
                <a:ext uri="{FF2B5EF4-FFF2-40B4-BE49-F238E27FC236}">
                  <a16:creationId xmlns:a16="http://schemas.microsoft.com/office/drawing/2014/main" id="{CA1C37CA-9501-9FCA-95E4-4ED7430EBD95}"/>
                </a:ext>
              </a:extLst>
            </p:cNvPr>
            <p:cNvSpPr>
              <a:spLocks noChangeAspect="1"/>
            </p:cNvSpPr>
            <p:nvPr/>
          </p:nvSpPr>
          <p:spPr bwMode="auto">
            <a:xfrm flipH="1">
              <a:off x="4236" y="2220"/>
              <a:ext cx="214" cy="208"/>
            </a:xfrm>
            <a:custGeom>
              <a:avLst/>
              <a:gdLst>
                <a:gd name="T0" fmla="*/ 0 w 172"/>
                <a:gd name="T1" fmla="*/ 0 h 164"/>
                <a:gd name="T2" fmla="*/ 212 w 172"/>
                <a:gd name="T3" fmla="*/ 0 h 164"/>
                <a:gd name="T4" fmla="*/ 214 w 172"/>
                <a:gd name="T5" fmla="*/ 208 h 164"/>
                <a:gd name="T6" fmla="*/ 164 w 172"/>
                <a:gd name="T7" fmla="*/ 205 h 164"/>
                <a:gd name="T8" fmla="*/ 164 w 172"/>
                <a:gd name="T9" fmla="*/ 185 h 164"/>
                <a:gd name="T10" fmla="*/ 0 w 172"/>
                <a:gd name="T11" fmla="*/ 185 h 164"/>
                <a:gd name="T12" fmla="*/ 0 w 172"/>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164">
                  <a:moveTo>
                    <a:pt x="0" y="0"/>
                  </a:moveTo>
                  <a:lnTo>
                    <a:pt x="170" y="0"/>
                  </a:lnTo>
                  <a:lnTo>
                    <a:pt x="172" y="164"/>
                  </a:lnTo>
                  <a:lnTo>
                    <a:pt x="132" y="162"/>
                  </a:lnTo>
                  <a:lnTo>
                    <a:pt x="132" y="146"/>
                  </a:lnTo>
                  <a:lnTo>
                    <a:pt x="0" y="146"/>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0" name="Freeform 152">
              <a:extLst>
                <a:ext uri="{FF2B5EF4-FFF2-40B4-BE49-F238E27FC236}">
                  <a16:creationId xmlns:a16="http://schemas.microsoft.com/office/drawing/2014/main" id="{45D801D9-3C0D-0D0B-1F74-94AD584C455F}"/>
                </a:ext>
              </a:extLst>
            </p:cNvPr>
            <p:cNvSpPr>
              <a:spLocks noChangeAspect="1"/>
            </p:cNvSpPr>
            <p:nvPr/>
          </p:nvSpPr>
          <p:spPr bwMode="auto">
            <a:xfrm flipH="1">
              <a:off x="4235" y="2784"/>
              <a:ext cx="218" cy="122"/>
            </a:xfrm>
            <a:custGeom>
              <a:avLst/>
              <a:gdLst>
                <a:gd name="T0" fmla="*/ 0 w 261"/>
                <a:gd name="T1" fmla="*/ 3 h 136"/>
                <a:gd name="T2" fmla="*/ 30 w 261"/>
                <a:gd name="T3" fmla="*/ 0 h 136"/>
                <a:gd name="T4" fmla="*/ 124 w 261"/>
                <a:gd name="T5" fmla="*/ 0 h 136"/>
                <a:gd name="T6" fmla="*/ 124 w 261"/>
                <a:gd name="T7" fmla="*/ 61 h 136"/>
                <a:gd name="T8" fmla="*/ 216 w 261"/>
                <a:gd name="T9" fmla="*/ 61 h 136"/>
                <a:gd name="T10" fmla="*/ 218 w 261"/>
                <a:gd name="T11" fmla="*/ 122 h 136"/>
                <a:gd name="T12" fmla="*/ 3 w 261"/>
                <a:gd name="T13" fmla="*/ 121 h 136"/>
                <a:gd name="T14" fmla="*/ 0 w 261"/>
                <a:gd name="T15" fmla="*/ 3 h 1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36">
                  <a:moveTo>
                    <a:pt x="0" y="3"/>
                  </a:moveTo>
                  <a:cubicBezTo>
                    <a:pt x="11" y="3"/>
                    <a:pt x="12" y="0"/>
                    <a:pt x="36" y="0"/>
                  </a:cubicBezTo>
                  <a:lnTo>
                    <a:pt x="148" y="0"/>
                  </a:lnTo>
                  <a:lnTo>
                    <a:pt x="148" y="68"/>
                  </a:lnTo>
                  <a:lnTo>
                    <a:pt x="259" y="68"/>
                  </a:lnTo>
                  <a:lnTo>
                    <a:pt x="261" y="136"/>
                  </a:lnTo>
                  <a:lnTo>
                    <a:pt x="3" y="135"/>
                  </a:lnTo>
                  <a:lnTo>
                    <a:pt x="0" y="3"/>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1" name="Freeform 153">
              <a:extLst>
                <a:ext uri="{FF2B5EF4-FFF2-40B4-BE49-F238E27FC236}">
                  <a16:creationId xmlns:a16="http://schemas.microsoft.com/office/drawing/2014/main" id="{27C1D2B8-4614-CB81-626B-09848D74A082}"/>
                </a:ext>
              </a:extLst>
            </p:cNvPr>
            <p:cNvSpPr>
              <a:spLocks noChangeAspect="1"/>
            </p:cNvSpPr>
            <p:nvPr/>
          </p:nvSpPr>
          <p:spPr bwMode="auto">
            <a:xfrm flipH="1">
              <a:off x="4003" y="2437"/>
              <a:ext cx="43" cy="99"/>
            </a:xfrm>
            <a:custGeom>
              <a:avLst/>
              <a:gdLst>
                <a:gd name="T0" fmla="*/ 0 w 24"/>
                <a:gd name="T1" fmla="*/ 96 h 78"/>
                <a:gd name="T2" fmla="*/ 43 w 24"/>
                <a:gd name="T3" fmla="*/ 99 h 78"/>
                <a:gd name="T4" fmla="*/ 39 w 24"/>
                <a:gd name="T5" fmla="*/ 0 h 78"/>
                <a:gd name="T6" fmla="*/ 0 w 24"/>
                <a:gd name="T7" fmla="*/ 0 h 78"/>
                <a:gd name="T8" fmla="*/ 0 w 24"/>
                <a:gd name="T9" fmla="*/ 96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78">
                  <a:moveTo>
                    <a:pt x="0" y="76"/>
                  </a:moveTo>
                  <a:lnTo>
                    <a:pt x="24" y="78"/>
                  </a:lnTo>
                  <a:lnTo>
                    <a:pt x="22" y="0"/>
                  </a:lnTo>
                  <a:lnTo>
                    <a:pt x="0" y="0"/>
                  </a:lnTo>
                  <a:lnTo>
                    <a:pt x="0" y="76"/>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2" name="Freeform 154">
              <a:extLst>
                <a:ext uri="{FF2B5EF4-FFF2-40B4-BE49-F238E27FC236}">
                  <a16:creationId xmlns:a16="http://schemas.microsoft.com/office/drawing/2014/main" id="{3A447B66-3729-56B6-A8E7-052926576B47}"/>
                </a:ext>
              </a:extLst>
            </p:cNvPr>
            <p:cNvSpPr>
              <a:spLocks noChangeAspect="1"/>
            </p:cNvSpPr>
            <p:nvPr/>
          </p:nvSpPr>
          <p:spPr bwMode="auto">
            <a:xfrm flipH="1">
              <a:off x="3847" y="2437"/>
              <a:ext cx="146" cy="99"/>
            </a:xfrm>
            <a:custGeom>
              <a:avLst/>
              <a:gdLst>
                <a:gd name="T0" fmla="*/ 0 w 175"/>
                <a:gd name="T1" fmla="*/ 99 h 109"/>
                <a:gd name="T2" fmla="*/ 144 w 175"/>
                <a:gd name="T3" fmla="*/ 99 h 109"/>
                <a:gd name="T4" fmla="*/ 146 w 175"/>
                <a:gd name="T5" fmla="*/ 0 h 109"/>
                <a:gd name="T6" fmla="*/ 0 w 175"/>
                <a:gd name="T7" fmla="*/ 2 h 109"/>
                <a:gd name="T8" fmla="*/ 0 w 175"/>
                <a:gd name="T9" fmla="*/ 99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09">
                  <a:moveTo>
                    <a:pt x="0" y="109"/>
                  </a:moveTo>
                  <a:lnTo>
                    <a:pt x="173" y="109"/>
                  </a:lnTo>
                  <a:lnTo>
                    <a:pt x="175" y="0"/>
                  </a:lnTo>
                  <a:lnTo>
                    <a:pt x="0" y="2"/>
                  </a:lnTo>
                  <a:lnTo>
                    <a:pt x="0" y="109"/>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3" name="Freeform 155">
              <a:extLst>
                <a:ext uri="{FF2B5EF4-FFF2-40B4-BE49-F238E27FC236}">
                  <a16:creationId xmlns:a16="http://schemas.microsoft.com/office/drawing/2014/main" id="{5568C725-AFB8-933B-BC7E-9D573892BDB8}"/>
                </a:ext>
              </a:extLst>
            </p:cNvPr>
            <p:cNvSpPr>
              <a:spLocks noChangeAspect="1"/>
            </p:cNvSpPr>
            <p:nvPr/>
          </p:nvSpPr>
          <p:spPr bwMode="auto">
            <a:xfrm flipH="1">
              <a:off x="3975" y="2460"/>
              <a:ext cx="44" cy="56"/>
            </a:xfrm>
            <a:custGeom>
              <a:avLst/>
              <a:gdLst>
                <a:gd name="T0" fmla="*/ 0 w 24"/>
                <a:gd name="T1" fmla="*/ 56 h 44"/>
                <a:gd name="T2" fmla="*/ 44 w 24"/>
                <a:gd name="T3" fmla="*/ 56 h 44"/>
                <a:gd name="T4" fmla="*/ 40 w 24"/>
                <a:gd name="T5" fmla="*/ 0 h 44"/>
                <a:gd name="T6" fmla="*/ 4 w 24"/>
                <a:gd name="T7" fmla="*/ 3 h 44"/>
                <a:gd name="T8" fmla="*/ 0 w 24"/>
                <a:gd name="T9" fmla="*/ 5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0" y="44"/>
                  </a:moveTo>
                  <a:lnTo>
                    <a:pt x="24" y="44"/>
                  </a:lnTo>
                  <a:lnTo>
                    <a:pt x="22" y="0"/>
                  </a:lnTo>
                  <a:lnTo>
                    <a:pt x="2" y="2"/>
                  </a:lnTo>
                  <a:lnTo>
                    <a:pt x="0" y="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4" name="Freeform 156">
              <a:extLst>
                <a:ext uri="{FF2B5EF4-FFF2-40B4-BE49-F238E27FC236}">
                  <a16:creationId xmlns:a16="http://schemas.microsoft.com/office/drawing/2014/main" id="{436575F7-AC18-567E-C23E-9A4E669D4258}"/>
                </a:ext>
              </a:extLst>
            </p:cNvPr>
            <p:cNvSpPr>
              <a:spLocks noChangeAspect="1"/>
            </p:cNvSpPr>
            <p:nvPr/>
          </p:nvSpPr>
          <p:spPr bwMode="auto">
            <a:xfrm flipH="1">
              <a:off x="3972" y="2435"/>
              <a:ext cx="44" cy="29"/>
            </a:xfrm>
            <a:custGeom>
              <a:avLst/>
              <a:gdLst>
                <a:gd name="T0" fmla="*/ 0 w 24"/>
                <a:gd name="T1" fmla="*/ 29 h 24"/>
                <a:gd name="T2" fmla="*/ 44 w 24"/>
                <a:gd name="T3" fmla="*/ 29 h 24"/>
                <a:gd name="T4" fmla="*/ 44 w 24"/>
                <a:gd name="T5" fmla="*/ 0 h 24"/>
                <a:gd name="T6" fmla="*/ 0 w 24"/>
                <a:gd name="T7" fmla="*/ 2 h 24"/>
                <a:gd name="T8" fmla="*/ 0 w 24"/>
                <a:gd name="T9" fmla="*/ 29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5" name="Freeform 157">
              <a:extLst>
                <a:ext uri="{FF2B5EF4-FFF2-40B4-BE49-F238E27FC236}">
                  <a16:creationId xmlns:a16="http://schemas.microsoft.com/office/drawing/2014/main" id="{F731650A-801C-999A-D7F0-10423D7E0F9D}"/>
                </a:ext>
              </a:extLst>
            </p:cNvPr>
            <p:cNvSpPr>
              <a:spLocks noChangeAspect="1"/>
            </p:cNvSpPr>
            <p:nvPr/>
          </p:nvSpPr>
          <p:spPr bwMode="auto">
            <a:xfrm flipH="1">
              <a:off x="3972" y="2505"/>
              <a:ext cx="44" cy="31"/>
            </a:xfrm>
            <a:custGeom>
              <a:avLst/>
              <a:gdLst>
                <a:gd name="T0" fmla="*/ 0 w 24"/>
                <a:gd name="T1" fmla="*/ 31 h 24"/>
                <a:gd name="T2" fmla="*/ 44 w 24"/>
                <a:gd name="T3" fmla="*/ 31 h 24"/>
                <a:gd name="T4" fmla="*/ 44 w 24"/>
                <a:gd name="T5" fmla="*/ 0 h 24"/>
                <a:gd name="T6" fmla="*/ 0 w 24"/>
                <a:gd name="T7" fmla="*/ 3 h 24"/>
                <a:gd name="T8" fmla="*/ 0 w 24"/>
                <a:gd name="T9" fmla="*/ 31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24"/>
                  </a:moveTo>
                  <a:lnTo>
                    <a:pt x="24" y="24"/>
                  </a:lnTo>
                  <a:lnTo>
                    <a:pt x="24" y="0"/>
                  </a:lnTo>
                  <a:lnTo>
                    <a:pt x="0" y="2"/>
                  </a:lnTo>
                  <a:lnTo>
                    <a:pt x="0" y="24"/>
                  </a:lnTo>
                  <a:close/>
                </a:path>
              </a:pathLst>
            </a:custGeom>
            <a:solidFill>
              <a:srgbClr val="FF0000"/>
            </a:solidFill>
            <a:ln w="63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6" name="Freeform 158">
              <a:extLst>
                <a:ext uri="{FF2B5EF4-FFF2-40B4-BE49-F238E27FC236}">
                  <a16:creationId xmlns:a16="http://schemas.microsoft.com/office/drawing/2014/main" id="{48F761D4-A7AA-93CE-E67E-CD5304AF2E1E}"/>
                </a:ext>
              </a:extLst>
            </p:cNvPr>
            <p:cNvSpPr>
              <a:spLocks noChangeAspect="1"/>
            </p:cNvSpPr>
            <p:nvPr/>
          </p:nvSpPr>
          <p:spPr bwMode="auto">
            <a:xfrm flipH="1">
              <a:off x="3845" y="2221"/>
              <a:ext cx="428" cy="353"/>
            </a:xfrm>
            <a:custGeom>
              <a:avLst/>
              <a:gdLst>
                <a:gd name="T0" fmla="*/ 215 w 514"/>
                <a:gd name="T1" fmla="*/ 0 h 392"/>
                <a:gd name="T2" fmla="*/ 357 w 514"/>
                <a:gd name="T3" fmla="*/ 211 h 392"/>
                <a:gd name="T4" fmla="*/ 72 w 514"/>
                <a:gd name="T5" fmla="*/ 211 h 392"/>
                <a:gd name="T6" fmla="*/ 72 w 514"/>
                <a:gd name="T7" fmla="*/ 320 h 392"/>
                <a:gd name="T8" fmla="*/ 428 w 514"/>
                <a:gd name="T9" fmla="*/ 321 h 392"/>
                <a:gd name="T10" fmla="*/ 428 w 514"/>
                <a:gd name="T11" fmla="*/ 353 h 392"/>
                <a:gd name="T12" fmla="*/ 8 w 514"/>
                <a:gd name="T13" fmla="*/ 353 h 392"/>
                <a:gd name="T14" fmla="*/ 0 w 514"/>
                <a:gd name="T15" fmla="*/ 0 h 392"/>
                <a:gd name="T16" fmla="*/ 215 w 514"/>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 h="392">
                  <a:moveTo>
                    <a:pt x="258" y="0"/>
                  </a:moveTo>
                  <a:lnTo>
                    <a:pt x="429" y="234"/>
                  </a:lnTo>
                  <a:lnTo>
                    <a:pt x="87" y="234"/>
                  </a:lnTo>
                  <a:lnTo>
                    <a:pt x="86" y="355"/>
                  </a:lnTo>
                  <a:lnTo>
                    <a:pt x="514" y="356"/>
                  </a:lnTo>
                  <a:lnTo>
                    <a:pt x="514" y="392"/>
                  </a:lnTo>
                  <a:lnTo>
                    <a:pt x="10" y="392"/>
                  </a:lnTo>
                  <a:lnTo>
                    <a:pt x="0" y="0"/>
                  </a:lnTo>
                  <a:lnTo>
                    <a:pt x="258"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7" name="Freeform 159">
              <a:extLst>
                <a:ext uri="{FF2B5EF4-FFF2-40B4-BE49-F238E27FC236}">
                  <a16:creationId xmlns:a16="http://schemas.microsoft.com/office/drawing/2014/main" id="{8CF4B07E-A90A-A737-4081-3B37C56E66A4}"/>
                </a:ext>
              </a:extLst>
            </p:cNvPr>
            <p:cNvSpPr>
              <a:spLocks noChangeAspect="1"/>
            </p:cNvSpPr>
            <p:nvPr/>
          </p:nvSpPr>
          <p:spPr bwMode="auto">
            <a:xfrm flipH="1">
              <a:off x="3843" y="2638"/>
              <a:ext cx="431" cy="162"/>
            </a:xfrm>
            <a:custGeom>
              <a:avLst/>
              <a:gdLst>
                <a:gd name="T0" fmla="*/ 2 w 518"/>
                <a:gd name="T1" fmla="*/ 0 h 179"/>
                <a:gd name="T2" fmla="*/ 431 w 518"/>
                <a:gd name="T3" fmla="*/ 0 h 179"/>
                <a:gd name="T4" fmla="*/ 431 w 518"/>
                <a:gd name="T5" fmla="*/ 151 h 179"/>
                <a:gd name="T6" fmla="*/ 38 w 518"/>
                <a:gd name="T7" fmla="*/ 151 h 179"/>
                <a:gd name="T8" fmla="*/ 40 w 518"/>
                <a:gd name="T9" fmla="*/ 162 h 179"/>
                <a:gd name="T10" fmla="*/ 0 w 518"/>
                <a:gd name="T11" fmla="*/ 162 h 179"/>
                <a:gd name="T12" fmla="*/ 2 w 518"/>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8" h="179">
                  <a:moveTo>
                    <a:pt x="2" y="0"/>
                  </a:moveTo>
                  <a:lnTo>
                    <a:pt x="518" y="0"/>
                  </a:lnTo>
                  <a:lnTo>
                    <a:pt x="518" y="167"/>
                  </a:lnTo>
                  <a:lnTo>
                    <a:pt x="46" y="167"/>
                  </a:lnTo>
                  <a:lnTo>
                    <a:pt x="48" y="179"/>
                  </a:lnTo>
                  <a:lnTo>
                    <a:pt x="0" y="179"/>
                  </a:lnTo>
                  <a:lnTo>
                    <a:pt x="2"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88" name="Freeform 160">
              <a:extLst>
                <a:ext uri="{FF2B5EF4-FFF2-40B4-BE49-F238E27FC236}">
                  <a16:creationId xmlns:a16="http://schemas.microsoft.com/office/drawing/2014/main" id="{7226C00B-5EF5-6AF7-F862-A03C681E5F0D}"/>
                </a:ext>
              </a:extLst>
            </p:cNvPr>
            <p:cNvSpPr>
              <a:spLocks noChangeAspect="1"/>
            </p:cNvSpPr>
            <p:nvPr/>
          </p:nvSpPr>
          <p:spPr bwMode="auto">
            <a:xfrm flipH="1">
              <a:off x="4022" y="2458"/>
              <a:ext cx="293" cy="61"/>
            </a:xfrm>
            <a:custGeom>
              <a:avLst/>
              <a:gdLst>
                <a:gd name="T0" fmla="*/ 0 w 144"/>
                <a:gd name="T1" fmla="*/ 61 h 144"/>
                <a:gd name="T2" fmla="*/ 293 w 144"/>
                <a:gd name="T3" fmla="*/ 61 h 144"/>
                <a:gd name="T4" fmla="*/ 293 w 144"/>
                <a:gd name="T5" fmla="*/ 0 h 144"/>
                <a:gd name="T6" fmla="*/ 0 w 144"/>
                <a:gd name="T7" fmla="*/ 0 h 144"/>
                <a:gd name="T8" fmla="*/ 0 w 144"/>
                <a:gd name="T9" fmla="*/ 61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44">
                  <a:moveTo>
                    <a:pt x="0" y="144"/>
                  </a:moveTo>
                  <a:lnTo>
                    <a:pt x="144" y="144"/>
                  </a:lnTo>
                  <a:lnTo>
                    <a:pt x="144" y="0"/>
                  </a:lnTo>
                  <a:lnTo>
                    <a:pt x="0" y="0"/>
                  </a:lnTo>
                  <a:lnTo>
                    <a:pt x="0" y="144"/>
                  </a:lnTo>
                  <a:close/>
                </a:path>
              </a:pathLst>
            </a:custGeom>
            <a:gradFill rotWithShape="0">
              <a:gsLst>
                <a:gs pos="0">
                  <a:srgbClr val="595959"/>
                </a:gs>
                <a:gs pos="50000">
                  <a:srgbClr val="C0C0C0"/>
                </a:gs>
                <a:gs pos="100000">
                  <a:srgbClr val="595959"/>
                </a:gs>
              </a:gsLst>
              <a:lin ang="540000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8989" name="Group 161">
              <a:extLst>
                <a:ext uri="{FF2B5EF4-FFF2-40B4-BE49-F238E27FC236}">
                  <a16:creationId xmlns:a16="http://schemas.microsoft.com/office/drawing/2014/main" id="{47004B81-05B0-6150-73B1-B86ED1FA55FD}"/>
                </a:ext>
              </a:extLst>
            </p:cNvPr>
            <p:cNvGrpSpPr>
              <a:grpSpLocks noChangeAspect="1"/>
            </p:cNvGrpSpPr>
            <p:nvPr/>
          </p:nvGrpSpPr>
          <p:grpSpPr bwMode="auto">
            <a:xfrm rot="5400000" flipH="1">
              <a:off x="4049" y="2422"/>
              <a:ext cx="103" cy="129"/>
              <a:chOff x="2688" y="3264"/>
              <a:chExt cx="288" cy="384"/>
            </a:xfrm>
          </p:grpSpPr>
          <p:sp>
            <p:nvSpPr>
              <p:cNvPr id="79033" name="Line 162">
                <a:extLst>
                  <a:ext uri="{FF2B5EF4-FFF2-40B4-BE49-F238E27FC236}">
                    <a16:creationId xmlns:a16="http://schemas.microsoft.com/office/drawing/2014/main" id="{A8C6FBC8-5BD5-1027-1531-80C1D20B8ECF}"/>
                  </a:ext>
                </a:extLst>
              </p:cNvPr>
              <p:cNvSpPr>
                <a:spLocks noChangeAspect="1" noChangeShapeType="1"/>
              </p:cNvSpPr>
              <p:nvPr/>
            </p:nvSpPr>
            <p:spPr bwMode="auto">
              <a:xfrm flipV="1">
                <a:off x="2688" y="360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4" name="Line 163">
                <a:extLst>
                  <a:ext uri="{FF2B5EF4-FFF2-40B4-BE49-F238E27FC236}">
                    <a16:creationId xmlns:a16="http://schemas.microsoft.com/office/drawing/2014/main" id="{B0651717-F0D8-7831-5C61-253D0FEA0314}"/>
                  </a:ext>
                </a:extLst>
              </p:cNvPr>
              <p:cNvSpPr>
                <a:spLocks noChangeAspect="1" noChangeShapeType="1"/>
              </p:cNvSpPr>
              <p:nvPr/>
            </p:nvSpPr>
            <p:spPr bwMode="auto">
              <a:xfrm>
                <a:off x="2688" y="355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5" name="Line 164">
                <a:extLst>
                  <a:ext uri="{FF2B5EF4-FFF2-40B4-BE49-F238E27FC236}">
                    <a16:creationId xmlns:a16="http://schemas.microsoft.com/office/drawing/2014/main" id="{11A32BCB-37F9-0F0F-7BF6-C047C87E8D18}"/>
                  </a:ext>
                </a:extLst>
              </p:cNvPr>
              <p:cNvSpPr>
                <a:spLocks noChangeAspect="1" noChangeShapeType="1"/>
              </p:cNvSpPr>
              <p:nvPr/>
            </p:nvSpPr>
            <p:spPr bwMode="auto">
              <a:xfrm flipV="1">
                <a:off x="2688" y="350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6" name="Line 165">
                <a:extLst>
                  <a:ext uri="{FF2B5EF4-FFF2-40B4-BE49-F238E27FC236}">
                    <a16:creationId xmlns:a16="http://schemas.microsoft.com/office/drawing/2014/main" id="{46B9F6BF-3CD8-4CCA-6093-F6AC86C014C4}"/>
                  </a:ext>
                </a:extLst>
              </p:cNvPr>
              <p:cNvSpPr>
                <a:spLocks noChangeAspect="1" noChangeShapeType="1"/>
              </p:cNvSpPr>
              <p:nvPr/>
            </p:nvSpPr>
            <p:spPr bwMode="auto">
              <a:xfrm>
                <a:off x="2688" y="3456"/>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7" name="Line 166">
                <a:extLst>
                  <a:ext uri="{FF2B5EF4-FFF2-40B4-BE49-F238E27FC236}">
                    <a16:creationId xmlns:a16="http://schemas.microsoft.com/office/drawing/2014/main" id="{2F996991-89CB-E5EE-73F1-20A208CBEC6C}"/>
                  </a:ext>
                </a:extLst>
              </p:cNvPr>
              <p:cNvSpPr>
                <a:spLocks noChangeAspect="1" noChangeShapeType="1"/>
              </p:cNvSpPr>
              <p:nvPr/>
            </p:nvSpPr>
            <p:spPr bwMode="auto">
              <a:xfrm flipV="1">
                <a:off x="2688" y="3408"/>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8" name="Line 167">
                <a:extLst>
                  <a:ext uri="{FF2B5EF4-FFF2-40B4-BE49-F238E27FC236}">
                    <a16:creationId xmlns:a16="http://schemas.microsoft.com/office/drawing/2014/main" id="{C8780387-8163-501E-566C-A0021504AD5E}"/>
                  </a:ext>
                </a:extLst>
              </p:cNvPr>
              <p:cNvSpPr>
                <a:spLocks noChangeAspect="1" noChangeShapeType="1"/>
              </p:cNvSpPr>
              <p:nvPr/>
            </p:nvSpPr>
            <p:spPr bwMode="auto">
              <a:xfrm>
                <a:off x="2688" y="3360"/>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9" name="Line 168">
                <a:extLst>
                  <a:ext uri="{FF2B5EF4-FFF2-40B4-BE49-F238E27FC236}">
                    <a16:creationId xmlns:a16="http://schemas.microsoft.com/office/drawing/2014/main" id="{7562BB3D-894E-2DED-BE65-F9694A0F990B}"/>
                  </a:ext>
                </a:extLst>
              </p:cNvPr>
              <p:cNvSpPr>
                <a:spLocks noChangeAspect="1" noChangeShapeType="1"/>
              </p:cNvSpPr>
              <p:nvPr/>
            </p:nvSpPr>
            <p:spPr bwMode="auto">
              <a:xfrm flipV="1">
                <a:off x="2688" y="3312"/>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0" name="Line 169">
                <a:extLst>
                  <a:ext uri="{FF2B5EF4-FFF2-40B4-BE49-F238E27FC236}">
                    <a16:creationId xmlns:a16="http://schemas.microsoft.com/office/drawing/2014/main" id="{621F4067-C54E-B42D-A6DE-9F61629A9ECE}"/>
                  </a:ext>
                </a:extLst>
              </p:cNvPr>
              <p:cNvSpPr>
                <a:spLocks noChangeAspect="1" noChangeShapeType="1"/>
              </p:cNvSpPr>
              <p:nvPr/>
            </p:nvSpPr>
            <p:spPr bwMode="auto">
              <a:xfrm>
                <a:off x="2688" y="3264"/>
                <a:ext cx="288"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1" name="Line 170">
                <a:extLst>
                  <a:ext uri="{FF2B5EF4-FFF2-40B4-BE49-F238E27FC236}">
                    <a16:creationId xmlns:a16="http://schemas.microsoft.com/office/drawing/2014/main" id="{029497FF-7A6B-7592-F8F7-64D2843C041D}"/>
                  </a:ext>
                </a:extLst>
              </p:cNvPr>
              <p:cNvSpPr>
                <a:spLocks noChangeAspect="1" noChangeShapeType="1"/>
              </p:cNvSpPr>
              <p:nvPr/>
            </p:nvSpPr>
            <p:spPr bwMode="auto">
              <a:xfrm>
                <a:off x="2688" y="326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42" name="Line 171">
                <a:extLst>
                  <a:ext uri="{FF2B5EF4-FFF2-40B4-BE49-F238E27FC236}">
                    <a16:creationId xmlns:a16="http://schemas.microsoft.com/office/drawing/2014/main" id="{69DB2560-2015-50F1-66D7-B25D820F7C55}"/>
                  </a:ext>
                </a:extLst>
              </p:cNvPr>
              <p:cNvSpPr>
                <a:spLocks noChangeAspect="1" noChangeShapeType="1"/>
              </p:cNvSpPr>
              <p:nvPr/>
            </p:nvSpPr>
            <p:spPr bwMode="auto">
              <a:xfrm>
                <a:off x="2688" y="364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90" name="Freeform 172">
              <a:extLst>
                <a:ext uri="{FF2B5EF4-FFF2-40B4-BE49-F238E27FC236}">
                  <a16:creationId xmlns:a16="http://schemas.microsoft.com/office/drawing/2014/main" id="{67E58503-4381-EB17-BE4B-16390CF0CFBE}"/>
                </a:ext>
              </a:extLst>
            </p:cNvPr>
            <p:cNvSpPr>
              <a:spLocks noChangeAspect="1"/>
            </p:cNvSpPr>
            <p:nvPr/>
          </p:nvSpPr>
          <p:spPr bwMode="auto">
            <a:xfrm flipH="1">
              <a:off x="4275" y="2621"/>
              <a:ext cx="78" cy="160"/>
            </a:xfrm>
            <a:custGeom>
              <a:avLst/>
              <a:gdLst>
                <a:gd name="T0" fmla="*/ 0 w 93"/>
                <a:gd name="T1" fmla="*/ 0 h 177"/>
                <a:gd name="T2" fmla="*/ 78 w 93"/>
                <a:gd name="T3" fmla="*/ 0 h 177"/>
                <a:gd name="T4" fmla="*/ 78 w 93"/>
                <a:gd name="T5" fmla="*/ 160 h 177"/>
                <a:gd name="T6" fmla="*/ 40 w 93"/>
                <a:gd name="T7" fmla="*/ 160 h 177"/>
                <a:gd name="T8" fmla="*/ 40 w 93"/>
                <a:gd name="T9" fmla="*/ 43 h 177"/>
                <a:gd name="T10" fmla="*/ 10 w 93"/>
                <a:gd name="T11" fmla="*/ 38 h 177"/>
                <a:gd name="T12" fmla="*/ 0 w 93"/>
                <a:gd name="T13" fmla="*/ 0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177">
                  <a:moveTo>
                    <a:pt x="0" y="0"/>
                  </a:moveTo>
                  <a:lnTo>
                    <a:pt x="93" y="0"/>
                  </a:lnTo>
                  <a:lnTo>
                    <a:pt x="93" y="177"/>
                  </a:lnTo>
                  <a:lnTo>
                    <a:pt x="48" y="177"/>
                  </a:lnTo>
                  <a:lnTo>
                    <a:pt x="48" y="48"/>
                  </a:lnTo>
                  <a:lnTo>
                    <a:pt x="12" y="42"/>
                  </a:lnTo>
                  <a:lnTo>
                    <a:pt x="0" y="0"/>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91" name="Freeform 173">
              <a:extLst>
                <a:ext uri="{FF2B5EF4-FFF2-40B4-BE49-F238E27FC236}">
                  <a16:creationId xmlns:a16="http://schemas.microsoft.com/office/drawing/2014/main" id="{33F537C7-5278-665D-2A39-C2DD0CAB46CD}"/>
                </a:ext>
              </a:extLst>
            </p:cNvPr>
            <p:cNvSpPr>
              <a:spLocks noChangeAspect="1"/>
            </p:cNvSpPr>
            <p:nvPr/>
          </p:nvSpPr>
          <p:spPr bwMode="auto">
            <a:xfrm flipH="1">
              <a:off x="4266" y="2526"/>
              <a:ext cx="89" cy="51"/>
            </a:xfrm>
            <a:custGeom>
              <a:avLst/>
              <a:gdLst>
                <a:gd name="T0" fmla="*/ 0 w 106"/>
                <a:gd name="T1" fmla="*/ 51 h 57"/>
                <a:gd name="T2" fmla="*/ 89 w 106"/>
                <a:gd name="T3" fmla="*/ 51 h 57"/>
                <a:gd name="T4" fmla="*/ 89 w 106"/>
                <a:gd name="T5" fmla="*/ 0 h 57"/>
                <a:gd name="T6" fmla="*/ 43 w 106"/>
                <a:gd name="T7" fmla="*/ 0 h 57"/>
                <a:gd name="T8" fmla="*/ 43 w 106"/>
                <a:gd name="T9" fmla="*/ 10 h 57"/>
                <a:gd name="T10" fmla="*/ 13 w 106"/>
                <a:gd name="T11" fmla="*/ 16 h 57"/>
                <a:gd name="T12" fmla="*/ 0 w 106"/>
                <a:gd name="T13" fmla="*/ 51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7">
                  <a:moveTo>
                    <a:pt x="0" y="57"/>
                  </a:moveTo>
                  <a:lnTo>
                    <a:pt x="106" y="57"/>
                  </a:lnTo>
                  <a:lnTo>
                    <a:pt x="106" y="0"/>
                  </a:lnTo>
                  <a:lnTo>
                    <a:pt x="51" y="0"/>
                  </a:lnTo>
                  <a:lnTo>
                    <a:pt x="51" y="11"/>
                  </a:lnTo>
                  <a:lnTo>
                    <a:pt x="16" y="18"/>
                  </a:lnTo>
                  <a:lnTo>
                    <a:pt x="0" y="57"/>
                  </a:lnTo>
                  <a:close/>
                </a:path>
              </a:pathLst>
            </a:custGeom>
            <a:solidFill>
              <a:srgbClr val="777777"/>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92" name="Freeform 174">
              <a:extLst>
                <a:ext uri="{FF2B5EF4-FFF2-40B4-BE49-F238E27FC236}">
                  <a16:creationId xmlns:a16="http://schemas.microsoft.com/office/drawing/2014/main" id="{5A1B0F7D-231F-F752-B914-D548A42C2CD2}"/>
                </a:ext>
              </a:extLst>
            </p:cNvPr>
            <p:cNvSpPr>
              <a:spLocks noChangeAspect="1"/>
            </p:cNvSpPr>
            <p:nvPr/>
          </p:nvSpPr>
          <p:spPr bwMode="auto">
            <a:xfrm flipH="1">
              <a:off x="4353" y="2481"/>
              <a:ext cx="631" cy="90"/>
            </a:xfrm>
            <a:custGeom>
              <a:avLst/>
              <a:gdLst>
                <a:gd name="T0" fmla="*/ 0 w 780"/>
                <a:gd name="T1" fmla="*/ 29 h 100"/>
                <a:gd name="T2" fmla="*/ 481 w 780"/>
                <a:gd name="T3" fmla="*/ 29 h 100"/>
                <a:gd name="T4" fmla="*/ 595 w 780"/>
                <a:gd name="T5" fmla="*/ 45 h 100"/>
                <a:gd name="T6" fmla="*/ 595 w 780"/>
                <a:gd name="T7" fmla="*/ 0 h 100"/>
                <a:gd name="T8" fmla="*/ 629 w 780"/>
                <a:gd name="T9" fmla="*/ 0 h 100"/>
                <a:gd name="T10" fmla="*/ 631 w 780"/>
                <a:gd name="T11" fmla="*/ 65 h 100"/>
                <a:gd name="T12" fmla="*/ 55 w 780"/>
                <a:gd name="T13" fmla="*/ 67 h 100"/>
                <a:gd name="T14" fmla="*/ 53 w 780"/>
                <a:gd name="T15" fmla="*/ 90 h 100"/>
                <a:gd name="T16" fmla="*/ 0 w 780"/>
                <a:gd name="T17" fmla="*/ 90 h 100"/>
                <a:gd name="T18" fmla="*/ 0 w 780"/>
                <a:gd name="T19" fmla="*/ 29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0" h="100">
                  <a:moveTo>
                    <a:pt x="0" y="32"/>
                  </a:moveTo>
                  <a:lnTo>
                    <a:pt x="594" y="32"/>
                  </a:lnTo>
                  <a:lnTo>
                    <a:pt x="735" y="50"/>
                  </a:lnTo>
                  <a:lnTo>
                    <a:pt x="736" y="0"/>
                  </a:lnTo>
                  <a:lnTo>
                    <a:pt x="778" y="0"/>
                  </a:lnTo>
                  <a:lnTo>
                    <a:pt x="780" y="72"/>
                  </a:lnTo>
                  <a:lnTo>
                    <a:pt x="68" y="74"/>
                  </a:lnTo>
                  <a:lnTo>
                    <a:pt x="65" y="100"/>
                  </a:lnTo>
                  <a:lnTo>
                    <a:pt x="0" y="100"/>
                  </a:lnTo>
                  <a:lnTo>
                    <a:pt x="0" y="32"/>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93" name="Freeform 175">
              <a:extLst>
                <a:ext uri="{FF2B5EF4-FFF2-40B4-BE49-F238E27FC236}">
                  <a16:creationId xmlns:a16="http://schemas.microsoft.com/office/drawing/2014/main" id="{7DAFE0EA-C9C4-0E09-C586-A23FCCAF15A8}"/>
                </a:ext>
              </a:extLst>
            </p:cNvPr>
            <p:cNvSpPr>
              <a:spLocks noChangeAspect="1"/>
            </p:cNvSpPr>
            <p:nvPr/>
          </p:nvSpPr>
          <p:spPr bwMode="auto">
            <a:xfrm flipH="1">
              <a:off x="4355" y="2611"/>
              <a:ext cx="629" cy="109"/>
            </a:xfrm>
            <a:custGeom>
              <a:avLst/>
              <a:gdLst>
                <a:gd name="T0" fmla="*/ 288 w 756"/>
                <a:gd name="T1" fmla="*/ 84 h 122"/>
                <a:gd name="T2" fmla="*/ 286 w 756"/>
                <a:gd name="T3" fmla="*/ 38 h 122"/>
                <a:gd name="T4" fmla="*/ 55 w 756"/>
                <a:gd name="T5" fmla="*/ 38 h 122"/>
                <a:gd name="T6" fmla="*/ 52 w 756"/>
                <a:gd name="T7" fmla="*/ 0 h 122"/>
                <a:gd name="T8" fmla="*/ 0 w 756"/>
                <a:gd name="T9" fmla="*/ 0 h 122"/>
                <a:gd name="T10" fmla="*/ 0 w 756"/>
                <a:gd name="T11" fmla="*/ 86 h 122"/>
                <a:gd name="T12" fmla="*/ 480 w 756"/>
                <a:gd name="T13" fmla="*/ 84 h 122"/>
                <a:gd name="T14" fmla="*/ 594 w 756"/>
                <a:gd name="T15" fmla="*/ 62 h 122"/>
                <a:gd name="T16" fmla="*/ 595 w 756"/>
                <a:gd name="T17" fmla="*/ 107 h 122"/>
                <a:gd name="T18" fmla="*/ 629 w 756"/>
                <a:gd name="T19" fmla="*/ 109 h 122"/>
                <a:gd name="T20" fmla="*/ 629 w 756"/>
                <a:gd name="T21" fmla="*/ 38 h 122"/>
                <a:gd name="T22" fmla="*/ 327 w 756"/>
                <a:gd name="T23" fmla="*/ 36 h 122"/>
                <a:gd name="T24" fmla="*/ 328 w 756"/>
                <a:gd name="T25" fmla="*/ 84 h 122"/>
                <a:gd name="T26" fmla="*/ 288 w 756"/>
                <a:gd name="T27" fmla="*/ 84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6" h="122">
                  <a:moveTo>
                    <a:pt x="346" y="94"/>
                  </a:moveTo>
                  <a:lnTo>
                    <a:pt x="344" y="42"/>
                  </a:lnTo>
                  <a:lnTo>
                    <a:pt x="66" y="42"/>
                  </a:lnTo>
                  <a:lnTo>
                    <a:pt x="63" y="0"/>
                  </a:lnTo>
                  <a:lnTo>
                    <a:pt x="0" y="0"/>
                  </a:lnTo>
                  <a:lnTo>
                    <a:pt x="0" y="96"/>
                  </a:lnTo>
                  <a:lnTo>
                    <a:pt x="577" y="94"/>
                  </a:lnTo>
                  <a:lnTo>
                    <a:pt x="714" y="69"/>
                  </a:lnTo>
                  <a:lnTo>
                    <a:pt x="715" y="120"/>
                  </a:lnTo>
                  <a:lnTo>
                    <a:pt x="756" y="122"/>
                  </a:lnTo>
                  <a:lnTo>
                    <a:pt x="756" y="42"/>
                  </a:lnTo>
                  <a:lnTo>
                    <a:pt x="393" y="40"/>
                  </a:lnTo>
                  <a:lnTo>
                    <a:pt x="394" y="94"/>
                  </a:lnTo>
                  <a:lnTo>
                    <a:pt x="346" y="94"/>
                  </a:lnTo>
                  <a:close/>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94" name="Freeform 176">
              <a:extLst>
                <a:ext uri="{FF2B5EF4-FFF2-40B4-BE49-F238E27FC236}">
                  <a16:creationId xmlns:a16="http://schemas.microsoft.com/office/drawing/2014/main" id="{FC51F9E1-BA50-7F22-5372-2A858EA0F107}"/>
                </a:ext>
              </a:extLst>
            </p:cNvPr>
            <p:cNvSpPr>
              <a:spLocks noChangeAspect="1"/>
            </p:cNvSpPr>
            <p:nvPr/>
          </p:nvSpPr>
          <p:spPr bwMode="auto">
            <a:xfrm flipH="1">
              <a:off x="4866" y="2555"/>
              <a:ext cx="121" cy="86"/>
            </a:xfrm>
            <a:custGeom>
              <a:avLst/>
              <a:gdLst>
                <a:gd name="T0" fmla="*/ 0 w 145"/>
                <a:gd name="T1" fmla="*/ 15 h 128"/>
                <a:gd name="T2" fmla="*/ 59 w 145"/>
                <a:gd name="T3" fmla="*/ 15 h 128"/>
                <a:gd name="T4" fmla="*/ 61 w 145"/>
                <a:gd name="T5" fmla="*/ 0 h 128"/>
                <a:gd name="T6" fmla="*/ 121 w 145"/>
                <a:gd name="T7" fmla="*/ 0 h 128"/>
                <a:gd name="T8" fmla="*/ 121 w 145"/>
                <a:gd name="T9" fmla="*/ 86 h 128"/>
                <a:gd name="T10" fmla="*/ 63 w 145"/>
                <a:gd name="T11" fmla="*/ 86 h 128"/>
                <a:gd name="T12" fmla="*/ 64 w 145"/>
                <a:gd name="T13" fmla="*/ 73 h 128"/>
                <a:gd name="T14" fmla="*/ 3 w 145"/>
                <a:gd name="T15" fmla="*/ 73 h 128"/>
                <a:gd name="T16" fmla="*/ 3 w 145"/>
                <a:gd name="T17" fmla="*/ 15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28">
                  <a:moveTo>
                    <a:pt x="0" y="22"/>
                  </a:moveTo>
                  <a:lnTo>
                    <a:pt x="71" y="22"/>
                  </a:lnTo>
                  <a:lnTo>
                    <a:pt x="73" y="0"/>
                  </a:lnTo>
                  <a:lnTo>
                    <a:pt x="145" y="0"/>
                  </a:lnTo>
                  <a:lnTo>
                    <a:pt x="145" y="128"/>
                  </a:lnTo>
                  <a:lnTo>
                    <a:pt x="75" y="128"/>
                  </a:lnTo>
                  <a:lnTo>
                    <a:pt x="77" y="108"/>
                  </a:lnTo>
                  <a:lnTo>
                    <a:pt x="3" y="108"/>
                  </a:lnTo>
                  <a:lnTo>
                    <a:pt x="3" y="22"/>
                  </a:lnTo>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995" name="Freeform 177">
              <a:extLst>
                <a:ext uri="{FF2B5EF4-FFF2-40B4-BE49-F238E27FC236}">
                  <a16:creationId xmlns:a16="http://schemas.microsoft.com/office/drawing/2014/main" id="{9A8AD2F6-EB8A-EB94-42F6-06AC6F278C08}"/>
                </a:ext>
              </a:extLst>
            </p:cNvPr>
            <p:cNvSpPr>
              <a:spLocks noChangeAspect="1"/>
            </p:cNvSpPr>
            <p:nvPr/>
          </p:nvSpPr>
          <p:spPr bwMode="auto">
            <a:xfrm flipH="1">
              <a:off x="4353" y="2547"/>
              <a:ext cx="117" cy="103"/>
            </a:xfrm>
            <a:custGeom>
              <a:avLst/>
              <a:gdLst>
                <a:gd name="T0" fmla="*/ 0 w 100"/>
                <a:gd name="T1" fmla="*/ 103 h 100"/>
                <a:gd name="T2" fmla="*/ 117 w 100"/>
                <a:gd name="T3" fmla="*/ 103 h 100"/>
                <a:gd name="T4" fmla="*/ 115 w 100"/>
                <a:gd name="T5" fmla="*/ 0 h 100"/>
                <a:gd name="T6" fmla="*/ 2 w 100"/>
                <a:gd name="T7" fmla="*/ 0 h 100"/>
                <a:gd name="T8" fmla="*/ 0 w 100"/>
                <a:gd name="T9" fmla="*/ 103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00">
                  <a:moveTo>
                    <a:pt x="0" y="100"/>
                  </a:moveTo>
                  <a:lnTo>
                    <a:pt x="100" y="100"/>
                  </a:lnTo>
                  <a:lnTo>
                    <a:pt x="98" y="0"/>
                  </a:lnTo>
                  <a:lnTo>
                    <a:pt x="2" y="0"/>
                  </a:lnTo>
                  <a:lnTo>
                    <a:pt x="0" y="100"/>
                  </a:lnTo>
                  <a:close/>
                </a:path>
              </a:pathLst>
            </a:custGeom>
            <a:solidFill>
              <a:srgbClr val="FF000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78996" name="Group 178">
              <a:extLst>
                <a:ext uri="{FF2B5EF4-FFF2-40B4-BE49-F238E27FC236}">
                  <a16:creationId xmlns:a16="http://schemas.microsoft.com/office/drawing/2014/main" id="{A8DE1419-F9FF-A54C-4F9E-356496A1113C}"/>
                </a:ext>
              </a:extLst>
            </p:cNvPr>
            <p:cNvGrpSpPr>
              <a:grpSpLocks noChangeAspect="1"/>
            </p:cNvGrpSpPr>
            <p:nvPr/>
          </p:nvGrpSpPr>
          <p:grpSpPr bwMode="auto">
            <a:xfrm rot="5400000" flipH="1">
              <a:off x="4293" y="2570"/>
              <a:ext cx="245" cy="60"/>
              <a:chOff x="2688" y="3264"/>
              <a:chExt cx="288" cy="384"/>
            </a:xfrm>
          </p:grpSpPr>
          <p:sp>
            <p:nvSpPr>
              <p:cNvPr id="79023" name="Line 179">
                <a:extLst>
                  <a:ext uri="{FF2B5EF4-FFF2-40B4-BE49-F238E27FC236}">
                    <a16:creationId xmlns:a16="http://schemas.microsoft.com/office/drawing/2014/main" id="{5E5E7BC6-9ED6-0EBB-028F-3F9613F80F35}"/>
                  </a:ext>
                </a:extLst>
              </p:cNvPr>
              <p:cNvSpPr>
                <a:spLocks noChangeAspect="1" noChangeShapeType="1"/>
              </p:cNvSpPr>
              <p:nvPr/>
            </p:nvSpPr>
            <p:spPr bwMode="auto">
              <a:xfrm flipV="1">
                <a:off x="2688" y="360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4" name="Line 180">
                <a:extLst>
                  <a:ext uri="{FF2B5EF4-FFF2-40B4-BE49-F238E27FC236}">
                    <a16:creationId xmlns:a16="http://schemas.microsoft.com/office/drawing/2014/main" id="{1919E6AD-6DB1-66C9-CB29-AE0C16FAB3F0}"/>
                  </a:ext>
                </a:extLst>
              </p:cNvPr>
              <p:cNvSpPr>
                <a:spLocks noChangeAspect="1" noChangeShapeType="1"/>
              </p:cNvSpPr>
              <p:nvPr/>
            </p:nvSpPr>
            <p:spPr bwMode="auto">
              <a:xfrm>
                <a:off x="2688" y="355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5" name="Line 181">
                <a:extLst>
                  <a:ext uri="{FF2B5EF4-FFF2-40B4-BE49-F238E27FC236}">
                    <a16:creationId xmlns:a16="http://schemas.microsoft.com/office/drawing/2014/main" id="{D48E5C95-69A2-4DFB-2C29-088AE2105599}"/>
                  </a:ext>
                </a:extLst>
              </p:cNvPr>
              <p:cNvSpPr>
                <a:spLocks noChangeAspect="1" noChangeShapeType="1"/>
              </p:cNvSpPr>
              <p:nvPr/>
            </p:nvSpPr>
            <p:spPr bwMode="auto">
              <a:xfrm flipV="1">
                <a:off x="2688" y="350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6" name="Line 182">
                <a:extLst>
                  <a:ext uri="{FF2B5EF4-FFF2-40B4-BE49-F238E27FC236}">
                    <a16:creationId xmlns:a16="http://schemas.microsoft.com/office/drawing/2014/main" id="{E88FC531-38F7-16EF-B8A1-35C722DE52D6}"/>
                  </a:ext>
                </a:extLst>
              </p:cNvPr>
              <p:cNvSpPr>
                <a:spLocks noChangeAspect="1" noChangeShapeType="1"/>
              </p:cNvSpPr>
              <p:nvPr/>
            </p:nvSpPr>
            <p:spPr bwMode="auto">
              <a:xfrm>
                <a:off x="2688" y="3456"/>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7" name="Line 183">
                <a:extLst>
                  <a:ext uri="{FF2B5EF4-FFF2-40B4-BE49-F238E27FC236}">
                    <a16:creationId xmlns:a16="http://schemas.microsoft.com/office/drawing/2014/main" id="{CC607C8E-8BE8-8550-5B70-9C96CBB09E46}"/>
                  </a:ext>
                </a:extLst>
              </p:cNvPr>
              <p:cNvSpPr>
                <a:spLocks noChangeAspect="1" noChangeShapeType="1"/>
              </p:cNvSpPr>
              <p:nvPr/>
            </p:nvSpPr>
            <p:spPr bwMode="auto">
              <a:xfrm flipV="1">
                <a:off x="2688" y="3408"/>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8" name="Line 184">
                <a:extLst>
                  <a:ext uri="{FF2B5EF4-FFF2-40B4-BE49-F238E27FC236}">
                    <a16:creationId xmlns:a16="http://schemas.microsoft.com/office/drawing/2014/main" id="{45CE6AAC-38B2-E3CE-030F-D15CE9A28B7B}"/>
                  </a:ext>
                </a:extLst>
              </p:cNvPr>
              <p:cNvSpPr>
                <a:spLocks noChangeAspect="1" noChangeShapeType="1"/>
              </p:cNvSpPr>
              <p:nvPr/>
            </p:nvSpPr>
            <p:spPr bwMode="auto">
              <a:xfrm>
                <a:off x="2688" y="3360"/>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9" name="Line 185">
                <a:extLst>
                  <a:ext uri="{FF2B5EF4-FFF2-40B4-BE49-F238E27FC236}">
                    <a16:creationId xmlns:a16="http://schemas.microsoft.com/office/drawing/2014/main" id="{3DF6E228-1D88-91E8-E361-A27720396B80}"/>
                  </a:ext>
                </a:extLst>
              </p:cNvPr>
              <p:cNvSpPr>
                <a:spLocks noChangeAspect="1" noChangeShapeType="1"/>
              </p:cNvSpPr>
              <p:nvPr/>
            </p:nvSpPr>
            <p:spPr bwMode="auto">
              <a:xfrm flipV="1">
                <a:off x="2688" y="3312"/>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0" name="Line 186">
                <a:extLst>
                  <a:ext uri="{FF2B5EF4-FFF2-40B4-BE49-F238E27FC236}">
                    <a16:creationId xmlns:a16="http://schemas.microsoft.com/office/drawing/2014/main" id="{D3C0CE0F-E743-7370-4F4D-4D3B8C3C1F64}"/>
                  </a:ext>
                </a:extLst>
              </p:cNvPr>
              <p:cNvSpPr>
                <a:spLocks noChangeAspect="1" noChangeShapeType="1"/>
              </p:cNvSpPr>
              <p:nvPr/>
            </p:nvSpPr>
            <p:spPr bwMode="auto">
              <a:xfrm>
                <a:off x="2688" y="3264"/>
                <a:ext cx="28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1" name="Line 187">
                <a:extLst>
                  <a:ext uri="{FF2B5EF4-FFF2-40B4-BE49-F238E27FC236}">
                    <a16:creationId xmlns:a16="http://schemas.microsoft.com/office/drawing/2014/main" id="{7AF9110E-E925-4098-7E7C-D8189B26B3EA}"/>
                  </a:ext>
                </a:extLst>
              </p:cNvPr>
              <p:cNvSpPr>
                <a:spLocks noChangeAspect="1" noChangeShapeType="1"/>
              </p:cNvSpPr>
              <p:nvPr/>
            </p:nvSpPr>
            <p:spPr bwMode="auto">
              <a:xfrm>
                <a:off x="2688" y="326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2" name="Line 188">
                <a:extLst>
                  <a:ext uri="{FF2B5EF4-FFF2-40B4-BE49-F238E27FC236}">
                    <a16:creationId xmlns:a16="http://schemas.microsoft.com/office/drawing/2014/main" id="{94E528C2-7015-94B0-35FB-BDC98D2C236C}"/>
                  </a:ext>
                </a:extLst>
              </p:cNvPr>
              <p:cNvSpPr>
                <a:spLocks noChangeAspect="1" noChangeShapeType="1"/>
              </p:cNvSpPr>
              <p:nvPr/>
            </p:nvSpPr>
            <p:spPr bwMode="auto">
              <a:xfrm>
                <a:off x="2688" y="36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97" name="Line 189">
              <a:extLst>
                <a:ext uri="{FF2B5EF4-FFF2-40B4-BE49-F238E27FC236}">
                  <a16:creationId xmlns:a16="http://schemas.microsoft.com/office/drawing/2014/main" id="{9F8A6DA0-7EFC-08F6-26F0-3A246A9E7BBE}"/>
                </a:ext>
              </a:extLst>
            </p:cNvPr>
            <p:cNvSpPr>
              <a:spLocks noChangeAspect="1" noChangeShapeType="1"/>
            </p:cNvSpPr>
            <p:nvPr/>
          </p:nvSpPr>
          <p:spPr bwMode="auto">
            <a:xfrm rot="5400000" flipH="1" flipV="1">
              <a:off x="4432"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8" name="Line 190">
              <a:extLst>
                <a:ext uri="{FF2B5EF4-FFF2-40B4-BE49-F238E27FC236}">
                  <a16:creationId xmlns:a16="http://schemas.microsoft.com/office/drawing/2014/main" id="{9BCDD8A6-71C2-0919-2D51-5594648EF987}"/>
                </a:ext>
              </a:extLst>
            </p:cNvPr>
            <p:cNvSpPr>
              <a:spLocks noChangeAspect="1" noChangeShapeType="1"/>
            </p:cNvSpPr>
            <p:nvPr/>
          </p:nvSpPr>
          <p:spPr bwMode="auto">
            <a:xfrm rot="5400000" flipH="1">
              <a:off x="4453"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9" name="Line 191">
              <a:extLst>
                <a:ext uri="{FF2B5EF4-FFF2-40B4-BE49-F238E27FC236}">
                  <a16:creationId xmlns:a16="http://schemas.microsoft.com/office/drawing/2014/main" id="{05E180E4-70AF-79B1-E87F-35B25912B465}"/>
                </a:ext>
              </a:extLst>
            </p:cNvPr>
            <p:cNvSpPr>
              <a:spLocks noChangeAspect="1" noChangeShapeType="1"/>
            </p:cNvSpPr>
            <p:nvPr/>
          </p:nvSpPr>
          <p:spPr bwMode="auto">
            <a:xfrm rot="5400000" flipH="1" flipV="1">
              <a:off x="4474" y="2586"/>
              <a:ext cx="103"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0" name="Line 192">
              <a:extLst>
                <a:ext uri="{FF2B5EF4-FFF2-40B4-BE49-F238E27FC236}">
                  <a16:creationId xmlns:a16="http://schemas.microsoft.com/office/drawing/2014/main" id="{C92DB41F-17C9-CBDA-A96A-C6A8B998EFA3}"/>
                </a:ext>
              </a:extLst>
            </p:cNvPr>
            <p:cNvSpPr>
              <a:spLocks noChangeAspect="1" noChangeShapeType="1"/>
            </p:cNvSpPr>
            <p:nvPr/>
          </p:nvSpPr>
          <p:spPr bwMode="auto">
            <a:xfrm rot="5400000" flipH="1">
              <a:off x="4496"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1" name="Line 193">
              <a:extLst>
                <a:ext uri="{FF2B5EF4-FFF2-40B4-BE49-F238E27FC236}">
                  <a16:creationId xmlns:a16="http://schemas.microsoft.com/office/drawing/2014/main" id="{891CF993-25EA-11DB-48AE-B87F5761FBD7}"/>
                </a:ext>
              </a:extLst>
            </p:cNvPr>
            <p:cNvSpPr>
              <a:spLocks noChangeAspect="1" noChangeShapeType="1"/>
            </p:cNvSpPr>
            <p:nvPr/>
          </p:nvSpPr>
          <p:spPr bwMode="auto">
            <a:xfrm rot="5400000" flipH="1" flipV="1">
              <a:off x="4517"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2" name="Line 194">
              <a:extLst>
                <a:ext uri="{FF2B5EF4-FFF2-40B4-BE49-F238E27FC236}">
                  <a16:creationId xmlns:a16="http://schemas.microsoft.com/office/drawing/2014/main" id="{BD1D5E97-8B12-69C5-6DD4-0D0A816BC033}"/>
                </a:ext>
              </a:extLst>
            </p:cNvPr>
            <p:cNvSpPr>
              <a:spLocks noChangeAspect="1" noChangeShapeType="1"/>
            </p:cNvSpPr>
            <p:nvPr/>
          </p:nvSpPr>
          <p:spPr bwMode="auto">
            <a:xfrm rot="5400000" flipH="1">
              <a:off x="4537" y="2587"/>
              <a:ext cx="103"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3" name="Line 195">
              <a:extLst>
                <a:ext uri="{FF2B5EF4-FFF2-40B4-BE49-F238E27FC236}">
                  <a16:creationId xmlns:a16="http://schemas.microsoft.com/office/drawing/2014/main" id="{39A21A9D-A6A8-0B77-ED90-09C99BD5ED32}"/>
                </a:ext>
              </a:extLst>
            </p:cNvPr>
            <p:cNvSpPr>
              <a:spLocks noChangeAspect="1" noChangeShapeType="1"/>
            </p:cNvSpPr>
            <p:nvPr/>
          </p:nvSpPr>
          <p:spPr bwMode="auto">
            <a:xfrm rot="5400000" flipH="1" flipV="1">
              <a:off x="4558" y="2586"/>
              <a:ext cx="103"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4" name="Line 196">
              <a:extLst>
                <a:ext uri="{FF2B5EF4-FFF2-40B4-BE49-F238E27FC236}">
                  <a16:creationId xmlns:a16="http://schemas.microsoft.com/office/drawing/2014/main" id="{D4303D0B-BE57-F7BB-8D16-FB1165F780E5}"/>
                </a:ext>
              </a:extLst>
            </p:cNvPr>
            <p:cNvSpPr>
              <a:spLocks noChangeAspect="1" noChangeShapeType="1"/>
            </p:cNvSpPr>
            <p:nvPr/>
          </p:nvSpPr>
          <p:spPr bwMode="auto">
            <a:xfrm rot="5400000" flipH="1">
              <a:off x="4580"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5" name="Line 197">
              <a:extLst>
                <a:ext uri="{FF2B5EF4-FFF2-40B4-BE49-F238E27FC236}">
                  <a16:creationId xmlns:a16="http://schemas.microsoft.com/office/drawing/2014/main" id="{57A8A625-CB9C-63DD-4DB1-93D7E5A0FA80}"/>
                </a:ext>
              </a:extLst>
            </p:cNvPr>
            <p:cNvSpPr>
              <a:spLocks noChangeAspect="1" noChangeShapeType="1"/>
            </p:cNvSpPr>
            <p:nvPr/>
          </p:nvSpPr>
          <p:spPr bwMode="auto">
            <a:xfrm rot="5400000" flipH="1" flipV="1">
              <a:off x="4601"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6" name="Line 198">
              <a:extLst>
                <a:ext uri="{FF2B5EF4-FFF2-40B4-BE49-F238E27FC236}">
                  <a16:creationId xmlns:a16="http://schemas.microsoft.com/office/drawing/2014/main" id="{1D627F99-05AD-BD07-4B95-ABE16FD19CD3}"/>
                </a:ext>
              </a:extLst>
            </p:cNvPr>
            <p:cNvSpPr>
              <a:spLocks noChangeAspect="1" noChangeShapeType="1"/>
            </p:cNvSpPr>
            <p:nvPr/>
          </p:nvSpPr>
          <p:spPr bwMode="auto">
            <a:xfrm rot="5400000" flipH="1">
              <a:off x="4622"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7" name="Line 199">
              <a:extLst>
                <a:ext uri="{FF2B5EF4-FFF2-40B4-BE49-F238E27FC236}">
                  <a16:creationId xmlns:a16="http://schemas.microsoft.com/office/drawing/2014/main" id="{7CCA0B5A-4897-F946-02A2-61D3A31E6177}"/>
                </a:ext>
              </a:extLst>
            </p:cNvPr>
            <p:cNvSpPr>
              <a:spLocks noChangeAspect="1" noChangeShapeType="1"/>
            </p:cNvSpPr>
            <p:nvPr/>
          </p:nvSpPr>
          <p:spPr bwMode="auto">
            <a:xfrm rot="5400000" flipH="1" flipV="1">
              <a:off x="4643" y="2586"/>
              <a:ext cx="103"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8" name="Line 200">
              <a:extLst>
                <a:ext uri="{FF2B5EF4-FFF2-40B4-BE49-F238E27FC236}">
                  <a16:creationId xmlns:a16="http://schemas.microsoft.com/office/drawing/2014/main" id="{B370785E-64F2-48D6-F127-65BD8544F35D}"/>
                </a:ext>
              </a:extLst>
            </p:cNvPr>
            <p:cNvSpPr>
              <a:spLocks noChangeAspect="1" noChangeShapeType="1"/>
            </p:cNvSpPr>
            <p:nvPr/>
          </p:nvSpPr>
          <p:spPr bwMode="auto">
            <a:xfrm rot="5400000" flipH="1">
              <a:off x="4664" y="2587"/>
              <a:ext cx="103"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9" name="Line 201">
              <a:extLst>
                <a:ext uri="{FF2B5EF4-FFF2-40B4-BE49-F238E27FC236}">
                  <a16:creationId xmlns:a16="http://schemas.microsoft.com/office/drawing/2014/main" id="{12D1D22A-399D-F1EA-06F6-6C8F9B9499F6}"/>
                </a:ext>
              </a:extLst>
            </p:cNvPr>
            <p:cNvSpPr>
              <a:spLocks noChangeAspect="1" noChangeShapeType="1"/>
            </p:cNvSpPr>
            <p:nvPr/>
          </p:nvSpPr>
          <p:spPr bwMode="auto">
            <a:xfrm rot="5400000" flipH="1" flipV="1">
              <a:off x="4685" y="2586"/>
              <a:ext cx="103"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0" name="Line 202">
              <a:extLst>
                <a:ext uri="{FF2B5EF4-FFF2-40B4-BE49-F238E27FC236}">
                  <a16:creationId xmlns:a16="http://schemas.microsoft.com/office/drawing/2014/main" id="{09F61626-0440-8EC1-15E7-2AD29CD1DF95}"/>
                </a:ext>
              </a:extLst>
            </p:cNvPr>
            <p:cNvSpPr>
              <a:spLocks noChangeAspect="1" noChangeShapeType="1"/>
            </p:cNvSpPr>
            <p:nvPr/>
          </p:nvSpPr>
          <p:spPr bwMode="auto">
            <a:xfrm rot="5400000" flipH="1">
              <a:off x="4706" y="2587"/>
              <a:ext cx="103"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1" name="Line 203">
              <a:extLst>
                <a:ext uri="{FF2B5EF4-FFF2-40B4-BE49-F238E27FC236}">
                  <a16:creationId xmlns:a16="http://schemas.microsoft.com/office/drawing/2014/main" id="{B3DFBA2F-3BCA-EBD1-0FE7-A918343D5DD1}"/>
                </a:ext>
              </a:extLst>
            </p:cNvPr>
            <p:cNvSpPr>
              <a:spLocks noChangeAspect="1" noChangeShapeType="1"/>
            </p:cNvSpPr>
            <p:nvPr/>
          </p:nvSpPr>
          <p:spPr bwMode="auto">
            <a:xfrm rot="5400000" flipH="1" flipV="1">
              <a:off x="4727" y="2586"/>
              <a:ext cx="103"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2" name="Line 204">
              <a:extLst>
                <a:ext uri="{FF2B5EF4-FFF2-40B4-BE49-F238E27FC236}">
                  <a16:creationId xmlns:a16="http://schemas.microsoft.com/office/drawing/2014/main" id="{556E162C-6889-F6C0-F6A0-996E8EEA860E}"/>
                </a:ext>
              </a:extLst>
            </p:cNvPr>
            <p:cNvSpPr>
              <a:spLocks noChangeAspect="1" noChangeShapeType="1"/>
            </p:cNvSpPr>
            <p:nvPr/>
          </p:nvSpPr>
          <p:spPr bwMode="auto">
            <a:xfrm rot="5400000" flipH="1">
              <a:off x="4749"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3" name="Line 205">
              <a:extLst>
                <a:ext uri="{FF2B5EF4-FFF2-40B4-BE49-F238E27FC236}">
                  <a16:creationId xmlns:a16="http://schemas.microsoft.com/office/drawing/2014/main" id="{E27C5C97-7B6C-0E4F-FFC6-6684ABE74F4C}"/>
                </a:ext>
              </a:extLst>
            </p:cNvPr>
            <p:cNvSpPr>
              <a:spLocks noChangeAspect="1" noChangeShapeType="1"/>
            </p:cNvSpPr>
            <p:nvPr/>
          </p:nvSpPr>
          <p:spPr bwMode="auto">
            <a:xfrm rot="5400000" flipH="1" flipV="1">
              <a:off x="4770" y="2586"/>
              <a:ext cx="103" cy="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4" name="Line 206">
              <a:extLst>
                <a:ext uri="{FF2B5EF4-FFF2-40B4-BE49-F238E27FC236}">
                  <a16:creationId xmlns:a16="http://schemas.microsoft.com/office/drawing/2014/main" id="{615AFE23-C765-415C-434B-0B3A7F715FC2}"/>
                </a:ext>
              </a:extLst>
            </p:cNvPr>
            <p:cNvSpPr>
              <a:spLocks noChangeAspect="1" noChangeShapeType="1"/>
            </p:cNvSpPr>
            <p:nvPr/>
          </p:nvSpPr>
          <p:spPr bwMode="auto">
            <a:xfrm rot="5400000" flipH="1">
              <a:off x="4790" y="2587"/>
              <a:ext cx="103" cy="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5" name="Line 207">
              <a:extLst>
                <a:ext uri="{FF2B5EF4-FFF2-40B4-BE49-F238E27FC236}">
                  <a16:creationId xmlns:a16="http://schemas.microsoft.com/office/drawing/2014/main" id="{CE067496-B254-9CE3-4A16-41F0A47D6651}"/>
                </a:ext>
              </a:extLst>
            </p:cNvPr>
            <p:cNvSpPr>
              <a:spLocks noChangeAspect="1" noChangeShapeType="1"/>
            </p:cNvSpPr>
            <p:nvPr/>
          </p:nvSpPr>
          <p:spPr bwMode="auto">
            <a:xfrm rot="5400000" flipH="1" flipV="1">
              <a:off x="4811" y="2586"/>
              <a:ext cx="103" cy="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6" name="Line 208">
              <a:extLst>
                <a:ext uri="{FF2B5EF4-FFF2-40B4-BE49-F238E27FC236}">
                  <a16:creationId xmlns:a16="http://schemas.microsoft.com/office/drawing/2014/main" id="{D847801D-C803-6AE9-4240-AAC52B932C70}"/>
                </a:ext>
              </a:extLst>
            </p:cNvPr>
            <p:cNvSpPr>
              <a:spLocks noChangeAspect="1" noChangeShapeType="1"/>
            </p:cNvSpPr>
            <p:nvPr/>
          </p:nvSpPr>
          <p:spPr bwMode="auto">
            <a:xfrm rot="5400000" flipH="1">
              <a:off x="4824" y="2597"/>
              <a:ext cx="1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7" name="Line 209">
              <a:extLst>
                <a:ext uri="{FF2B5EF4-FFF2-40B4-BE49-F238E27FC236}">
                  <a16:creationId xmlns:a16="http://schemas.microsoft.com/office/drawing/2014/main" id="{9463C9B5-31E1-A2C3-F41B-191E612E13DE}"/>
                </a:ext>
              </a:extLst>
            </p:cNvPr>
            <p:cNvSpPr>
              <a:spLocks noChangeAspect="1" noChangeShapeType="1"/>
            </p:cNvSpPr>
            <p:nvPr/>
          </p:nvSpPr>
          <p:spPr bwMode="auto">
            <a:xfrm flipH="1">
              <a:off x="4622" y="2647"/>
              <a:ext cx="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9018" name="Rectangle 210">
              <a:extLst>
                <a:ext uri="{FF2B5EF4-FFF2-40B4-BE49-F238E27FC236}">
                  <a16:creationId xmlns:a16="http://schemas.microsoft.com/office/drawing/2014/main" id="{EB1C661B-88CB-4B51-52BF-DC6825D46FDB}"/>
                </a:ext>
              </a:extLst>
            </p:cNvPr>
            <p:cNvSpPr>
              <a:spLocks noChangeAspect="1" noChangeArrowheads="1"/>
            </p:cNvSpPr>
            <p:nvPr/>
          </p:nvSpPr>
          <p:spPr bwMode="auto">
            <a:xfrm flipH="1">
              <a:off x="4513" y="2324"/>
              <a:ext cx="720" cy="13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9019" name="Rectangle 211">
              <a:extLst>
                <a:ext uri="{FF2B5EF4-FFF2-40B4-BE49-F238E27FC236}">
                  <a16:creationId xmlns:a16="http://schemas.microsoft.com/office/drawing/2014/main" id="{B64324A8-8AE3-E513-B439-1A612ABBC995}"/>
                </a:ext>
              </a:extLst>
            </p:cNvPr>
            <p:cNvSpPr>
              <a:spLocks noChangeAspect="1" noChangeArrowheads="1"/>
            </p:cNvSpPr>
            <p:nvPr/>
          </p:nvSpPr>
          <p:spPr bwMode="auto">
            <a:xfrm flipH="1">
              <a:off x="4513" y="2746"/>
              <a:ext cx="720" cy="130"/>
            </a:xfrm>
            <a:prstGeom prst="rect">
              <a:avLst/>
            </a:prstGeom>
            <a:solidFill>
              <a:srgbClr val="C0C0C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9020" name="Freeform 212">
              <a:extLst>
                <a:ext uri="{FF2B5EF4-FFF2-40B4-BE49-F238E27FC236}">
                  <a16:creationId xmlns:a16="http://schemas.microsoft.com/office/drawing/2014/main" id="{65597F9B-8061-B937-5EC2-7D76B06A31AF}"/>
                </a:ext>
              </a:extLst>
            </p:cNvPr>
            <p:cNvSpPr>
              <a:spLocks noChangeAspect="1"/>
            </p:cNvSpPr>
            <p:nvPr/>
          </p:nvSpPr>
          <p:spPr bwMode="auto">
            <a:xfrm flipH="1">
              <a:off x="2962" y="2640"/>
              <a:ext cx="912" cy="279"/>
            </a:xfrm>
            <a:custGeom>
              <a:avLst/>
              <a:gdLst>
                <a:gd name="T0" fmla="*/ 895 w 1095"/>
                <a:gd name="T1" fmla="*/ 213 h 310"/>
                <a:gd name="T2" fmla="*/ 895 w 1095"/>
                <a:gd name="T3" fmla="*/ 278 h 310"/>
                <a:gd name="T4" fmla="*/ 736 w 1095"/>
                <a:gd name="T5" fmla="*/ 279 h 310"/>
                <a:gd name="T6" fmla="*/ 736 w 1095"/>
                <a:gd name="T7" fmla="*/ 209 h 310"/>
                <a:gd name="T8" fmla="*/ 611 w 1095"/>
                <a:gd name="T9" fmla="*/ 209 h 310"/>
                <a:gd name="T10" fmla="*/ 611 w 1095"/>
                <a:gd name="T11" fmla="*/ 278 h 310"/>
                <a:gd name="T12" fmla="*/ 466 w 1095"/>
                <a:gd name="T13" fmla="*/ 278 h 310"/>
                <a:gd name="T14" fmla="*/ 467 w 1095"/>
                <a:gd name="T15" fmla="*/ 205 h 310"/>
                <a:gd name="T16" fmla="*/ 351 w 1095"/>
                <a:gd name="T17" fmla="*/ 205 h 310"/>
                <a:gd name="T18" fmla="*/ 353 w 1095"/>
                <a:gd name="T19" fmla="*/ 279 h 310"/>
                <a:gd name="T20" fmla="*/ 2 w 1095"/>
                <a:gd name="T21" fmla="*/ 279 h 310"/>
                <a:gd name="T22" fmla="*/ 0 w 1095"/>
                <a:gd name="T23" fmla="*/ 0 h 310"/>
                <a:gd name="T24" fmla="*/ 912 w 1095"/>
                <a:gd name="T25" fmla="*/ 0 h 310"/>
                <a:gd name="T26" fmla="*/ 911 w 1095"/>
                <a:gd name="T27" fmla="*/ 203 h 310"/>
                <a:gd name="T28" fmla="*/ 895 w 1095"/>
                <a:gd name="T29" fmla="*/ 213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5" h="310">
                  <a:moveTo>
                    <a:pt x="1074" y="237"/>
                  </a:moveTo>
                  <a:lnTo>
                    <a:pt x="1074" y="309"/>
                  </a:lnTo>
                  <a:lnTo>
                    <a:pt x="884" y="310"/>
                  </a:lnTo>
                  <a:lnTo>
                    <a:pt x="884" y="232"/>
                  </a:lnTo>
                  <a:lnTo>
                    <a:pt x="734" y="232"/>
                  </a:lnTo>
                  <a:lnTo>
                    <a:pt x="734" y="309"/>
                  </a:lnTo>
                  <a:lnTo>
                    <a:pt x="560" y="309"/>
                  </a:lnTo>
                  <a:lnTo>
                    <a:pt x="561" y="228"/>
                  </a:lnTo>
                  <a:lnTo>
                    <a:pt x="422" y="228"/>
                  </a:lnTo>
                  <a:lnTo>
                    <a:pt x="424" y="310"/>
                  </a:lnTo>
                  <a:lnTo>
                    <a:pt x="2" y="310"/>
                  </a:lnTo>
                  <a:lnTo>
                    <a:pt x="0" y="0"/>
                  </a:lnTo>
                  <a:lnTo>
                    <a:pt x="1095" y="0"/>
                  </a:lnTo>
                  <a:lnTo>
                    <a:pt x="1094" y="225"/>
                  </a:lnTo>
                  <a:lnTo>
                    <a:pt x="1074" y="237"/>
                  </a:lnTo>
                  <a:close/>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1" name="Freeform 213">
              <a:extLst>
                <a:ext uri="{FF2B5EF4-FFF2-40B4-BE49-F238E27FC236}">
                  <a16:creationId xmlns:a16="http://schemas.microsoft.com/office/drawing/2014/main" id="{CF047121-8506-99E4-0C2E-F1809FE4FE42}"/>
                </a:ext>
              </a:extLst>
            </p:cNvPr>
            <p:cNvSpPr>
              <a:spLocks noChangeAspect="1"/>
            </p:cNvSpPr>
            <p:nvPr/>
          </p:nvSpPr>
          <p:spPr bwMode="auto">
            <a:xfrm flipH="1">
              <a:off x="3464" y="3168"/>
              <a:ext cx="410" cy="240"/>
            </a:xfrm>
            <a:custGeom>
              <a:avLst/>
              <a:gdLst>
                <a:gd name="T0" fmla="*/ 2 w 430"/>
                <a:gd name="T1" fmla="*/ 110 h 266"/>
                <a:gd name="T2" fmla="*/ 2 w 430"/>
                <a:gd name="T3" fmla="*/ 0 h 266"/>
                <a:gd name="T4" fmla="*/ 410 w 430"/>
                <a:gd name="T5" fmla="*/ 0 h 266"/>
                <a:gd name="T6" fmla="*/ 410 w 430"/>
                <a:gd name="T7" fmla="*/ 240 h 266"/>
                <a:gd name="T8" fmla="*/ 164 w 430"/>
                <a:gd name="T9" fmla="*/ 239 h 266"/>
                <a:gd name="T10" fmla="*/ 167 w 430"/>
                <a:gd name="T11" fmla="*/ 91 h 266"/>
                <a:gd name="T12" fmla="*/ 128 w 430"/>
                <a:gd name="T13" fmla="*/ 46 h 266"/>
                <a:gd name="T14" fmla="*/ 95 w 430"/>
                <a:gd name="T15" fmla="*/ 87 h 266"/>
                <a:gd name="T16" fmla="*/ 95 w 430"/>
                <a:gd name="T17" fmla="*/ 106 h 266"/>
                <a:gd name="T18" fmla="*/ 0 w 430"/>
                <a:gd name="T19" fmla="*/ 106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 h="266">
                  <a:moveTo>
                    <a:pt x="2" y="122"/>
                  </a:moveTo>
                  <a:lnTo>
                    <a:pt x="2" y="0"/>
                  </a:lnTo>
                  <a:lnTo>
                    <a:pt x="430" y="0"/>
                  </a:lnTo>
                  <a:lnTo>
                    <a:pt x="430" y="266"/>
                  </a:lnTo>
                  <a:lnTo>
                    <a:pt x="172" y="265"/>
                  </a:lnTo>
                  <a:lnTo>
                    <a:pt x="175" y="101"/>
                  </a:lnTo>
                  <a:lnTo>
                    <a:pt x="134" y="51"/>
                  </a:lnTo>
                  <a:lnTo>
                    <a:pt x="100" y="96"/>
                  </a:lnTo>
                  <a:lnTo>
                    <a:pt x="100" y="118"/>
                  </a:lnTo>
                  <a:lnTo>
                    <a:pt x="0" y="118"/>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9022" name="Picture 214">
              <a:extLst>
                <a:ext uri="{FF2B5EF4-FFF2-40B4-BE49-F238E27FC236}">
                  <a16:creationId xmlns:a16="http://schemas.microsoft.com/office/drawing/2014/main" id="{2CD18AA1-5C2A-F2F6-E73D-8016F8DF8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 y="3360"/>
              <a:ext cx="877"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B94393A-99A8-EC42-D4B2-61FBD8A459CA}"/>
              </a:ext>
            </a:extLst>
          </p:cNvPr>
          <p:cNvSpPr>
            <a:spLocks noGrp="1" noChangeArrowheads="1"/>
          </p:cNvSpPr>
          <p:nvPr>
            <p:ph type="title"/>
          </p:nvPr>
        </p:nvSpPr>
        <p:spPr/>
        <p:txBody>
          <a:bodyPr/>
          <a:lstStyle/>
          <a:p>
            <a:pPr eaLnBrk="1" hangingPunct="1"/>
            <a:r>
              <a:rPr lang="de-DE" altLang="en-US">
                <a:solidFill>
                  <a:schemeClr val="tx2"/>
                </a:solidFill>
              </a:rPr>
              <a:t>5/2-way double solenoid valve with pilot control</a:t>
            </a:r>
            <a:endParaRPr lang="en-US" altLang="en-US">
              <a:solidFill>
                <a:schemeClr val="tx2"/>
              </a:solidFill>
            </a:endParaRPr>
          </a:p>
        </p:txBody>
      </p:sp>
      <p:pic>
        <p:nvPicPr>
          <p:cNvPr id="79875" name="Picture 3">
            <a:extLst>
              <a:ext uri="{FF2B5EF4-FFF2-40B4-BE49-F238E27FC236}">
                <a16:creationId xmlns:a16="http://schemas.microsoft.com/office/drawing/2014/main" id="{851CA149-9891-C9D3-7CCB-C75831016A25}"/>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8789"/>
          <a:stretch>
            <a:fillRect/>
          </a:stretch>
        </p:blipFill>
        <p:spPr>
          <a:xfrm>
            <a:off x="1397000" y="2041525"/>
            <a:ext cx="6211888" cy="3805238"/>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03B0DBC-9EF8-B83A-E191-ACDE708CC199}"/>
              </a:ext>
            </a:extLst>
          </p:cNvPr>
          <p:cNvSpPr>
            <a:spLocks noGrp="1" noChangeArrowheads="1"/>
          </p:cNvSpPr>
          <p:nvPr>
            <p:ph type="title"/>
          </p:nvPr>
        </p:nvSpPr>
        <p:spPr/>
        <p:txBody>
          <a:bodyPr/>
          <a:lstStyle/>
          <a:p>
            <a:pPr eaLnBrk="1" hangingPunct="1"/>
            <a:r>
              <a:rPr lang="de-DE" altLang="en-US">
                <a:solidFill>
                  <a:schemeClr val="tx2"/>
                </a:solidFill>
              </a:rPr>
              <a:t>5/3-way double solenoid valve with pilot control</a:t>
            </a:r>
            <a:endParaRPr lang="en-US" altLang="en-US">
              <a:solidFill>
                <a:schemeClr val="tx2"/>
              </a:solidFill>
            </a:endParaRPr>
          </a:p>
        </p:txBody>
      </p:sp>
      <p:pic>
        <p:nvPicPr>
          <p:cNvPr id="80899" name="Picture 3">
            <a:extLst>
              <a:ext uri="{FF2B5EF4-FFF2-40B4-BE49-F238E27FC236}">
                <a16:creationId xmlns:a16="http://schemas.microsoft.com/office/drawing/2014/main" id="{D05F593A-E7CB-7B76-BF69-272B63D1AA5C}"/>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3463" y="2495550"/>
            <a:ext cx="7077075" cy="2741613"/>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317D7C8-7AD1-DA95-CB88-BE028034CC4E}"/>
              </a:ext>
            </a:extLst>
          </p:cNvPr>
          <p:cNvSpPr>
            <a:spLocks noGrp="1" noChangeArrowheads="1"/>
          </p:cNvSpPr>
          <p:nvPr>
            <p:ph type="title"/>
          </p:nvPr>
        </p:nvSpPr>
        <p:spPr/>
        <p:txBody>
          <a:bodyPr/>
          <a:lstStyle/>
          <a:p>
            <a:pPr eaLnBrk="1" hangingPunct="1"/>
            <a:r>
              <a:rPr lang="de-DE" altLang="en-US" dirty="0">
                <a:solidFill>
                  <a:schemeClr val="tx2"/>
                </a:solidFill>
              </a:rPr>
              <a:t>5/3-way double solenoid valve with pilot control 1</a:t>
            </a:r>
            <a:endParaRPr lang="en-US" altLang="en-US" dirty="0">
              <a:solidFill>
                <a:schemeClr val="tx2"/>
              </a:solidFill>
            </a:endParaRPr>
          </a:p>
        </p:txBody>
      </p:sp>
      <p:pic>
        <p:nvPicPr>
          <p:cNvPr id="81923" name="Picture 3">
            <a:extLst>
              <a:ext uri="{FF2B5EF4-FFF2-40B4-BE49-F238E27FC236}">
                <a16:creationId xmlns:a16="http://schemas.microsoft.com/office/drawing/2014/main" id="{03637BB6-A6CF-F909-E776-0128DE4DC89E}"/>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7263" y="2689225"/>
            <a:ext cx="7085012" cy="250825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BAB618E-3615-34F3-25EC-B9A13EA20E5D}"/>
              </a:ext>
            </a:extLst>
          </p:cNvPr>
          <p:cNvSpPr>
            <a:spLocks noGrp="1" noChangeArrowheads="1"/>
          </p:cNvSpPr>
          <p:nvPr>
            <p:ph type="title"/>
          </p:nvPr>
        </p:nvSpPr>
        <p:spPr/>
        <p:txBody>
          <a:bodyPr/>
          <a:lstStyle/>
          <a:p>
            <a:pPr eaLnBrk="1" hangingPunct="1"/>
            <a:r>
              <a:rPr lang="de-DE" altLang="en-US" dirty="0">
                <a:solidFill>
                  <a:schemeClr val="tx2"/>
                </a:solidFill>
              </a:rPr>
              <a:t>5/3-way double solenoid valve with pilot control 2</a:t>
            </a:r>
            <a:endParaRPr lang="en-US" altLang="en-US" dirty="0">
              <a:solidFill>
                <a:schemeClr val="tx2"/>
              </a:solidFill>
            </a:endParaRPr>
          </a:p>
        </p:txBody>
      </p:sp>
      <p:pic>
        <p:nvPicPr>
          <p:cNvPr id="82947" name="Picture 3">
            <a:extLst>
              <a:ext uri="{FF2B5EF4-FFF2-40B4-BE49-F238E27FC236}">
                <a16:creationId xmlns:a16="http://schemas.microsoft.com/office/drawing/2014/main" id="{7CA40530-9BCA-8835-34B9-19840F57ED4D}"/>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7263" y="2689225"/>
            <a:ext cx="6981825" cy="23241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120316B-4FB5-661B-56C9-0FCD25D8C240}"/>
              </a:ext>
            </a:extLst>
          </p:cNvPr>
          <p:cNvSpPr>
            <a:spLocks noGrp="1" noChangeArrowheads="1"/>
          </p:cNvSpPr>
          <p:nvPr>
            <p:ph type="title"/>
          </p:nvPr>
        </p:nvSpPr>
        <p:spPr/>
        <p:txBody>
          <a:bodyPr/>
          <a:lstStyle/>
          <a:p>
            <a:pPr eaLnBrk="1" hangingPunct="1"/>
            <a:r>
              <a:rPr lang="de-DE" altLang="en-US" dirty="0">
                <a:solidFill>
                  <a:schemeClr val="tx2"/>
                </a:solidFill>
              </a:rPr>
              <a:t>5/3-way double solenoid valve with pilot control 3</a:t>
            </a:r>
            <a:endParaRPr lang="en-US" altLang="en-US" dirty="0">
              <a:solidFill>
                <a:schemeClr val="tx2"/>
              </a:solidFill>
            </a:endParaRPr>
          </a:p>
        </p:txBody>
      </p:sp>
      <p:sp>
        <p:nvSpPr>
          <p:cNvPr id="83971" name="Rectangle 3">
            <a:extLst>
              <a:ext uri="{FF2B5EF4-FFF2-40B4-BE49-F238E27FC236}">
                <a16:creationId xmlns:a16="http://schemas.microsoft.com/office/drawing/2014/main" id="{42E28833-2AC5-9657-AE71-C43C92D59083}"/>
              </a:ext>
            </a:extLst>
          </p:cNvPr>
          <p:cNvSpPr>
            <a:spLocks noGrp="1" noChangeArrowheads="1"/>
          </p:cNvSpPr>
          <p:nvPr>
            <p:ph type="body" idx="1"/>
          </p:nvPr>
        </p:nvSpPr>
        <p:spPr/>
        <p:txBody>
          <a:bodyPr/>
          <a:lstStyle/>
          <a:p>
            <a:pPr eaLnBrk="1" hangingPunct="1"/>
            <a:endParaRPr lang="en-US" altLang="en-US"/>
          </a:p>
        </p:txBody>
      </p:sp>
      <p:grpSp>
        <p:nvGrpSpPr>
          <p:cNvPr id="83972" name="Group 4">
            <a:extLst>
              <a:ext uri="{FF2B5EF4-FFF2-40B4-BE49-F238E27FC236}">
                <a16:creationId xmlns:a16="http://schemas.microsoft.com/office/drawing/2014/main" id="{4005E9FB-80CE-77DB-95B2-8AB1ADDC9C77}"/>
              </a:ext>
              <a:ext uri="{C183D7F6-B498-43B3-948B-1728B52AA6E4}">
                <adec:decorative xmlns:adec="http://schemas.microsoft.com/office/drawing/2017/decorative" val="1"/>
              </a:ext>
            </a:extLst>
          </p:cNvPr>
          <p:cNvGrpSpPr>
            <a:grpSpLocks/>
          </p:cNvGrpSpPr>
          <p:nvPr/>
        </p:nvGrpSpPr>
        <p:grpSpPr bwMode="auto">
          <a:xfrm>
            <a:off x="5105400" y="5410200"/>
            <a:ext cx="2187575" cy="733425"/>
            <a:chOff x="271" y="3235"/>
            <a:chExt cx="1492" cy="462"/>
          </a:xfrm>
        </p:grpSpPr>
        <p:sp>
          <p:nvSpPr>
            <p:cNvPr id="84186" name="Line 5">
              <a:extLst>
                <a:ext uri="{FF2B5EF4-FFF2-40B4-BE49-F238E27FC236}">
                  <a16:creationId xmlns:a16="http://schemas.microsoft.com/office/drawing/2014/main" id="{07EEC1BD-F169-9E22-0B1C-A0F8532F7CA7}"/>
                </a:ext>
              </a:extLst>
            </p:cNvPr>
            <p:cNvSpPr>
              <a:spLocks noChangeShapeType="1"/>
            </p:cNvSpPr>
            <p:nvPr/>
          </p:nvSpPr>
          <p:spPr bwMode="auto">
            <a:xfrm>
              <a:off x="61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7" name="Line 6">
              <a:extLst>
                <a:ext uri="{FF2B5EF4-FFF2-40B4-BE49-F238E27FC236}">
                  <a16:creationId xmlns:a16="http://schemas.microsoft.com/office/drawing/2014/main" id="{AEF4198C-2F40-A008-0FA9-6E3E2AD64F19}"/>
                </a:ext>
              </a:extLst>
            </p:cNvPr>
            <p:cNvSpPr>
              <a:spLocks noChangeShapeType="1"/>
            </p:cNvSpPr>
            <p:nvPr/>
          </p:nvSpPr>
          <p:spPr bwMode="auto">
            <a:xfrm flipV="1">
              <a:off x="61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8" name="Line 7">
              <a:extLst>
                <a:ext uri="{FF2B5EF4-FFF2-40B4-BE49-F238E27FC236}">
                  <a16:creationId xmlns:a16="http://schemas.microsoft.com/office/drawing/2014/main" id="{30E366AA-33E2-3AD5-9FE9-36194C13143F}"/>
                </a:ext>
              </a:extLst>
            </p:cNvPr>
            <p:cNvSpPr>
              <a:spLocks noChangeShapeType="1"/>
            </p:cNvSpPr>
            <p:nvPr/>
          </p:nvSpPr>
          <p:spPr bwMode="auto">
            <a:xfrm>
              <a:off x="884" y="3574"/>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9" name="Line 8">
              <a:extLst>
                <a:ext uri="{FF2B5EF4-FFF2-40B4-BE49-F238E27FC236}">
                  <a16:creationId xmlns:a16="http://schemas.microsoft.com/office/drawing/2014/main" id="{152D9247-9D19-43A4-8E7B-2490EBA5E200}"/>
                </a:ext>
              </a:extLst>
            </p:cNvPr>
            <p:cNvSpPr>
              <a:spLocks noChangeShapeType="1"/>
            </p:cNvSpPr>
            <p:nvPr/>
          </p:nvSpPr>
          <p:spPr bwMode="auto">
            <a:xfrm>
              <a:off x="619" y="3574"/>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0" name="Line 9">
              <a:extLst>
                <a:ext uri="{FF2B5EF4-FFF2-40B4-BE49-F238E27FC236}">
                  <a16:creationId xmlns:a16="http://schemas.microsoft.com/office/drawing/2014/main" id="{08D82B25-B72B-2925-A639-7018FEBDB227}"/>
                </a:ext>
              </a:extLst>
            </p:cNvPr>
            <p:cNvSpPr>
              <a:spLocks noChangeShapeType="1"/>
            </p:cNvSpPr>
            <p:nvPr/>
          </p:nvSpPr>
          <p:spPr bwMode="auto">
            <a:xfrm>
              <a:off x="1149" y="3574"/>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1" name="Line 10">
              <a:extLst>
                <a:ext uri="{FF2B5EF4-FFF2-40B4-BE49-F238E27FC236}">
                  <a16:creationId xmlns:a16="http://schemas.microsoft.com/office/drawing/2014/main" id="{72C13DA2-D48D-DDC5-DECC-558F72D6329C}"/>
                </a:ext>
              </a:extLst>
            </p:cNvPr>
            <p:cNvSpPr>
              <a:spLocks noChangeShapeType="1"/>
            </p:cNvSpPr>
            <p:nvPr/>
          </p:nvSpPr>
          <p:spPr bwMode="auto">
            <a:xfrm flipH="1">
              <a:off x="884" y="3328"/>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2" name="Line 11">
              <a:extLst>
                <a:ext uri="{FF2B5EF4-FFF2-40B4-BE49-F238E27FC236}">
                  <a16:creationId xmlns:a16="http://schemas.microsoft.com/office/drawing/2014/main" id="{E824FDDC-267F-A7FE-07FA-2AF4B458F012}"/>
                </a:ext>
              </a:extLst>
            </p:cNvPr>
            <p:cNvSpPr>
              <a:spLocks noChangeShapeType="1"/>
            </p:cNvSpPr>
            <p:nvPr/>
          </p:nvSpPr>
          <p:spPr bwMode="auto">
            <a:xfrm flipV="1">
              <a:off x="88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3" name="Line 12">
              <a:extLst>
                <a:ext uri="{FF2B5EF4-FFF2-40B4-BE49-F238E27FC236}">
                  <a16:creationId xmlns:a16="http://schemas.microsoft.com/office/drawing/2014/main" id="{FEB322B6-2EE0-3C90-03BA-BD0729C728A1}"/>
                </a:ext>
              </a:extLst>
            </p:cNvPr>
            <p:cNvSpPr>
              <a:spLocks noChangeShapeType="1"/>
            </p:cNvSpPr>
            <p:nvPr/>
          </p:nvSpPr>
          <p:spPr bwMode="auto">
            <a:xfrm flipH="1">
              <a:off x="619" y="3328"/>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4" name="Line 13">
              <a:extLst>
                <a:ext uri="{FF2B5EF4-FFF2-40B4-BE49-F238E27FC236}">
                  <a16:creationId xmlns:a16="http://schemas.microsoft.com/office/drawing/2014/main" id="{E86795DD-BACD-4442-E85B-4BB5D4AC0CE3}"/>
                </a:ext>
              </a:extLst>
            </p:cNvPr>
            <p:cNvSpPr>
              <a:spLocks noChangeShapeType="1"/>
            </p:cNvSpPr>
            <p:nvPr/>
          </p:nvSpPr>
          <p:spPr bwMode="auto">
            <a:xfrm>
              <a:off x="141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5" name="Line 14">
              <a:extLst>
                <a:ext uri="{FF2B5EF4-FFF2-40B4-BE49-F238E27FC236}">
                  <a16:creationId xmlns:a16="http://schemas.microsoft.com/office/drawing/2014/main" id="{93FC7C88-0315-EA62-65F1-FF9D2A65E7E0}"/>
                </a:ext>
              </a:extLst>
            </p:cNvPr>
            <p:cNvSpPr>
              <a:spLocks noChangeShapeType="1"/>
            </p:cNvSpPr>
            <p:nvPr/>
          </p:nvSpPr>
          <p:spPr bwMode="auto">
            <a:xfrm flipV="1">
              <a:off x="114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6" name="Line 15">
              <a:extLst>
                <a:ext uri="{FF2B5EF4-FFF2-40B4-BE49-F238E27FC236}">
                  <a16:creationId xmlns:a16="http://schemas.microsoft.com/office/drawing/2014/main" id="{673921FD-D218-706E-9AD7-D1A565FAA21E}"/>
                </a:ext>
              </a:extLst>
            </p:cNvPr>
            <p:cNvSpPr>
              <a:spLocks noChangeShapeType="1"/>
            </p:cNvSpPr>
            <p:nvPr/>
          </p:nvSpPr>
          <p:spPr bwMode="auto">
            <a:xfrm flipV="1">
              <a:off x="141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7" name="Line 16">
              <a:extLst>
                <a:ext uri="{FF2B5EF4-FFF2-40B4-BE49-F238E27FC236}">
                  <a16:creationId xmlns:a16="http://schemas.microsoft.com/office/drawing/2014/main" id="{8F43E3C2-825C-3870-F45D-D5312D84D840}"/>
                </a:ext>
              </a:extLst>
            </p:cNvPr>
            <p:cNvSpPr>
              <a:spLocks noChangeShapeType="1"/>
            </p:cNvSpPr>
            <p:nvPr/>
          </p:nvSpPr>
          <p:spPr bwMode="auto">
            <a:xfrm flipH="1">
              <a:off x="1149" y="3328"/>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98" name="Freeform 17">
              <a:extLst>
                <a:ext uri="{FF2B5EF4-FFF2-40B4-BE49-F238E27FC236}">
                  <a16:creationId xmlns:a16="http://schemas.microsoft.com/office/drawing/2014/main" id="{26145ECF-F13F-55B2-2B5B-60D7E99F53E8}"/>
                </a:ext>
              </a:extLst>
            </p:cNvPr>
            <p:cNvSpPr>
              <a:spLocks/>
            </p:cNvSpPr>
            <p:nvPr/>
          </p:nvSpPr>
          <p:spPr bwMode="auto">
            <a:xfrm>
              <a:off x="1199" y="3512"/>
              <a:ext cx="33" cy="62"/>
            </a:xfrm>
            <a:custGeom>
              <a:avLst/>
              <a:gdLst>
                <a:gd name="T0" fmla="*/ 33 w 132"/>
                <a:gd name="T1" fmla="*/ 0 h 246"/>
                <a:gd name="T2" fmla="*/ 0 w 132"/>
                <a:gd name="T3" fmla="*/ 0 h 246"/>
                <a:gd name="T4" fmla="*/ 16 w 132"/>
                <a:gd name="T5" fmla="*/ 62 h 246"/>
                <a:gd name="T6" fmla="*/ 33 w 1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132" y="0"/>
                  </a:moveTo>
                  <a:lnTo>
                    <a:pt x="0" y="0"/>
                  </a:lnTo>
                  <a:lnTo>
                    <a:pt x="65" y="246"/>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199" name="Freeform 18">
              <a:extLst>
                <a:ext uri="{FF2B5EF4-FFF2-40B4-BE49-F238E27FC236}">
                  <a16:creationId xmlns:a16="http://schemas.microsoft.com/office/drawing/2014/main" id="{353314A0-7586-1E2A-AEFA-2152C84B067F}"/>
                </a:ext>
              </a:extLst>
            </p:cNvPr>
            <p:cNvSpPr>
              <a:spLocks/>
            </p:cNvSpPr>
            <p:nvPr/>
          </p:nvSpPr>
          <p:spPr bwMode="auto">
            <a:xfrm>
              <a:off x="1199" y="3512"/>
              <a:ext cx="33" cy="62"/>
            </a:xfrm>
            <a:custGeom>
              <a:avLst/>
              <a:gdLst>
                <a:gd name="T0" fmla="*/ 33 w 132"/>
                <a:gd name="T1" fmla="*/ 0 h 246"/>
                <a:gd name="T2" fmla="*/ 0 w 132"/>
                <a:gd name="T3" fmla="*/ 0 h 246"/>
                <a:gd name="T4" fmla="*/ 16 w 132"/>
                <a:gd name="T5" fmla="*/ 62 h 246"/>
                <a:gd name="T6" fmla="*/ 33 w 1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132" y="0"/>
                  </a:moveTo>
                  <a:lnTo>
                    <a:pt x="0" y="0"/>
                  </a:lnTo>
                  <a:lnTo>
                    <a:pt x="65" y="246"/>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0" name="Freeform 19">
              <a:extLst>
                <a:ext uri="{FF2B5EF4-FFF2-40B4-BE49-F238E27FC236}">
                  <a16:creationId xmlns:a16="http://schemas.microsoft.com/office/drawing/2014/main" id="{5A81821A-0353-1BE9-E27D-038AF789A101}"/>
                </a:ext>
              </a:extLst>
            </p:cNvPr>
            <p:cNvSpPr>
              <a:spLocks/>
            </p:cNvSpPr>
            <p:nvPr/>
          </p:nvSpPr>
          <p:spPr bwMode="auto">
            <a:xfrm>
              <a:off x="1199" y="3512"/>
              <a:ext cx="33" cy="62"/>
            </a:xfrm>
            <a:custGeom>
              <a:avLst/>
              <a:gdLst>
                <a:gd name="T0" fmla="*/ 33 w 132"/>
                <a:gd name="T1" fmla="*/ 0 h 246"/>
                <a:gd name="T2" fmla="*/ 0 w 132"/>
                <a:gd name="T3" fmla="*/ 0 h 246"/>
                <a:gd name="T4" fmla="*/ 16 w 132"/>
                <a:gd name="T5" fmla="*/ 62 h 246"/>
                <a:gd name="T6" fmla="*/ 33 w 1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132" y="0"/>
                  </a:moveTo>
                  <a:lnTo>
                    <a:pt x="0" y="0"/>
                  </a:lnTo>
                  <a:lnTo>
                    <a:pt x="65" y="246"/>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1" name="Freeform 20">
              <a:extLst>
                <a:ext uri="{FF2B5EF4-FFF2-40B4-BE49-F238E27FC236}">
                  <a16:creationId xmlns:a16="http://schemas.microsoft.com/office/drawing/2014/main" id="{E4A214AE-75C0-E8B1-87DF-507CE9906FD7}"/>
                </a:ext>
              </a:extLst>
            </p:cNvPr>
            <p:cNvSpPr>
              <a:spLocks/>
            </p:cNvSpPr>
            <p:nvPr/>
          </p:nvSpPr>
          <p:spPr bwMode="auto">
            <a:xfrm>
              <a:off x="1315" y="3328"/>
              <a:ext cx="33" cy="68"/>
            </a:xfrm>
            <a:custGeom>
              <a:avLst/>
              <a:gdLst>
                <a:gd name="T0" fmla="*/ 33 w 134"/>
                <a:gd name="T1" fmla="*/ 0 h 275"/>
                <a:gd name="T2" fmla="*/ 0 w 134"/>
                <a:gd name="T3" fmla="*/ 61 h 275"/>
                <a:gd name="T4" fmla="*/ 30 w 134"/>
                <a:gd name="T5" fmla="*/ 68 h 275"/>
                <a:gd name="T6" fmla="*/ 33 w 134"/>
                <a:gd name="T7" fmla="*/ 0 h 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275">
                  <a:moveTo>
                    <a:pt x="134" y="0"/>
                  </a:moveTo>
                  <a:lnTo>
                    <a:pt x="0" y="246"/>
                  </a:lnTo>
                  <a:lnTo>
                    <a:pt x="122" y="275"/>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02" name="Line 21">
              <a:extLst>
                <a:ext uri="{FF2B5EF4-FFF2-40B4-BE49-F238E27FC236}">
                  <a16:creationId xmlns:a16="http://schemas.microsoft.com/office/drawing/2014/main" id="{79E6538D-C5CA-A57C-198B-A13FCAB8F5E9}"/>
                </a:ext>
              </a:extLst>
            </p:cNvPr>
            <p:cNvSpPr>
              <a:spLocks noChangeShapeType="1"/>
            </p:cNvSpPr>
            <p:nvPr/>
          </p:nvSpPr>
          <p:spPr bwMode="auto">
            <a:xfrm>
              <a:off x="1149" y="3574"/>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3" name="Line 22">
              <a:extLst>
                <a:ext uri="{FF2B5EF4-FFF2-40B4-BE49-F238E27FC236}">
                  <a16:creationId xmlns:a16="http://schemas.microsoft.com/office/drawing/2014/main" id="{6E06A42B-37BC-CF72-B884-8663FE69FBC0}"/>
                </a:ext>
              </a:extLst>
            </p:cNvPr>
            <p:cNvSpPr>
              <a:spLocks noChangeShapeType="1"/>
            </p:cNvSpPr>
            <p:nvPr/>
          </p:nvSpPr>
          <p:spPr bwMode="auto">
            <a:xfrm flipH="1">
              <a:off x="1149" y="3328"/>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4" name="Line 23">
              <a:extLst>
                <a:ext uri="{FF2B5EF4-FFF2-40B4-BE49-F238E27FC236}">
                  <a16:creationId xmlns:a16="http://schemas.microsoft.com/office/drawing/2014/main" id="{091D6318-5515-C779-6088-427BCED565B4}"/>
                </a:ext>
              </a:extLst>
            </p:cNvPr>
            <p:cNvSpPr>
              <a:spLocks noChangeShapeType="1"/>
            </p:cNvSpPr>
            <p:nvPr/>
          </p:nvSpPr>
          <p:spPr bwMode="auto">
            <a:xfrm>
              <a:off x="114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5" name="Line 24">
              <a:extLst>
                <a:ext uri="{FF2B5EF4-FFF2-40B4-BE49-F238E27FC236}">
                  <a16:creationId xmlns:a16="http://schemas.microsoft.com/office/drawing/2014/main" id="{328A023B-AF09-37A4-B2BA-1C9E52435282}"/>
                </a:ext>
              </a:extLst>
            </p:cNvPr>
            <p:cNvSpPr>
              <a:spLocks noChangeShapeType="1"/>
            </p:cNvSpPr>
            <p:nvPr/>
          </p:nvSpPr>
          <p:spPr bwMode="auto">
            <a:xfrm flipV="1">
              <a:off x="114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6" name="Line 25">
              <a:extLst>
                <a:ext uri="{FF2B5EF4-FFF2-40B4-BE49-F238E27FC236}">
                  <a16:creationId xmlns:a16="http://schemas.microsoft.com/office/drawing/2014/main" id="{EBDC6D37-FC82-0DA5-9BD6-B04F979C6B4D}"/>
                </a:ext>
              </a:extLst>
            </p:cNvPr>
            <p:cNvSpPr>
              <a:spLocks noChangeShapeType="1"/>
            </p:cNvSpPr>
            <p:nvPr/>
          </p:nvSpPr>
          <p:spPr bwMode="auto">
            <a:xfrm flipV="1">
              <a:off x="1215"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7" name="Line 26">
              <a:extLst>
                <a:ext uri="{FF2B5EF4-FFF2-40B4-BE49-F238E27FC236}">
                  <a16:creationId xmlns:a16="http://schemas.microsoft.com/office/drawing/2014/main" id="{E7DAB7C8-8A87-B687-983E-8556380D0B44}"/>
                </a:ext>
              </a:extLst>
            </p:cNvPr>
            <p:cNvSpPr>
              <a:spLocks noChangeShapeType="1"/>
            </p:cNvSpPr>
            <p:nvPr/>
          </p:nvSpPr>
          <p:spPr bwMode="auto">
            <a:xfrm flipV="1">
              <a:off x="1215"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8" name="Line 27">
              <a:extLst>
                <a:ext uri="{FF2B5EF4-FFF2-40B4-BE49-F238E27FC236}">
                  <a16:creationId xmlns:a16="http://schemas.microsoft.com/office/drawing/2014/main" id="{BF42BC05-1F2D-797D-F0A1-4996EFF2F2D5}"/>
                </a:ext>
              </a:extLst>
            </p:cNvPr>
            <p:cNvSpPr>
              <a:spLocks noChangeShapeType="1"/>
            </p:cNvSpPr>
            <p:nvPr/>
          </p:nvSpPr>
          <p:spPr bwMode="auto">
            <a:xfrm flipV="1">
              <a:off x="1215"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09" name="Line 28">
              <a:extLst>
                <a:ext uri="{FF2B5EF4-FFF2-40B4-BE49-F238E27FC236}">
                  <a16:creationId xmlns:a16="http://schemas.microsoft.com/office/drawing/2014/main" id="{B86414A8-049F-6C46-B8FC-E2A577670797}"/>
                </a:ext>
              </a:extLst>
            </p:cNvPr>
            <p:cNvSpPr>
              <a:spLocks noChangeShapeType="1"/>
            </p:cNvSpPr>
            <p:nvPr/>
          </p:nvSpPr>
          <p:spPr bwMode="auto">
            <a:xfrm flipV="1">
              <a:off x="1215" y="3512"/>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0" name="Line 29">
              <a:extLst>
                <a:ext uri="{FF2B5EF4-FFF2-40B4-BE49-F238E27FC236}">
                  <a16:creationId xmlns:a16="http://schemas.microsoft.com/office/drawing/2014/main" id="{93C653DE-43E5-D495-D889-BD7AEB086030}"/>
                </a:ext>
              </a:extLst>
            </p:cNvPr>
            <p:cNvSpPr>
              <a:spLocks noChangeShapeType="1"/>
            </p:cNvSpPr>
            <p:nvPr/>
          </p:nvSpPr>
          <p:spPr bwMode="auto">
            <a:xfrm>
              <a:off x="1199" y="3512"/>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1" name="Line 30">
              <a:extLst>
                <a:ext uri="{FF2B5EF4-FFF2-40B4-BE49-F238E27FC236}">
                  <a16:creationId xmlns:a16="http://schemas.microsoft.com/office/drawing/2014/main" id="{0AF5BBB6-39A6-85F2-2DE6-F7D63E7C3261}"/>
                </a:ext>
              </a:extLst>
            </p:cNvPr>
            <p:cNvSpPr>
              <a:spLocks noChangeShapeType="1"/>
            </p:cNvSpPr>
            <p:nvPr/>
          </p:nvSpPr>
          <p:spPr bwMode="auto">
            <a:xfrm flipV="1">
              <a:off x="1215" y="3512"/>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2" name="Line 31">
              <a:extLst>
                <a:ext uri="{FF2B5EF4-FFF2-40B4-BE49-F238E27FC236}">
                  <a16:creationId xmlns:a16="http://schemas.microsoft.com/office/drawing/2014/main" id="{02DDBB53-0C3D-1F2E-5D5A-9276E68AC544}"/>
                </a:ext>
              </a:extLst>
            </p:cNvPr>
            <p:cNvSpPr>
              <a:spLocks noChangeShapeType="1"/>
            </p:cNvSpPr>
            <p:nvPr/>
          </p:nvSpPr>
          <p:spPr bwMode="auto">
            <a:xfrm>
              <a:off x="1199" y="3512"/>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3" name="Line 32">
              <a:extLst>
                <a:ext uri="{FF2B5EF4-FFF2-40B4-BE49-F238E27FC236}">
                  <a16:creationId xmlns:a16="http://schemas.microsoft.com/office/drawing/2014/main" id="{D4D37CE1-B100-B0A3-3AB9-73DD1C758E76}"/>
                </a:ext>
              </a:extLst>
            </p:cNvPr>
            <p:cNvSpPr>
              <a:spLocks noChangeShapeType="1"/>
            </p:cNvSpPr>
            <p:nvPr/>
          </p:nvSpPr>
          <p:spPr bwMode="auto">
            <a:xfrm flipV="1">
              <a:off x="1215" y="3512"/>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4" name="Line 33">
              <a:extLst>
                <a:ext uri="{FF2B5EF4-FFF2-40B4-BE49-F238E27FC236}">
                  <a16:creationId xmlns:a16="http://schemas.microsoft.com/office/drawing/2014/main" id="{1B80C97B-4574-8BD9-6E10-6C8A356B57EE}"/>
                </a:ext>
              </a:extLst>
            </p:cNvPr>
            <p:cNvSpPr>
              <a:spLocks noChangeShapeType="1"/>
            </p:cNvSpPr>
            <p:nvPr/>
          </p:nvSpPr>
          <p:spPr bwMode="auto">
            <a:xfrm>
              <a:off x="1199" y="3512"/>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5" name="Line 34">
              <a:extLst>
                <a:ext uri="{FF2B5EF4-FFF2-40B4-BE49-F238E27FC236}">
                  <a16:creationId xmlns:a16="http://schemas.microsoft.com/office/drawing/2014/main" id="{42E47707-C8D7-3D12-B7E4-C0F323554248}"/>
                </a:ext>
              </a:extLst>
            </p:cNvPr>
            <p:cNvSpPr>
              <a:spLocks noChangeShapeType="1"/>
            </p:cNvSpPr>
            <p:nvPr/>
          </p:nvSpPr>
          <p:spPr bwMode="auto">
            <a:xfrm flipH="1">
              <a:off x="1199" y="351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6" name="Line 35">
              <a:extLst>
                <a:ext uri="{FF2B5EF4-FFF2-40B4-BE49-F238E27FC236}">
                  <a16:creationId xmlns:a16="http://schemas.microsoft.com/office/drawing/2014/main" id="{2273A96C-BFE2-886A-9730-202BECD9B990}"/>
                </a:ext>
              </a:extLst>
            </p:cNvPr>
            <p:cNvSpPr>
              <a:spLocks noChangeShapeType="1"/>
            </p:cNvSpPr>
            <p:nvPr/>
          </p:nvSpPr>
          <p:spPr bwMode="auto">
            <a:xfrm flipH="1">
              <a:off x="1199" y="351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7" name="Line 36">
              <a:extLst>
                <a:ext uri="{FF2B5EF4-FFF2-40B4-BE49-F238E27FC236}">
                  <a16:creationId xmlns:a16="http://schemas.microsoft.com/office/drawing/2014/main" id="{CA13F109-25B3-FBCE-4CB4-60BC04EA8C38}"/>
                </a:ext>
              </a:extLst>
            </p:cNvPr>
            <p:cNvSpPr>
              <a:spLocks noChangeShapeType="1"/>
            </p:cNvSpPr>
            <p:nvPr/>
          </p:nvSpPr>
          <p:spPr bwMode="auto">
            <a:xfrm flipH="1">
              <a:off x="1199" y="351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8" name="Line 37">
              <a:extLst>
                <a:ext uri="{FF2B5EF4-FFF2-40B4-BE49-F238E27FC236}">
                  <a16:creationId xmlns:a16="http://schemas.microsoft.com/office/drawing/2014/main" id="{265B8F3B-3E01-C862-12F4-E2D2C227441F}"/>
                </a:ext>
              </a:extLst>
            </p:cNvPr>
            <p:cNvSpPr>
              <a:spLocks noChangeShapeType="1"/>
            </p:cNvSpPr>
            <p:nvPr/>
          </p:nvSpPr>
          <p:spPr bwMode="auto">
            <a:xfrm flipV="1">
              <a:off x="141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19" name="Line 38">
              <a:extLst>
                <a:ext uri="{FF2B5EF4-FFF2-40B4-BE49-F238E27FC236}">
                  <a16:creationId xmlns:a16="http://schemas.microsoft.com/office/drawing/2014/main" id="{F4602E6E-E936-DF0A-2D67-B36BFE2F2BBD}"/>
                </a:ext>
              </a:extLst>
            </p:cNvPr>
            <p:cNvSpPr>
              <a:spLocks noChangeShapeType="1"/>
            </p:cNvSpPr>
            <p:nvPr/>
          </p:nvSpPr>
          <p:spPr bwMode="auto">
            <a:xfrm flipV="1">
              <a:off x="1281" y="3328"/>
              <a:ext cx="67"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0" name="Line 39">
              <a:extLst>
                <a:ext uri="{FF2B5EF4-FFF2-40B4-BE49-F238E27FC236}">
                  <a16:creationId xmlns:a16="http://schemas.microsoft.com/office/drawing/2014/main" id="{89825882-7123-E7C9-753C-4F08BB10FCE1}"/>
                </a:ext>
              </a:extLst>
            </p:cNvPr>
            <p:cNvSpPr>
              <a:spLocks noChangeShapeType="1"/>
            </p:cNvSpPr>
            <p:nvPr/>
          </p:nvSpPr>
          <p:spPr bwMode="auto">
            <a:xfrm>
              <a:off x="1348"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1" name="Line 40">
              <a:extLst>
                <a:ext uri="{FF2B5EF4-FFF2-40B4-BE49-F238E27FC236}">
                  <a16:creationId xmlns:a16="http://schemas.microsoft.com/office/drawing/2014/main" id="{5AA9E8FB-496C-EA81-8B4E-A0F62DA73A1A}"/>
                </a:ext>
              </a:extLst>
            </p:cNvPr>
            <p:cNvSpPr>
              <a:spLocks noChangeShapeType="1"/>
            </p:cNvSpPr>
            <p:nvPr/>
          </p:nvSpPr>
          <p:spPr bwMode="auto">
            <a:xfrm>
              <a:off x="1348"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2" name="Line 41">
              <a:extLst>
                <a:ext uri="{FF2B5EF4-FFF2-40B4-BE49-F238E27FC236}">
                  <a16:creationId xmlns:a16="http://schemas.microsoft.com/office/drawing/2014/main" id="{BBF7DE93-4C78-AAB7-DA63-70B37768FBD1}"/>
                </a:ext>
              </a:extLst>
            </p:cNvPr>
            <p:cNvSpPr>
              <a:spLocks noChangeShapeType="1"/>
            </p:cNvSpPr>
            <p:nvPr/>
          </p:nvSpPr>
          <p:spPr bwMode="auto">
            <a:xfrm>
              <a:off x="1315" y="3512"/>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3" name="Line 42">
              <a:extLst>
                <a:ext uri="{FF2B5EF4-FFF2-40B4-BE49-F238E27FC236}">
                  <a16:creationId xmlns:a16="http://schemas.microsoft.com/office/drawing/2014/main" id="{7832E7AA-5BFB-941B-BDE9-EC9E07B8F745}"/>
                </a:ext>
              </a:extLst>
            </p:cNvPr>
            <p:cNvSpPr>
              <a:spLocks noChangeShapeType="1"/>
            </p:cNvSpPr>
            <p:nvPr/>
          </p:nvSpPr>
          <p:spPr bwMode="auto">
            <a:xfrm>
              <a:off x="1315" y="3512"/>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4" name="Line 43">
              <a:extLst>
                <a:ext uri="{FF2B5EF4-FFF2-40B4-BE49-F238E27FC236}">
                  <a16:creationId xmlns:a16="http://schemas.microsoft.com/office/drawing/2014/main" id="{9A12E0CB-1889-8834-D6E4-AADDF33395AF}"/>
                </a:ext>
              </a:extLst>
            </p:cNvPr>
            <p:cNvSpPr>
              <a:spLocks noChangeShapeType="1"/>
            </p:cNvSpPr>
            <p:nvPr/>
          </p:nvSpPr>
          <p:spPr bwMode="auto">
            <a:xfrm flipH="1">
              <a:off x="1315" y="3328"/>
              <a:ext cx="33"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5" name="Line 44">
              <a:extLst>
                <a:ext uri="{FF2B5EF4-FFF2-40B4-BE49-F238E27FC236}">
                  <a16:creationId xmlns:a16="http://schemas.microsoft.com/office/drawing/2014/main" id="{AEF3A91D-EA10-D4CD-237E-4808351F46F8}"/>
                </a:ext>
              </a:extLst>
            </p:cNvPr>
            <p:cNvSpPr>
              <a:spLocks noChangeShapeType="1"/>
            </p:cNvSpPr>
            <p:nvPr/>
          </p:nvSpPr>
          <p:spPr bwMode="auto">
            <a:xfrm flipV="1">
              <a:off x="1345" y="3328"/>
              <a:ext cx="3" cy="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6" name="Line 45">
              <a:extLst>
                <a:ext uri="{FF2B5EF4-FFF2-40B4-BE49-F238E27FC236}">
                  <a16:creationId xmlns:a16="http://schemas.microsoft.com/office/drawing/2014/main" id="{367E7727-B570-8B8E-2A58-2E0676C7F60B}"/>
                </a:ext>
              </a:extLst>
            </p:cNvPr>
            <p:cNvSpPr>
              <a:spLocks noChangeShapeType="1"/>
            </p:cNvSpPr>
            <p:nvPr/>
          </p:nvSpPr>
          <p:spPr bwMode="auto">
            <a:xfrm>
              <a:off x="1315" y="3389"/>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27" name="Freeform 46">
              <a:extLst>
                <a:ext uri="{FF2B5EF4-FFF2-40B4-BE49-F238E27FC236}">
                  <a16:creationId xmlns:a16="http://schemas.microsoft.com/office/drawing/2014/main" id="{2096389C-24DF-140C-E0FE-0DF8DD42F96D}"/>
                </a:ext>
              </a:extLst>
            </p:cNvPr>
            <p:cNvSpPr>
              <a:spLocks/>
            </p:cNvSpPr>
            <p:nvPr/>
          </p:nvSpPr>
          <p:spPr bwMode="auto">
            <a:xfrm>
              <a:off x="685" y="3328"/>
              <a:ext cx="33" cy="68"/>
            </a:xfrm>
            <a:custGeom>
              <a:avLst/>
              <a:gdLst>
                <a:gd name="T0" fmla="*/ 0 w 132"/>
                <a:gd name="T1" fmla="*/ 0 h 275"/>
                <a:gd name="T2" fmla="*/ 33 w 132"/>
                <a:gd name="T3" fmla="*/ 61 h 275"/>
                <a:gd name="T4" fmla="*/ 3 w 132"/>
                <a:gd name="T5" fmla="*/ 68 h 275"/>
                <a:gd name="T6" fmla="*/ 0 w 132"/>
                <a:gd name="T7" fmla="*/ 0 h 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75">
                  <a:moveTo>
                    <a:pt x="0" y="0"/>
                  </a:moveTo>
                  <a:lnTo>
                    <a:pt x="132" y="246"/>
                  </a:lnTo>
                  <a:lnTo>
                    <a:pt x="11" y="2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8" name="Freeform 47">
              <a:extLst>
                <a:ext uri="{FF2B5EF4-FFF2-40B4-BE49-F238E27FC236}">
                  <a16:creationId xmlns:a16="http://schemas.microsoft.com/office/drawing/2014/main" id="{96DA03F4-E795-30D3-3F82-1EE28C41E797}"/>
                </a:ext>
              </a:extLst>
            </p:cNvPr>
            <p:cNvSpPr>
              <a:spLocks/>
            </p:cNvSpPr>
            <p:nvPr/>
          </p:nvSpPr>
          <p:spPr bwMode="auto">
            <a:xfrm>
              <a:off x="801" y="3512"/>
              <a:ext cx="33" cy="62"/>
            </a:xfrm>
            <a:custGeom>
              <a:avLst/>
              <a:gdLst>
                <a:gd name="T0" fmla="*/ 0 w 132"/>
                <a:gd name="T1" fmla="*/ 0 h 246"/>
                <a:gd name="T2" fmla="*/ 33 w 132"/>
                <a:gd name="T3" fmla="*/ 0 h 246"/>
                <a:gd name="T4" fmla="*/ 16 w 132"/>
                <a:gd name="T5" fmla="*/ 62 h 246"/>
                <a:gd name="T6" fmla="*/ 0 w 1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0" y="0"/>
                  </a:moveTo>
                  <a:lnTo>
                    <a:pt x="132" y="0"/>
                  </a:lnTo>
                  <a:lnTo>
                    <a:pt x="65" y="2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29" name="Freeform 48">
              <a:extLst>
                <a:ext uri="{FF2B5EF4-FFF2-40B4-BE49-F238E27FC236}">
                  <a16:creationId xmlns:a16="http://schemas.microsoft.com/office/drawing/2014/main" id="{C98C9E9E-9479-8A4E-B133-FF68396216B5}"/>
                </a:ext>
              </a:extLst>
            </p:cNvPr>
            <p:cNvSpPr>
              <a:spLocks/>
            </p:cNvSpPr>
            <p:nvPr/>
          </p:nvSpPr>
          <p:spPr bwMode="auto">
            <a:xfrm>
              <a:off x="801" y="3512"/>
              <a:ext cx="33" cy="62"/>
            </a:xfrm>
            <a:custGeom>
              <a:avLst/>
              <a:gdLst>
                <a:gd name="T0" fmla="*/ 0 w 132"/>
                <a:gd name="T1" fmla="*/ 0 h 246"/>
                <a:gd name="T2" fmla="*/ 33 w 132"/>
                <a:gd name="T3" fmla="*/ 0 h 246"/>
                <a:gd name="T4" fmla="*/ 16 w 132"/>
                <a:gd name="T5" fmla="*/ 62 h 246"/>
                <a:gd name="T6" fmla="*/ 0 w 1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0" y="0"/>
                  </a:moveTo>
                  <a:lnTo>
                    <a:pt x="132" y="0"/>
                  </a:lnTo>
                  <a:lnTo>
                    <a:pt x="65" y="2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0" name="Freeform 49">
              <a:extLst>
                <a:ext uri="{FF2B5EF4-FFF2-40B4-BE49-F238E27FC236}">
                  <a16:creationId xmlns:a16="http://schemas.microsoft.com/office/drawing/2014/main" id="{D28E3D3A-F3B7-A336-3190-6775FA5C4743}"/>
                </a:ext>
              </a:extLst>
            </p:cNvPr>
            <p:cNvSpPr>
              <a:spLocks/>
            </p:cNvSpPr>
            <p:nvPr/>
          </p:nvSpPr>
          <p:spPr bwMode="auto">
            <a:xfrm>
              <a:off x="801" y="3512"/>
              <a:ext cx="33" cy="62"/>
            </a:xfrm>
            <a:custGeom>
              <a:avLst/>
              <a:gdLst>
                <a:gd name="T0" fmla="*/ 0 w 132"/>
                <a:gd name="T1" fmla="*/ 0 h 246"/>
                <a:gd name="T2" fmla="*/ 33 w 132"/>
                <a:gd name="T3" fmla="*/ 0 h 246"/>
                <a:gd name="T4" fmla="*/ 16 w 132"/>
                <a:gd name="T5" fmla="*/ 62 h 246"/>
                <a:gd name="T6" fmla="*/ 0 w 132"/>
                <a:gd name="T7" fmla="*/ 0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0" y="0"/>
                  </a:moveTo>
                  <a:lnTo>
                    <a:pt x="132" y="0"/>
                  </a:lnTo>
                  <a:lnTo>
                    <a:pt x="65" y="2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231" name="Line 50">
              <a:extLst>
                <a:ext uri="{FF2B5EF4-FFF2-40B4-BE49-F238E27FC236}">
                  <a16:creationId xmlns:a16="http://schemas.microsoft.com/office/drawing/2014/main" id="{1C705480-A20B-61F8-AD46-1C63A7D1A532}"/>
                </a:ext>
              </a:extLst>
            </p:cNvPr>
            <p:cNvSpPr>
              <a:spLocks noChangeShapeType="1"/>
            </p:cNvSpPr>
            <p:nvPr/>
          </p:nvSpPr>
          <p:spPr bwMode="auto">
            <a:xfrm flipH="1">
              <a:off x="619" y="3574"/>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2" name="Line 51">
              <a:extLst>
                <a:ext uri="{FF2B5EF4-FFF2-40B4-BE49-F238E27FC236}">
                  <a16:creationId xmlns:a16="http://schemas.microsoft.com/office/drawing/2014/main" id="{DA93B14F-EE87-157A-79E7-9B513A81BF99}"/>
                </a:ext>
              </a:extLst>
            </p:cNvPr>
            <p:cNvSpPr>
              <a:spLocks noChangeShapeType="1"/>
            </p:cNvSpPr>
            <p:nvPr/>
          </p:nvSpPr>
          <p:spPr bwMode="auto">
            <a:xfrm>
              <a:off x="619" y="3328"/>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3" name="Line 52">
              <a:extLst>
                <a:ext uri="{FF2B5EF4-FFF2-40B4-BE49-F238E27FC236}">
                  <a16:creationId xmlns:a16="http://schemas.microsoft.com/office/drawing/2014/main" id="{152C8729-247B-779B-AF7E-BD0704E9B067}"/>
                </a:ext>
              </a:extLst>
            </p:cNvPr>
            <p:cNvSpPr>
              <a:spLocks noChangeShapeType="1"/>
            </p:cNvSpPr>
            <p:nvPr/>
          </p:nvSpPr>
          <p:spPr bwMode="auto">
            <a:xfrm flipV="1">
              <a:off x="61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4" name="Line 53">
              <a:extLst>
                <a:ext uri="{FF2B5EF4-FFF2-40B4-BE49-F238E27FC236}">
                  <a16:creationId xmlns:a16="http://schemas.microsoft.com/office/drawing/2014/main" id="{B8B05C65-4368-A7B0-9681-FD819771E706}"/>
                </a:ext>
              </a:extLst>
            </p:cNvPr>
            <p:cNvSpPr>
              <a:spLocks noChangeShapeType="1"/>
            </p:cNvSpPr>
            <p:nvPr/>
          </p:nvSpPr>
          <p:spPr bwMode="auto">
            <a:xfrm flipH="1" flipV="1">
              <a:off x="685" y="3328"/>
              <a:ext cx="66"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5" name="Line 54">
              <a:extLst>
                <a:ext uri="{FF2B5EF4-FFF2-40B4-BE49-F238E27FC236}">
                  <a16:creationId xmlns:a16="http://schemas.microsoft.com/office/drawing/2014/main" id="{6F45A136-6D22-28DB-4544-2DB8BB29F81C}"/>
                </a:ext>
              </a:extLst>
            </p:cNvPr>
            <p:cNvSpPr>
              <a:spLocks noChangeShapeType="1"/>
            </p:cNvSpPr>
            <p:nvPr/>
          </p:nvSpPr>
          <p:spPr bwMode="auto">
            <a:xfrm>
              <a:off x="685" y="3328"/>
              <a:ext cx="33"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6" name="Line 55">
              <a:extLst>
                <a:ext uri="{FF2B5EF4-FFF2-40B4-BE49-F238E27FC236}">
                  <a16:creationId xmlns:a16="http://schemas.microsoft.com/office/drawing/2014/main" id="{B6ADD061-0275-5BAA-F0F9-E20B10F09D8F}"/>
                </a:ext>
              </a:extLst>
            </p:cNvPr>
            <p:cNvSpPr>
              <a:spLocks noChangeShapeType="1"/>
            </p:cNvSpPr>
            <p:nvPr/>
          </p:nvSpPr>
          <p:spPr bwMode="auto">
            <a:xfrm flipH="1" flipV="1">
              <a:off x="685" y="3328"/>
              <a:ext cx="3" cy="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7" name="Line 56">
              <a:extLst>
                <a:ext uri="{FF2B5EF4-FFF2-40B4-BE49-F238E27FC236}">
                  <a16:creationId xmlns:a16="http://schemas.microsoft.com/office/drawing/2014/main" id="{BCEA7EBE-6306-D5B3-0C44-BCFC68306976}"/>
                </a:ext>
              </a:extLst>
            </p:cNvPr>
            <p:cNvSpPr>
              <a:spLocks noChangeShapeType="1"/>
            </p:cNvSpPr>
            <p:nvPr/>
          </p:nvSpPr>
          <p:spPr bwMode="auto">
            <a:xfrm flipH="1">
              <a:off x="688" y="3389"/>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8" name="Line 57">
              <a:extLst>
                <a:ext uri="{FF2B5EF4-FFF2-40B4-BE49-F238E27FC236}">
                  <a16:creationId xmlns:a16="http://schemas.microsoft.com/office/drawing/2014/main" id="{B18EE971-89E1-89A9-46B6-739597AC98D8}"/>
                </a:ext>
              </a:extLst>
            </p:cNvPr>
            <p:cNvSpPr>
              <a:spLocks noChangeShapeType="1"/>
            </p:cNvSpPr>
            <p:nvPr/>
          </p:nvSpPr>
          <p:spPr bwMode="auto">
            <a:xfrm>
              <a:off x="685"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39" name="Line 58">
              <a:extLst>
                <a:ext uri="{FF2B5EF4-FFF2-40B4-BE49-F238E27FC236}">
                  <a16:creationId xmlns:a16="http://schemas.microsoft.com/office/drawing/2014/main" id="{484ABE65-A91D-9347-1AB8-A7F7ED0065FB}"/>
                </a:ext>
              </a:extLst>
            </p:cNvPr>
            <p:cNvSpPr>
              <a:spLocks noChangeShapeType="1"/>
            </p:cNvSpPr>
            <p:nvPr/>
          </p:nvSpPr>
          <p:spPr bwMode="auto">
            <a:xfrm flipH="1">
              <a:off x="652" y="3512"/>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0" name="Line 59">
              <a:extLst>
                <a:ext uri="{FF2B5EF4-FFF2-40B4-BE49-F238E27FC236}">
                  <a16:creationId xmlns:a16="http://schemas.microsoft.com/office/drawing/2014/main" id="{B16FAAD9-C56D-6CAB-410F-1B43F2C2739C}"/>
                </a:ext>
              </a:extLst>
            </p:cNvPr>
            <p:cNvSpPr>
              <a:spLocks noChangeShapeType="1"/>
            </p:cNvSpPr>
            <p:nvPr/>
          </p:nvSpPr>
          <p:spPr bwMode="auto">
            <a:xfrm>
              <a:off x="88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1" name="Line 60">
              <a:extLst>
                <a:ext uri="{FF2B5EF4-FFF2-40B4-BE49-F238E27FC236}">
                  <a16:creationId xmlns:a16="http://schemas.microsoft.com/office/drawing/2014/main" id="{D7275CC7-CB81-23FF-66CA-B9CB32225020}"/>
                </a:ext>
              </a:extLst>
            </p:cNvPr>
            <p:cNvSpPr>
              <a:spLocks noChangeShapeType="1"/>
            </p:cNvSpPr>
            <p:nvPr/>
          </p:nvSpPr>
          <p:spPr bwMode="auto">
            <a:xfrm flipV="1">
              <a:off x="88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2" name="Line 61">
              <a:extLst>
                <a:ext uri="{FF2B5EF4-FFF2-40B4-BE49-F238E27FC236}">
                  <a16:creationId xmlns:a16="http://schemas.microsoft.com/office/drawing/2014/main" id="{C809572E-412C-7428-1A91-102D497C4B86}"/>
                </a:ext>
              </a:extLst>
            </p:cNvPr>
            <p:cNvSpPr>
              <a:spLocks noChangeShapeType="1"/>
            </p:cNvSpPr>
            <p:nvPr/>
          </p:nvSpPr>
          <p:spPr bwMode="auto">
            <a:xfrm flipV="1">
              <a:off x="817"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3" name="Line 62">
              <a:extLst>
                <a:ext uri="{FF2B5EF4-FFF2-40B4-BE49-F238E27FC236}">
                  <a16:creationId xmlns:a16="http://schemas.microsoft.com/office/drawing/2014/main" id="{71242752-3A0C-B23C-8230-AC1838F113F4}"/>
                </a:ext>
              </a:extLst>
            </p:cNvPr>
            <p:cNvSpPr>
              <a:spLocks noChangeShapeType="1"/>
            </p:cNvSpPr>
            <p:nvPr/>
          </p:nvSpPr>
          <p:spPr bwMode="auto">
            <a:xfrm flipV="1">
              <a:off x="817"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4" name="Line 63">
              <a:extLst>
                <a:ext uri="{FF2B5EF4-FFF2-40B4-BE49-F238E27FC236}">
                  <a16:creationId xmlns:a16="http://schemas.microsoft.com/office/drawing/2014/main" id="{2191BC36-AADE-C0FE-7B30-67DD3526B7FE}"/>
                </a:ext>
              </a:extLst>
            </p:cNvPr>
            <p:cNvSpPr>
              <a:spLocks noChangeShapeType="1"/>
            </p:cNvSpPr>
            <p:nvPr/>
          </p:nvSpPr>
          <p:spPr bwMode="auto">
            <a:xfrm flipV="1">
              <a:off x="817"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5" name="Line 64">
              <a:extLst>
                <a:ext uri="{FF2B5EF4-FFF2-40B4-BE49-F238E27FC236}">
                  <a16:creationId xmlns:a16="http://schemas.microsoft.com/office/drawing/2014/main" id="{DBE12E47-8675-9229-E758-E55BDF7CBB5C}"/>
                </a:ext>
              </a:extLst>
            </p:cNvPr>
            <p:cNvSpPr>
              <a:spLocks noChangeShapeType="1"/>
            </p:cNvSpPr>
            <p:nvPr/>
          </p:nvSpPr>
          <p:spPr bwMode="auto">
            <a:xfrm flipH="1" flipV="1">
              <a:off x="801" y="3512"/>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6" name="Line 65">
              <a:extLst>
                <a:ext uri="{FF2B5EF4-FFF2-40B4-BE49-F238E27FC236}">
                  <a16:creationId xmlns:a16="http://schemas.microsoft.com/office/drawing/2014/main" id="{E590622B-A4C8-0390-E99F-23AEBCDB29E6}"/>
                </a:ext>
              </a:extLst>
            </p:cNvPr>
            <p:cNvSpPr>
              <a:spLocks noChangeShapeType="1"/>
            </p:cNvSpPr>
            <p:nvPr/>
          </p:nvSpPr>
          <p:spPr bwMode="auto">
            <a:xfrm flipH="1">
              <a:off x="817" y="3512"/>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7" name="Line 66">
              <a:extLst>
                <a:ext uri="{FF2B5EF4-FFF2-40B4-BE49-F238E27FC236}">
                  <a16:creationId xmlns:a16="http://schemas.microsoft.com/office/drawing/2014/main" id="{A53FD8B5-6B70-4FA2-E183-5AF268580817}"/>
                </a:ext>
              </a:extLst>
            </p:cNvPr>
            <p:cNvSpPr>
              <a:spLocks noChangeShapeType="1"/>
            </p:cNvSpPr>
            <p:nvPr/>
          </p:nvSpPr>
          <p:spPr bwMode="auto">
            <a:xfrm flipH="1" flipV="1">
              <a:off x="801" y="3512"/>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8" name="Line 67">
              <a:extLst>
                <a:ext uri="{FF2B5EF4-FFF2-40B4-BE49-F238E27FC236}">
                  <a16:creationId xmlns:a16="http://schemas.microsoft.com/office/drawing/2014/main" id="{D7BFF877-CC5B-F993-B9D1-58C4CD574710}"/>
                </a:ext>
              </a:extLst>
            </p:cNvPr>
            <p:cNvSpPr>
              <a:spLocks noChangeShapeType="1"/>
            </p:cNvSpPr>
            <p:nvPr/>
          </p:nvSpPr>
          <p:spPr bwMode="auto">
            <a:xfrm flipH="1">
              <a:off x="817" y="3512"/>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49" name="Line 68">
              <a:extLst>
                <a:ext uri="{FF2B5EF4-FFF2-40B4-BE49-F238E27FC236}">
                  <a16:creationId xmlns:a16="http://schemas.microsoft.com/office/drawing/2014/main" id="{1B6DBAC6-30D9-ED19-AB55-C3CC718268B7}"/>
                </a:ext>
              </a:extLst>
            </p:cNvPr>
            <p:cNvSpPr>
              <a:spLocks noChangeShapeType="1"/>
            </p:cNvSpPr>
            <p:nvPr/>
          </p:nvSpPr>
          <p:spPr bwMode="auto">
            <a:xfrm flipH="1" flipV="1">
              <a:off x="801" y="3512"/>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0" name="Line 69">
              <a:extLst>
                <a:ext uri="{FF2B5EF4-FFF2-40B4-BE49-F238E27FC236}">
                  <a16:creationId xmlns:a16="http://schemas.microsoft.com/office/drawing/2014/main" id="{98DC55DC-763B-1C9A-5D5A-92AE6F44F1C0}"/>
                </a:ext>
              </a:extLst>
            </p:cNvPr>
            <p:cNvSpPr>
              <a:spLocks noChangeShapeType="1"/>
            </p:cNvSpPr>
            <p:nvPr/>
          </p:nvSpPr>
          <p:spPr bwMode="auto">
            <a:xfrm flipH="1">
              <a:off x="817" y="3512"/>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1" name="Line 70">
              <a:extLst>
                <a:ext uri="{FF2B5EF4-FFF2-40B4-BE49-F238E27FC236}">
                  <a16:creationId xmlns:a16="http://schemas.microsoft.com/office/drawing/2014/main" id="{7547D5B7-06BE-61BD-4B78-0F980BEA231D}"/>
                </a:ext>
              </a:extLst>
            </p:cNvPr>
            <p:cNvSpPr>
              <a:spLocks noChangeShapeType="1"/>
            </p:cNvSpPr>
            <p:nvPr/>
          </p:nvSpPr>
          <p:spPr bwMode="auto">
            <a:xfrm>
              <a:off x="801" y="351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2" name="Line 71">
              <a:extLst>
                <a:ext uri="{FF2B5EF4-FFF2-40B4-BE49-F238E27FC236}">
                  <a16:creationId xmlns:a16="http://schemas.microsoft.com/office/drawing/2014/main" id="{EA651660-7B00-9B17-F8D0-262BC5EC74AB}"/>
                </a:ext>
              </a:extLst>
            </p:cNvPr>
            <p:cNvSpPr>
              <a:spLocks noChangeShapeType="1"/>
            </p:cNvSpPr>
            <p:nvPr/>
          </p:nvSpPr>
          <p:spPr bwMode="auto">
            <a:xfrm>
              <a:off x="801" y="351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3" name="Line 72">
              <a:extLst>
                <a:ext uri="{FF2B5EF4-FFF2-40B4-BE49-F238E27FC236}">
                  <a16:creationId xmlns:a16="http://schemas.microsoft.com/office/drawing/2014/main" id="{37AE2AE3-0A13-01BE-F717-0DA37636629A}"/>
                </a:ext>
              </a:extLst>
            </p:cNvPr>
            <p:cNvSpPr>
              <a:spLocks noChangeShapeType="1"/>
            </p:cNvSpPr>
            <p:nvPr/>
          </p:nvSpPr>
          <p:spPr bwMode="auto">
            <a:xfrm>
              <a:off x="801" y="351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4" name="Freeform 73">
              <a:extLst>
                <a:ext uri="{FF2B5EF4-FFF2-40B4-BE49-F238E27FC236}">
                  <a16:creationId xmlns:a16="http://schemas.microsoft.com/office/drawing/2014/main" id="{D977CF96-BEC8-8F35-7C04-878A2F08FBC8}"/>
                </a:ext>
              </a:extLst>
            </p:cNvPr>
            <p:cNvSpPr>
              <a:spLocks/>
            </p:cNvSpPr>
            <p:nvPr/>
          </p:nvSpPr>
          <p:spPr bwMode="auto">
            <a:xfrm>
              <a:off x="1000" y="3374"/>
              <a:ext cx="33" cy="30"/>
            </a:xfrm>
            <a:custGeom>
              <a:avLst/>
              <a:gdLst>
                <a:gd name="T0" fmla="*/ 33 w 132"/>
                <a:gd name="T1" fmla="*/ 15 h 123"/>
                <a:gd name="T2" fmla="*/ 33 w 132"/>
                <a:gd name="T3" fmla="*/ 12 h 123"/>
                <a:gd name="T4" fmla="*/ 32 w 132"/>
                <a:gd name="T5" fmla="*/ 10 h 123"/>
                <a:gd name="T6" fmla="*/ 31 w 132"/>
                <a:gd name="T7" fmla="*/ 7 h 123"/>
                <a:gd name="T8" fmla="*/ 29 w 132"/>
                <a:gd name="T9" fmla="*/ 5 h 123"/>
                <a:gd name="T10" fmla="*/ 26 w 132"/>
                <a:gd name="T11" fmla="*/ 3 h 123"/>
                <a:gd name="T12" fmla="*/ 24 w 132"/>
                <a:gd name="T13" fmla="*/ 1 h 123"/>
                <a:gd name="T14" fmla="*/ 21 w 132"/>
                <a:gd name="T15" fmla="*/ 0 h 123"/>
                <a:gd name="T16" fmla="*/ 17 w 132"/>
                <a:gd name="T17" fmla="*/ 0 h 123"/>
                <a:gd name="T18" fmla="*/ 14 w 132"/>
                <a:gd name="T19" fmla="*/ 0 h 123"/>
                <a:gd name="T20" fmla="*/ 11 w 132"/>
                <a:gd name="T21" fmla="*/ 1 h 123"/>
                <a:gd name="T22" fmla="*/ 9 w 132"/>
                <a:gd name="T23" fmla="*/ 2 h 123"/>
                <a:gd name="T24" fmla="*/ 6 w 132"/>
                <a:gd name="T25" fmla="*/ 4 h 123"/>
                <a:gd name="T26" fmla="*/ 4 w 132"/>
                <a:gd name="T27" fmla="*/ 6 h 123"/>
                <a:gd name="T28" fmla="*/ 2 w 132"/>
                <a:gd name="T29" fmla="*/ 8 h 123"/>
                <a:gd name="T30" fmla="*/ 1 w 132"/>
                <a:gd name="T31" fmla="*/ 11 h 123"/>
                <a:gd name="T32" fmla="*/ 0 w 132"/>
                <a:gd name="T33" fmla="*/ 14 h 123"/>
                <a:gd name="T34" fmla="*/ 0 w 132"/>
                <a:gd name="T35" fmla="*/ 17 h 123"/>
                <a:gd name="T36" fmla="*/ 1 w 132"/>
                <a:gd name="T37" fmla="*/ 19 h 123"/>
                <a:gd name="T38" fmla="*/ 2 w 132"/>
                <a:gd name="T39" fmla="*/ 22 h 123"/>
                <a:gd name="T40" fmla="*/ 4 w 132"/>
                <a:gd name="T41" fmla="*/ 24 h 123"/>
                <a:gd name="T42" fmla="*/ 6 w 132"/>
                <a:gd name="T43" fmla="*/ 27 h 123"/>
                <a:gd name="T44" fmla="*/ 9 w 132"/>
                <a:gd name="T45" fmla="*/ 28 h 123"/>
                <a:gd name="T46" fmla="*/ 11 w 132"/>
                <a:gd name="T47" fmla="*/ 29 h 123"/>
                <a:gd name="T48" fmla="*/ 14 w 132"/>
                <a:gd name="T49" fmla="*/ 30 h 123"/>
                <a:gd name="T50" fmla="*/ 17 w 132"/>
                <a:gd name="T51" fmla="*/ 30 h 123"/>
                <a:gd name="T52" fmla="*/ 21 w 132"/>
                <a:gd name="T53" fmla="*/ 30 h 123"/>
                <a:gd name="T54" fmla="*/ 24 w 132"/>
                <a:gd name="T55" fmla="*/ 29 h 123"/>
                <a:gd name="T56" fmla="*/ 26 w 132"/>
                <a:gd name="T57" fmla="*/ 27 h 123"/>
                <a:gd name="T58" fmla="*/ 29 w 132"/>
                <a:gd name="T59" fmla="*/ 25 h 123"/>
                <a:gd name="T60" fmla="*/ 31 w 132"/>
                <a:gd name="T61" fmla="*/ 23 h 123"/>
                <a:gd name="T62" fmla="*/ 32 w 132"/>
                <a:gd name="T63" fmla="*/ 20 h 123"/>
                <a:gd name="T64" fmla="*/ 33 w 132"/>
                <a:gd name="T65" fmla="*/ 18 h 123"/>
                <a:gd name="T66" fmla="*/ 33 w 132"/>
                <a:gd name="T67" fmla="*/ 15 h 123"/>
                <a:gd name="T68" fmla="*/ 33 w 132"/>
                <a:gd name="T69" fmla="*/ 15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23">
                  <a:moveTo>
                    <a:pt x="132" y="62"/>
                  </a:moveTo>
                  <a:lnTo>
                    <a:pt x="131" y="50"/>
                  </a:lnTo>
                  <a:lnTo>
                    <a:pt x="128" y="39"/>
                  </a:lnTo>
                  <a:lnTo>
                    <a:pt x="123" y="28"/>
                  </a:lnTo>
                  <a:lnTo>
                    <a:pt x="115" y="19"/>
                  </a:lnTo>
                  <a:lnTo>
                    <a:pt x="105" y="11"/>
                  </a:lnTo>
                  <a:lnTo>
                    <a:pt x="94" y="6"/>
                  </a:lnTo>
                  <a:lnTo>
                    <a:pt x="82" y="2"/>
                  </a:lnTo>
                  <a:lnTo>
                    <a:pt x="69" y="0"/>
                  </a:lnTo>
                  <a:lnTo>
                    <a:pt x="57" y="0"/>
                  </a:lnTo>
                  <a:lnTo>
                    <a:pt x="44" y="4"/>
                  </a:lnTo>
                  <a:lnTo>
                    <a:pt x="34" y="8"/>
                  </a:lnTo>
                  <a:lnTo>
                    <a:pt x="23" y="15"/>
                  </a:lnTo>
                  <a:lnTo>
                    <a:pt x="15" y="24"/>
                  </a:lnTo>
                  <a:lnTo>
                    <a:pt x="8" y="34"/>
                  </a:lnTo>
                  <a:lnTo>
                    <a:pt x="3" y="45"/>
                  </a:lnTo>
                  <a:lnTo>
                    <a:pt x="0" y="56"/>
                  </a:lnTo>
                  <a:lnTo>
                    <a:pt x="0" y="68"/>
                  </a:lnTo>
                  <a:lnTo>
                    <a:pt x="3" y="79"/>
                  </a:lnTo>
                  <a:lnTo>
                    <a:pt x="8" y="90"/>
                  </a:lnTo>
                  <a:lnTo>
                    <a:pt x="15" y="100"/>
                  </a:lnTo>
                  <a:lnTo>
                    <a:pt x="23" y="109"/>
                  </a:lnTo>
                  <a:lnTo>
                    <a:pt x="34" y="115"/>
                  </a:lnTo>
                  <a:lnTo>
                    <a:pt x="44" y="120"/>
                  </a:lnTo>
                  <a:lnTo>
                    <a:pt x="57" y="123"/>
                  </a:lnTo>
                  <a:lnTo>
                    <a:pt x="69" y="123"/>
                  </a:lnTo>
                  <a:lnTo>
                    <a:pt x="82" y="122"/>
                  </a:lnTo>
                  <a:lnTo>
                    <a:pt x="94" y="117"/>
                  </a:lnTo>
                  <a:lnTo>
                    <a:pt x="105" y="112"/>
                  </a:lnTo>
                  <a:lnTo>
                    <a:pt x="115" y="104"/>
                  </a:lnTo>
                  <a:lnTo>
                    <a:pt x="123" y="95"/>
                  </a:lnTo>
                  <a:lnTo>
                    <a:pt x="128" y="84"/>
                  </a:lnTo>
                  <a:lnTo>
                    <a:pt x="131" y="73"/>
                  </a:lnTo>
                  <a:lnTo>
                    <a:pt x="132" y="6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255" name="Freeform 74">
              <a:extLst>
                <a:ext uri="{FF2B5EF4-FFF2-40B4-BE49-F238E27FC236}">
                  <a16:creationId xmlns:a16="http://schemas.microsoft.com/office/drawing/2014/main" id="{C73887D6-FCF6-88D6-8277-127677F0247B}"/>
                </a:ext>
              </a:extLst>
            </p:cNvPr>
            <p:cNvSpPr>
              <a:spLocks/>
            </p:cNvSpPr>
            <p:nvPr/>
          </p:nvSpPr>
          <p:spPr bwMode="auto">
            <a:xfrm>
              <a:off x="1000" y="3374"/>
              <a:ext cx="33" cy="30"/>
            </a:xfrm>
            <a:custGeom>
              <a:avLst/>
              <a:gdLst>
                <a:gd name="T0" fmla="*/ 33 w 132"/>
                <a:gd name="T1" fmla="*/ 15 h 123"/>
                <a:gd name="T2" fmla="*/ 33 w 132"/>
                <a:gd name="T3" fmla="*/ 12 h 123"/>
                <a:gd name="T4" fmla="*/ 32 w 132"/>
                <a:gd name="T5" fmla="*/ 10 h 123"/>
                <a:gd name="T6" fmla="*/ 31 w 132"/>
                <a:gd name="T7" fmla="*/ 7 h 123"/>
                <a:gd name="T8" fmla="*/ 29 w 132"/>
                <a:gd name="T9" fmla="*/ 5 h 123"/>
                <a:gd name="T10" fmla="*/ 26 w 132"/>
                <a:gd name="T11" fmla="*/ 3 h 123"/>
                <a:gd name="T12" fmla="*/ 24 w 132"/>
                <a:gd name="T13" fmla="*/ 1 h 123"/>
                <a:gd name="T14" fmla="*/ 21 w 132"/>
                <a:gd name="T15" fmla="*/ 0 h 123"/>
                <a:gd name="T16" fmla="*/ 17 w 132"/>
                <a:gd name="T17" fmla="*/ 0 h 123"/>
                <a:gd name="T18" fmla="*/ 14 w 132"/>
                <a:gd name="T19" fmla="*/ 0 h 123"/>
                <a:gd name="T20" fmla="*/ 11 w 132"/>
                <a:gd name="T21" fmla="*/ 1 h 123"/>
                <a:gd name="T22" fmla="*/ 9 w 132"/>
                <a:gd name="T23" fmla="*/ 2 h 123"/>
                <a:gd name="T24" fmla="*/ 6 w 132"/>
                <a:gd name="T25" fmla="*/ 4 h 123"/>
                <a:gd name="T26" fmla="*/ 4 w 132"/>
                <a:gd name="T27" fmla="*/ 6 h 123"/>
                <a:gd name="T28" fmla="*/ 2 w 132"/>
                <a:gd name="T29" fmla="*/ 8 h 123"/>
                <a:gd name="T30" fmla="*/ 1 w 132"/>
                <a:gd name="T31" fmla="*/ 11 h 123"/>
                <a:gd name="T32" fmla="*/ 0 w 132"/>
                <a:gd name="T33" fmla="*/ 14 h 123"/>
                <a:gd name="T34" fmla="*/ 0 w 132"/>
                <a:gd name="T35" fmla="*/ 17 h 123"/>
                <a:gd name="T36" fmla="*/ 1 w 132"/>
                <a:gd name="T37" fmla="*/ 19 h 123"/>
                <a:gd name="T38" fmla="*/ 2 w 132"/>
                <a:gd name="T39" fmla="*/ 22 h 123"/>
                <a:gd name="T40" fmla="*/ 4 w 132"/>
                <a:gd name="T41" fmla="*/ 24 h 123"/>
                <a:gd name="T42" fmla="*/ 6 w 132"/>
                <a:gd name="T43" fmla="*/ 27 h 123"/>
                <a:gd name="T44" fmla="*/ 9 w 132"/>
                <a:gd name="T45" fmla="*/ 28 h 123"/>
                <a:gd name="T46" fmla="*/ 11 w 132"/>
                <a:gd name="T47" fmla="*/ 29 h 123"/>
                <a:gd name="T48" fmla="*/ 14 w 132"/>
                <a:gd name="T49" fmla="*/ 30 h 123"/>
                <a:gd name="T50" fmla="*/ 17 w 132"/>
                <a:gd name="T51" fmla="*/ 30 h 123"/>
                <a:gd name="T52" fmla="*/ 21 w 132"/>
                <a:gd name="T53" fmla="*/ 30 h 123"/>
                <a:gd name="T54" fmla="*/ 24 w 132"/>
                <a:gd name="T55" fmla="*/ 29 h 123"/>
                <a:gd name="T56" fmla="*/ 26 w 132"/>
                <a:gd name="T57" fmla="*/ 27 h 123"/>
                <a:gd name="T58" fmla="*/ 29 w 132"/>
                <a:gd name="T59" fmla="*/ 25 h 123"/>
                <a:gd name="T60" fmla="*/ 31 w 132"/>
                <a:gd name="T61" fmla="*/ 23 h 123"/>
                <a:gd name="T62" fmla="*/ 32 w 132"/>
                <a:gd name="T63" fmla="*/ 20 h 123"/>
                <a:gd name="T64" fmla="*/ 33 w 132"/>
                <a:gd name="T65" fmla="*/ 18 h 123"/>
                <a:gd name="T66" fmla="*/ 33 w 132"/>
                <a:gd name="T67" fmla="*/ 15 h 123"/>
                <a:gd name="T68" fmla="*/ 33 w 132"/>
                <a:gd name="T69" fmla="*/ 15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23">
                  <a:moveTo>
                    <a:pt x="132" y="62"/>
                  </a:moveTo>
                  <a:lnTo>
                    <a:pt x="131" y="50"/>
                  </a:lnTo>
                  <a:lnTo>
                    <a:pt x="128" y="39"/>
                  </a:lnTo>
                  <a:lnTo>
                    <a:pt x="123" y="28"/>
                  </a:lnTo>
                  <a:lnTo>
                    <a:pt x="115" y="19"/>
                  </a:lnTo>
                  <a:lnTo>
                    <a:pt x="105" y="11"/>
                  </a:lnTo>
                  <a:lnTo>
                    <a:pt x="94" y="6"/>
                  </a:lnTo>
                  <a:lnTo>
                    <a:pt x="82" y="2"/>
                  </a:lnTo>
                  <a:lnTo>
                    <a:pt x="69" y="0"/>
                  </a:lnTo>
                  <a:lnTo>
                    <a:pt x="57" y="0"/>
                  </a:lnTo>
                  <a:lnTo>
                    <a:pt x="44" y="4"/>
                  </a:lnTo>
                  <a:lnTo>
                    <a:pt x="34" y="8"/>
                  </a:lnTo>
                  <a:lnTo>
                    <a:pt x="23" y="15"/>
                  </a:lnTo>
                  <a:lnTo>
                    <a:pt x="15" y="24"/>
                  </a:lnTo>
                  <a:lnTo>
                    <a:pt x="8" y="34"/>
                  </a:lnTo>
                  <a:lnTo>
                    <a:pt x="3" y="45"/>
                  </a:lnTo>
                  <a:lnTo>
                    <a:pt x="0" y="56"/>
                  </a:lnTo>
                  <a:lnTo>
                    <a:pt x="0" y="68"/>
                  </a:lnTo>
                  <a:lnTo>
                    <a:pt x="3" y="79"/>
                  </a:lnTo>
                  <a:lnTo>
                    <a:pt x="8" y="90"/>
                  </a:lnTo>
                  <a:lnTo>
                    <a:pt x="15" y="100"/>
                  </a:lnTo>
                  <a:lnTo>
                    <a:pt x="23" y="109"/>
                  </a:lnTo>
                  <a:lnTo>
                    <a:pt x="34" y="115"/>
                  </a:lnTo>
                  <a:lnTo>
                    <a:pt x="44" y="120"/>
                  </a:lnTo>
                  <a:lnTo>
                    <a:pt x="57" y="123"/>
                  </a:lnTo>
                  <a:lnTo>
                    <a:pt x="69" y="123"/>
                  </a:lnTo>
                  <a:lnTo>
                    <a:pt x="82" y="122"/>
                  </a:lnTo>
                  <a:lnTo>
                    <a:pt x="94" y="117"/>
                  </a:lnTo>
                  <a:lnTo>
                    <a:pt x="105" y="112"/>
                  </a:lnTo>
                  <a:lnTo>
                    <a:pt x="115" y="104"/>
                  </a:lnTo>
                  <a:lnTo>
                    <a:pt x="123" y="95"/>
                  </a:lnTo>
                  <a:lnTo>
                    <a:pt x="128" y="84"/>
                  </a:lnTo>
                  <a:lnTo>
                    <a:pt x="131" y="73"/>
                  </a:lnTo>
                  <a:lnTo>
                    <a:pt x="132" y="6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256" name="Freeform 75">
              <a:extLst>
                <a:ext uri="{FF2B5EF4-FFF2-40B4-BE49-F238E27FC236}">
                  <a16:creationId xmlns:a16="http://schemas.microsoft.com/office/drawing/2014/main" id="{E506D2E1-2C0D-8E64-75EE-97779C488D0C}"/>
                </a:ext>
              </a:extLst>
            </p:cNvPr>
            <p:cNvSpPr>
              <a:spLocks/>
            </p:cNvSpPr>
            <p:nvPr/>
          </p:nvSpPr>
          <p:spPr bwMode="auto">
            <a:xfrm>
              <a:off x="1000" y="3374"/>
              <a:ext cx="33" cy="30"/>
            </a:xfrm>
            <a:custGeom>
              <a:avLst/>
              <a:gdLst>
                <a:gd name="T0" fmla="*/ 33 w 132"/>
                <a:gd name="T1" fmla="*/ 15 h 123"/>
                <a:gd name="T2" fmla="*/ 33 w 132"/>
                <a:gd name="T3" fmla="*/ 12 h 123"/>
                <a:gd name="T4" fmla="*/ 32 w 132"/>
                <a:gd name="T5" fmla="*/ 10 h 123"/>
                <a:gd name="T6" fmla="*/ 31 w 132"/>
                <a:gd name="T7" fmla="*/ 7 h 123"/>
                <a:gd name="T8" fmla="*/ 29 w 132"/>
                <a:gd name="T9" fmla="*/ 5 h 123"/>
                <a:gd name="T10" fmla="*/ 26 w 132"/>
                <a:gd name="T11" fmla="*/ 3 h 123"/>
                <a:gd name="T12" fmla="*/ 24 w 132"/>
                <a:gd name="T13" fmla="*/ 1 h 123"/>
                <a:gd name="T14" fmla="*/ 21 w 132"/>
                <a:gd name="T15" fmla="*/ 0 h 123"/>
                <a:gd name="T16" fmla="*/ 17 w 132"/>
                <a:gd name="T17" fmla="*/ 0 h 123"/>
                <a:gd name="T18" fmla="*/ 14 w 132"/>
                <a:gd name="T19" fmla="*/ 0 h 123"/>
                <a:gd name="T20" fmla="*/ 11 w 132"/>
                <a:gd name="T21" fmla="*/ 1 h 123"/>
                <a:gd name="T22" fmla="*/ 9 w 132"/>
                <a:gd name="T23" fmla="*/ 2 h 123"/>
                <a:gd name="T24" fmla="*/ 6 w 132"/>
                <a:gd name="T25" fmla="*/ 4 h 123"/>
                <a:gd name="T26" fmla="*/ 4 w 132"/>
                <a:gd name="T27" fmla="*/ 6 h 123"/>
                <a:gd name="T28" fmla="*/ 2 w 132"/>
                <a:gd name="T29" fmla="*/ 8 h 123"/>
                <a:gd name="T30" fmla="*/ 1 w 132"/>
                <a:gd name="T31" fmla="*/ 11 h 123"/>
                <a:gd name="T32" fmla="*/ 0 w 132"/>
                <a:gd name="T33" fmla="*/ 14 h 123"/>
                <a:gd name="T34" fmla="*/ 0 w 132"/>
                <a:gd name="T35" fmla="*/ 17 h 123"/>
                <a:gd name="T36" fmla="*/ 1 w 132"/>
                <a:gd name="T37" fmla="*/ 19 h 123"/>
                <a:gd name="T38" fmla="*/ 2 w 132"/>
                <a:gd name="T39" fmla="*/ 22 h 123"/>
                <a:gd name="T40" fmla="*/ 4 w 132"/>
                <a:gd name="T41" fmla="*/ 24 h 123"/>
                <a:gd name="T42" fmla="*/ 6 w 132"/>
                <a:gd name="T43" fmla="*/ 27 h 123"/>
                <a:gd name="T44" fmla="*/ 9 w 132"/>
                <a:gd name="T45" fmla="*/ 28 h 123"/>
                <a:gd name="T46" fmla="*/ 11 w 132"/>
                <a:gd name="T47" fmla="*/ 29 h 123"/>
                <a:gd name="T48" fmla="*/ 14 w 132"/>
                <a:gd name="T49" fmla="*/ 30 h 123"/>
                <a:gd name="T50" fmla="*/ 17 w 132"/>
                <a:gd name="T51" fmla="*/ 30 h 123"/>
                <a:gd name="T52" fmla="*/ 21 w 132"/>
                <a:gd name="T53" fmla="*/ 30 h 123"/>
                <a:gd name="T54" fmla="*/ 24 w 132"/>
                <a:gd name="T55" fmla="*/ 29 h 123"/>
                <a:gd name="T56" fmla="*/ 26 w 132"/>
                <a:gd name="T57" fmla="*/ 27 h 123"/>
                <a:gd name="T58" fmla="*/ 29 w 132"/>
                <a:gd name="T59" fmla="*/ 25 h 123"/>
                <a:gd name="T60" fmla="*/ 31 w 132"/>
                <a:gd name="T61" fmla="*/ 23 h 123"/>
                <a:gd name="T62" fmla="*/ 32 w 132"/>
                <a:gd name="T63" fmla="*/ 20 h 123"/>
                <a:gd name="T64" fmla="*/ 33 w 132"/>
                <a:gd name="T65" fmla="*/ 18 h 123"/>
                <a:gd name="T66" fmla="*/ 33 w 132"/>
                <a:gd name="T67" fmla="*/ 15 h 123"/>
                <a:gd name="T68" fmla="*/ 33 w 132"/>
                <a:gd name="T69" fmla="*/ 15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23">
                  <a:moveTo>
                    <a:pt x="132" y="62"/>
                  </a:moveTo>
                  <a:lnTo>
                    <a:pt x="131" y="50"/>
                  </a:lnTo>
                  <a:lnTo>
                    <a:pt x="128" y="39"/>
                  </a:lnTo>
                  <a:lnTo>
                    <a:pt x="123" y="28"/>
                  </a:lnTo>
                  <a:lnTo>
                    <a:pt x="115" y="19"/>
                  </a:lnTo>
                  <a:lnTo>
                    <a:pt x="105" y="11"/>
                  </a:lnTo>
                  <a:lnTo>
                    <a:pt x="94" y="6"/>
                  </a:lnTo>
                  <a:lnTo>
                    <a:pt x="82" y="2"/>
                  </a:lnTo>
                  <a:lnTo>
                    <a:pt x="69" y="0"/>
                  </a:lnTo>
                  <a:lnTo>
                    <a:pt x="57" y="0"/>
                  </a:lnTo>
                  <a:lnTo>
                    <a:pt x="44" y="4"/>
                  </a:lnTo>
                  <a:lnTo>
                    <a:pt x="34" y="8"/>
                  </a:lnTo>
                  <a:lnTo>
                    <a:pt x="23" y="15"/>
                  </a:lnTo>
                  <a:lnTo>
                    <a:pt x="15" y="24"/>
                  </a:lnTo>
                  <a:lnTo>
                    <a:pt x="8" y="34"/>
                  </a:lnTo>
                  <a:lnTo>
                    <a:pt x="3" y="45"/>
                  </a:lnTo>
                  <a:lnTo>
                    <a:pt x="0" y="56"/>
                  </a:lnTo>
                  <a:lnTo>
                    <a:pt x="0" y="68"/>
                  </a:lnTo>
                  <a:lnTo>
                    <a:pt x="3" y="79"/>
                  </a:lnTo>
                  <a:lnTo>
                    <a:pt x="8" y="90"/>
                  </a:lnTo>
                  <a:lnTo>
                    <a:pt x="15" y="100"/>
                  </a:lnTo>
                  <a:lnTo>
                    <a:pt x="23" y="109"/>
                  </a:lnTo>
                  <a:lnTo>
                    <a:pt x="34" y="115"/>
                  </a:lnTo>
                  <a:lnTo>
                    <a:pt x="44" y="120"/>
                  </a:lnTo>
                  <a:lnTo>
                    <a:pt x="57" y="123"/>
                  </a:lnTo>
                  <a:lnTo>
                    <a:pt x="69" y="123"/>
                  </a:lnTo>
                  <a:lnTo>
                    <a:pt x="82" y="122"/>
                  </a:lnTo>
                  <a:lnTo>
                    <a:pt x="94" y="117"/>
                  </a:lnTo>
                  <a:lnTo>
                    <a:pt x="105" y="112"/>
                  </a:lnTo>
                  <a:lnTo>
                    <a:pt x="115" y="104"/>
                  </a:lnTo>
                  <a:lnTo>
                    <a:pt x="123" y="95"/>
                  </a:lnTo>
                  <a:lnTo>
                    <a:pt x="128" y="84"/>
                  </a:lnTo>
                  <a:lnTo>
                    <a:pt x="131" y="73"/>
                  </a:lnTo>
                  <a:lnTo>
                    <a:pt x="132" y="62"/>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257" name="Line 76">
              <a:extLst>
                <a:ext uri="{FF2B5EF4-FFF2-40B4-BE49-F238E27FC236}">
                  <a16:creationId xmlns:a16="http://schemas.microsoft.com/office/drawing/2014/main" id="{9DD57C46-B04A-D8D8-9776-4A3B07E4C7E9}"/>
                </a:ext>
              </a:extLst>
            </p:cNvPr>
            <p:cNvSpPr>
              <a:spLocks noChangeShapeType="1"/>
            </p:cNvSpPr>
            <p:nvPr/>
          </p:nvSpPr>
          <p:spPr bwMode="auto">
            <a:xfrm>
              <a:off x="950" y="3389"/>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8" name="Line 77">
              <a:extLst>
                <a:ext uri="{FF2B5EF4-FFF2-40B4-BE49-F238E27FC236}">
                  <a16:creationId xmlns:a16="http://schemas.microsoft.com/office/drawing/2014/main" id="{06F52C38-A8A6-C5A4-4B86-6FB3E0738EAD}"/>
                </a:ext>
              </a:extLst>
            </p:cNvPr>
            <p:cNvSpPr>
              <a:spLocks noChangeShapeType="1"/>
            </p:cNvSpPr>
            <p:nvPr/>
          </p:nvSpPr>
          <p:spPr bwMode="auto">
            <a:xfrm>
              <a:off x="884" y="3574"/>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59" name="Line 78">
              <a:extLst>
                <a:ext uri="{FF2B5EF4-FFF2-40B4-BE49-F238E27FC236}">
                  <a16:creationId xmlns:a16="http://schemas.microsoft.com/office/drawing/2014/main" id="{363A791F-10C9-CF8C-80E5-2C54C3E7674A}"/>
                </a:ext>
              </a:extLst>
            </p:cNvPr>
            <p:cNvSpPr>
              <a:spLocks noChangeShapeType="1"/>
            </p:cNvSpPr>
            <p:nvPr/>
          </p:nvSpPr>
          <p:spPr bwMode="auto">
            <a:xfrm flipH="1">
              <a:off x="884" y="3328"/>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0" name="Line 79">
              <a:extLst>
                <a:ext uri="{FF2B5EF4-FFF2-40B4-BE49-F238E27FC236}">
                  <a16:creationId xmlns:a16="http://schemas.microsoft.com/office/drawing/2014/main" id="{DA1EE74F-B678-46A5-DBED-26E252557AAA}"/>
                </a:ext>
              </a:extLst>
            </p:cNvPr>
            <p:cNvSpPr>
              <a:spLocks noChangeShapeType="1"/>
            </p:cNvSpPr>
            <p:nvPr/>
          </p:nvSpPr>
          <p:spPr bwMode="auto">
            <a:xfrm flipH="1">
              <a:off x="1005" y="3379"/>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1" name="Line 80">
              <a:extLst>
                <a:ext uri="{FF2B5EF4-FFF2-40B4-BE49-F238E27FC236}">
                  <a16:creationId xmlns:a16="http://schemas.microsoft.com/office/drawing/2014/main" id="{4C7975B6-9804-0975-6541-A9212B15F324}"/>
                </a:ext>
              </a:extLst>
            </p:cNvPr>
            <p:cNvSpPr>
              <a:spLocks noChangeShapeType="1"/>
            </p:cNvSpPr>
            <p:nvPr/>
          </p:nvSpPr>
          <p:spPr bwMode="auto">
            <a:xfrm flipH="1">
              <a:off x="1007" y="3376"/>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2" name="Line 81">
              <a:extLst>
                <a:ext uri="{FF2B5EF4-FFF2-40B4-BE49-F238E27FC236}">
                  <a16:creationId xmlns:a16="http://schemas.microsoft.com/office/drawing/2014/main" id="{7DD4561E-1777-B59E-0E87-D6836F076F23}"/>
                </a:ext>
              </a:extLst>
            </p:cNvPr>
            <p:cNvSpPr>
              <a:spLocks noChangeShapeType="1"/>
            </p:cNvSpPr>
            <p:nvPr/>
          </p:nvSpPr>
          <p:spPr bwMode="auto">
            <a:xfrm flipH="1">
              <a:off x="1013" y="337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3" name="Line 82">
              <a:extLst>
                <a:ext uri="{FF2B5EF4-FFF2-40B4-BE49-F238E27FC236}">
                  <a16:creationId xmlns:a16="http://schemas.microsoft.com/office/drawing/2014/main" id="{3E9176A7-DD26-AC0D-9879-3A1B6521B892}"/>
                </a:ext>
              </a:extLst>
            </p:cNvPr>
            <p:cNvSpPr>
              <a:spLocks noChangeShapeType="1"/>
            </p:cNvSpPr>
            <p:nvPr/>
          </p:nvSpPr>
          <p:spPr bwMode="auto">
            <a:xfrm flipH="1">
              <a:off x="1000" y="3387"/>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4" name="Line 83">
              <a:extLst>
                <a:ext uri="{FF2B5EF4-FFF2-40B4-BE49-F238E27FC236}">
                  <a16:creationId xmlns:a16="http://schemas.microsoft.com/office/drawing/2014/main" id="{07C08BC4-DFCB-3A94-E077-19A0405F9A40}"/>
                </a:ext>
              </a:extLst>
            </p:cNvPr>
            <p:cNvSpPr>
              <a:spLocks noChangeShapeType="1"/>
            </p:cNvSpPr>
            <p:nvPr/>
          </p:nvSpPr>
          <p:spPr bwMode="auto">
            <a:xfrm flipH="1">
              <a:off x="1000" y="3389"/>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5" name="Line 84">
              <a:extLst>
                <a:ext uri="{FF2B5EF4-FFF2-40B4-BE49-F238E27FC236}">
                  <a16:creationId xmlns:a16="http://schemas.microsoft.com/office/drawing/2014/main" id="{89BF7748-CBD8-4209-96C2-25B3299490CE}"/>
                </a:ext>
              </a:extLst>
            </p:cNvPr>
            <p:cNvSpPr>
              <a:spLocks noChangeShapeType="1"/>
            </p:cNvSpPr>
            <p:nvPr/>
          </p:nvSpPr>
          <p:spPr bwMode="auto">
            <a:xfrm flipH="1">
              <a:off x="1000" y="3392"/>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6" name="Line 85">
              <a:extLst>
                <a:ext uri="{FF2B5EF4-FFF2-40B4-BE49-F238E27FC236}">
                  <a16:creationId xmlns:a16="http://schemas.microsoft.com/office/drawing/2014/main" id="{052612F6-CC46-2313-B832-89BD1483362B}"/>
                </a:ext>
              </a:extLst>
            </p:cNvPr>
            <p:cNvSpPr>
              <a:spLocks noChangeShapeType="1"/>
            </p:cNvSpPr>
            <p:nvPr/>
          </p:nvSpPr>
          <p:spPr bwMode="auto">
            <a:xfrm flipH="1">
              <a:off x="1000" y="3394"/>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7" name="Line 86">
              <a:extLst>
                <a:ext uri="{FF2B5EF4-FFF2-40B4-BE49-F238E27FC236}">
                  <a16:creationId xmlns:a16="http://schemas.microsoft.com/office/drawing/2014/main" id="{9880DDE5-AA3C-CC21-A859-2C513D570994}"/>
                </a:ext>
              </a:extLst>
            </p:cNvPr>
            <p:cNvSpPr>
              <a:spLocks noChangeShapeType="1"/>
            </p:cNvSpPr>
            <p:nvPr/>
          </p:nvSpPr>
          <p:spPr bwMode="auto">
            <a:xfrm flipH="1">
              <a:off x="1001" y="3396"/>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8" name="Line 87">
              <a:extLst>
                <a:ext uri="{FF2B5EF4-FFF2-40B4-BE49-F238E27FC236}">
                  <a16:creationId xmlns:a16="http://schemas.microsoft.com/office/drawing/2014/main" id="{B1ACB29B-6C3B-6503-D1A2-8520A6078710}"/>
                </a:ext>
              </a:extLst>
            </p:cNvPr>
            <p:cNvSpPr>
              <a:spLocks noChangeShapeType="1"/>
            </p:cNvSpPr>
            <p:nvPr/>
          </p:nvSpPr>
          <p:spPr bwMode="auto">
            <a:xfrm flipH="1">
              <a:off x="1003" y="3398"/>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69" name="Line 88">
              <a:extLst>
                <a:ext uri="{FF2B5EF4-FFF2-40B4-BE49-F238E27FC236}">
                  <a16:creationId xmlns:a16="http://schemas.microsoft.com/office/drawing/2014/main" id="{0D1D745A-4C8E-C81F-F1A2-37A7C439EE36}"/>
                </a:ext>
              </a:extLst>
            </p:cNvPr>
            <p:cNvSpPr>
              <a:spLocks noChangeShapeType="1"/>
            </p:cNvSpPr>
            <p:nvPr/>
          </p:nvSpPr>
          <p:spPr bwMode="auto">
            <a:xfrm flipH="1">
              <a:off x="1005" y="3400"/>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0" name="Line 89">
              <a:extLst>
                <a:ext uri="{FF2B5EF4-FFF2-40B4-BE49-F238E27FC236}">
                  <a16:creationId xmlns:a16="http://schemas.microsoft.com/office/drawing/2014/main" id="{CC7D4E6B-73EE-0CB2-4337-22BD2A3FA907}"/>
                </a:ext>
              </a:extLst>
            </p:cNvPr>
            <p:cNvSpPr>
              <a:spLocks noChangeShapeType="1"/>
            </p:cNvSpPr>
            <p:nvPr/>
          </p:nvSpPr>
          <p:spPr bwMode="auto">
            <a:xfrm flipH="1">
              <a:off x="1007" y="3402"/>
              <a:ext cx="1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1" name="Line 90">
              <a:extLst>
                <a:ext uri="{FF2B5EF4-FFF2-40B4-BE49-F238E27FC236}">
                  <a16:creationId xmlns:a16="http://schemas.microsoft.com/office/drawing/2014/main" id="{6C39EAFF-C85F-A682-0904-AB63FAA6FCDE}"/>
                </a:ext>
              </a:extLst>
            </p:cNvPr>
            <p:cNvSpPr>
              <a:spLocks noChangeShapeType="1"/>
            </p:cNvSpPr>
            <p:nvPr/>
          </p:nvSpPr>
          <p:spPr bwMode="auto">
            <a:xfrm flipH="1">
              <a:off x="1013" y="340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2" name="Line 91">
              <a:extLst>
                <a:ext uri="{FF2B5EF4-FFF2-40B4-BE49-F238E27FC236}">
                  <a16:creationId xmlns:a16="http://schemas.microsoft.com/office/drawing/2014/main" id="{4D0CE584-A1D4-B221-4F9F-910A1C1E2DF6}"/>
                </a:ext>
              </a:extLst>
            </p:cNvPr>
            <p:cNvSpPr>
              <a:spLocks noChangeShapeType="1"/>
            </p:cNvSpPr>
            <p:nvPr/>
          </p:nvSpPr>
          <p:spPr bwMode="auto">
            <a:xfrm flipH="1">
              <a:off x="1000" y="3385"/>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3" name="Line 92">
              <a:extLst>
                <a:ext uri="{FF2B5EF4-FFF2-40B4-BE49-F238E27FC236}">
                  <a16:creationId xmlns:a16="http://schemas.microsoft.com/office/drawing/2014/main" id="{ADBD8972-440D-FA45-5F01-07F91E054D7A}"/>
                </a:ext>
              </a:extLst>
            </p:cNvPr>
            <p:cNvSpPr>
              <a:spLocks noChangeShapeType="1"/>
            </p:cNvSpPr>
            <p:nvPr/>
          </p:nvSpPr>
          <p:spPr bwMode="auto">
            <a:xfrm flipH="1">
              <a:off x="1001" y="3383"/>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4" name="Line 93">
              <a:extLst>
                <a:ext uri="{FF2B5EF4-FFF2-40B4-BE49-F238E27FC236}">
                  <a16:creationId xmlns:a16="http://schemas.microsoft.com/office/drawing/2014/main" id="{5758686A-D2F7-2677-0DA1-E7B14280B69D}"/>
                </a:ext>
              </a:extLst>
            </p:cNvPr>
            <p:cNvSpPr>
              <a:spLocks noChangeShapeType="1"/>
            </p:cNvSpPr>
            <p:nvPr/>
          </p:nvSpPr>
          <p:spPr bwMode="auto">
            <a:xfrm flipH="1">
              <a:off x="1003" y="3381"/>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5" name="Line 94">
              <a:extLst>
                <a:ext uri="{FF2B5EF4-FFF2-40B4-BE49-F238E27FC236}">
                  <a16:creationId xmlns:a16="http://schemas.microsoft.com/office/drawing/2014/main" id="{F27B1BEA-E291-51E7-23AE-37075CD89792}"/>
                </a:ext>
              </a:extLst>
            </p:cNvPr>
            <p:cNvSpPr>
              <a:spLocks noChangeShapeType="1"/>
            </p:cNvSpPr>
            <p:nvPr/>
          </p:nvSpPr>
          <p:spPr bwMode="auto">
            <a:xfrm>
              <a:off x="1017" y="3389"/>
              <a:ext cx="1" cy="1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6" name="Line 95">
              <a:extLst>
                <a:ext uri="{FF2B5EF4-FFF2-40B4-BE49-F238E27FC236}">
                  <a16:creationId xmlns:a16="http://schemas.microsoft.com/office/drawing/2014/main" id="{3F60A213-9C6B-5889-27E3-DD3699C48A18}"/>
                </a:ext>
              </a:extLst>
            </p:cNvPr>
            <p:cNvSpPr>
              <a:spLocks noChangeShapeType="1"/>
            </p:cNvSpPr>
            <p:nvPr/>
          </p:nvSpPr>
          <p:spPr bwMode="auto">
            <a:xfrm>
              <a:off x="88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7" name="Line 96">
              <a:extLst>
                <a:ext uri="{FF2B5EF4-FFF2-40B4-BE49-F238E27FC236}">
                  <a16:creationId xmlns:a16="http://schemas.microsoft.com/office/drawing/2014/main" id="{A9E9A739-AF32-6468-B7D7-DAB709A2CC39}"/>
                </a:ext>
              </a:extLst>
            </p:cNvPr>
            <p:cNvSpPr>
              <a:spLocks noChangeShapeType="1"/>
            </p:cNvSpPr>
            <p:nvPr/>
          </p:nvSpPr>
          <p:spPr bwMode="auto">
            <a:xfrm flipV="1">
              <a:off x="884"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8" name="Line 97">
              <a:extLst>
                <a:ext uri="{FF2B5EF4-FFF2-40B4-BE49-F238E27FC236}">
                  <a16:creationId xmlns:a16="http://schemas.microsoft.com/office/drawing/2014/main" id="{4AC9D15D-310E-A4DC-5A3C-6BD30BFF28DE}"/>
                </a:ext>
              </a:extLst>
            </p:cNvPr>
            <p:cNvSpPr>
              <a:spLocks noChangeShapeType="1"/>
            </p:cNvSpPr>
            <p:nvPr/>
          </p:nvSpPr>
          <p:spPr bwMode="auto">
            <a:xfrm>
              <a:off x="950"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79" name="Line 98">
              <a:extLst>
                <a:ext uri="{FF2B5EF4-FFF2-40B4-BE49-F238E27FC236}">
                  <a16:creationId xmlns:a16="http://schemas.microsoft.com/office/drawing/2014/main" id="{4FFFE386-F496-2FCC-EA33-7DB22490C7FD}"/>
                </a:ext>
              </a:extLst>
            </p:cNvPr>
            <p:cNvSpPr>
              <a:spLocks noChangeShapeType="1"/>
            </p:cNvSpPr>
            <p:nvPr/>
          </p:nvSpPr>
          <p:spPr bwMode="auto">
            <a:xfrm>
              <a:off x="950"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0" name="Line 99">
              <a:extLst>
                <a:ext uri="{FF2B5EF4-FFF2-40B4-BE49-F238E27FC236}">
                  <a16:creationId xmlns:a16="http://schemas.microsoft.com/office/drawing/2014/main" id="{11C454ED-542F-9110-612F-29E119E034C5}"/>
                </a:ext>
              </a:extLst>
            </p:cNvPr>
            <p:cNvSpPr>
              <a:spLocks noChangeShapeType="1"/>
            </p:cNvSpPr>
            <p:nvPr/>
          </p:nvSpPr>
          <p:spPr bwMode="auto">
            <a:xfrm>
              <a:off x="917" y="3512"/>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1" name="Line 100">
              <a:extLst>
                <a:ext uri="{FF2B5EF4-FFF2-40B4-BE49-F238E27FC236}">
                  <a16:creationId xmlns:a16="http://schemas.microsoft.com/office/drawing/2014/main" id="{1E9A004E-144C-55A8-C684-243884248BD1}"/>
                </a:ext>
              </a:extLst>
            </p:cNvPr>
            <p:cNvSpPr>
              <a:spLocks noChangeShapeType="1"/>
            </p:cNvSpPr>
            <p:nvPr/>
          </p:nvSpPr>
          <p:spPr bwMode="auto">
            <a:xfrm>
              <a:off x="917" y="3512"/>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2" name="Line 101">
              <a:extLst>
                <a:ext uri="{FF2B5EF4-FFF2-40B4-BE49-F238E27FC236}">
                  <a16:creationId xmlns:a16="http://schemas.microsoft.com/office/drawing/2014/main" id="{400BAB17-25D1-72A8-84CC-C6781E91E052}"/>
                </a:ext>
              </a:extLst>
            </p:cNvPr>
            <p:cNvSpPr>
              <a:spLocks noChangeShapeType="1"/>
            </p:cNvSpPr>
            <p:nvPr/>
          </p:nvSpPr>
          <p:spPr bwMode="auto">
            <a:xfrm>
              <a:off x="950" y="3328"/>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3" name="Line 102">
              <a:extLst>
                <a:ext uri="{FF2B5EF4-FFF2-40B4-BE49-F238E27FC236}">
                  <a16:creationId xmlns:a16="http://schemas.microsoft.com/office/drawing/2014/main" id="{96C801E6-453F-75E7-0DB0-7305DA9B4991}"/>
                </a:ext>
              </a:extLst>
            </p:cNvPr>
            <p:cNvSpPr>
              <a:spLocks noChangeShapeType="1"/>
            </p:cNvSpPr>
            <p:nvPr/>
          </p:nvSpPr>
          <p:spPr bwMode="auto">
            <a:xfrm flipV="1">
              <a:off x="1149" y="3328"/>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4" name="Line 103">
              <a:extLst>
                <a:ext uri="{FF2B5EF4-FFF2-40B4-BE49-F238E27FC236}">
                  <a16:creationId xmlns:a16="http://schemas.microsoft.com/office/drawing/2014/main" id="{2A4F55D6-59DB-F29A-24B4-3566DC29E2A7}"/>
                </a:ext>
              </a:extLst>
            </p:cNvPr>
            <p:cNvSpPr>
              <a:spLocks noChangeShapeType="1"/>
            </p:cNvSpPr>
            <p:nvPr/>
          </p:nvSpPr>
          <p:spPr bwMode="auto">
            <a:xfrm>
              <a:off x="1083"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5" name="Line 104">
              <a:extLst>
                <a:ext uri="{FF2B5EF4-FFF2-40B4-BE49-F238E27FC236}">
                  <a16:creationId xmlns:a16="http://schemas.microsoft.com/office/drawing/2014/main" id="{4179CFAB-259E-7661-BB21-2321FAF349D0}"/>
                </a:ext>
              </a:extLst>
            </p:cNvPr>
            <p:cNvSpPr>
              <a:spLocks noChangeShapeType="1"/>
            </p:cNvSpPr>
            <p:nvPr/>
          </p:nvSpPr>
          <p:spPr bwMode="auto">
            <a:xfrm>
              <a:off x="1083" y="3512"/>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6" name="Line 105">
              <a:extLst>
                <a:ext uri="{FF2B5EF4-FFF2-40B4-BE49-F238E27FC236}">
                  <a16:creationId xmlns:a16="http://schemas.microsoft.com/office/drawing/2014/main" id="{D588B813-B27D-4F0D-97C8-962B6185BC90}"/>
                </a:ext>
              </a:extLst>
            </p:cNvPr>
            <p:cNvSpPr>
              <a:spLocks noChangeShapeType="1"/>
            </p:cNvSpPr>
            <p:nvPr/>
          </p:nvSpPr>
          <p:spPr bwMode="auto">
            <a:xfrm>
              <a:off x="1049" y="3512"/>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7" name="Line 106">
              <a:extLst>
                <a:ext uri="{FF2B5EF4-FFF2-40B4-BE49-F238E27FC236}">
                  <a16:creationId xmlns:a16="http://schemas.microsoft.com/office/drawing/2014/main" id="{97DC2DD0-D9C8-BCE1-BC68-337B6A74A650}"/>
                </a:ext>
              </a:extLst>
            </p:cNvPr>
            <p:cNvSpPr>
              <a:spLocks noChangeShapeType="1"/>
            </p:cNvSpPr>
            <p:nvPr/>
          </p:nvSpPr>
          <p:spPr bwMode="auto">
            <a:xfrm>
              <a:off x="1049" y="3512"/>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8" name="Line 107">
              <a:extLst>
                <a:ext uri="{FF2B5EF4-FFF2-40B4-BE49-F238E27FC236}">
                  <a16:creationId xmlns:a16="http://schemas.microsoft.com/office/drawing/2014/main" id="{7A211F45-285C-DE14-E285-70BD0BC6D59F}"/>
                </a:ext>
              </a:extLst>
            </p:cNvPr>
            <p:cNvSpPr>
              <a:spLocks noChangeShapeType="1"/>
            </p:cNvSpPr>
            <p:nvPr/>
          </p:nvSpPr>
          <p:spPr bwMode="auto">
            <a:xfrm flipV="1">
              <a:off x="1083" y="3328"/>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89" name="Rectangle 108">
              <a:extLst>
                <a:ext uri="{FF2B5EF4-FFF2-40B4-BE49-F238E27FC236}">
                  <a16:creationId xmlns:a16="http://schemas.microsoft.com/office/drawing/2014/main" id="{6AE36AD9-CF20-9256-E5F2-955C7CD828A4}"/>
                </a:ext>
              </a:extLst>
            </p:cNvPr>
            <p:cNvSpPr>
              <a:spLocks noChangeArrowheads="1"/>
            </p:cNvSpPr>
            <p:nvPr/>
          </p:nvSpPr>
          <p:spPr bwMode="auto">
            <a:xfrm>
              <a:off x="858" y="3589"/>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5</a:t>
              </a:r>
              <a:endParaRPr lang="en-US" altLang="en-US" sz="1600">
                <a:latin typeface="MetaPlusLF-Regular" charset="0"/>
              </a:endParaRPr>
            </a:p>
          </p:txBody>
        </p:sp>
        <p:sp>
          <p:nvSpPr>
            <p:cNvPr id="84290" name="Rectangle 109">
              <a:extLst>
                <a:ext uri="{FF2B5EF4-FFF2-40B4-BE49-F238E27FC236}">
                  <a16:creationId xmlns:a16="http://schemas.microsoft.com/office/drawing/2014/main" id="{2BB94510-0A45-836F-043A-22AAA5716F8F}"/>
                </a:ext>
              </a:extLst>
            </p:cNvPr>
            <p:cNvSpPr>
              <a:spLocks noChangeArrowheads="1"/>
            </p:cNvSpPr>
            <p:nvPr/>
          </p:nvSpPr>
          <p:spPr bwMode="auto">
            <a:xfrm>
              <a:off x="1172" y="3589"/>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3</a:t>
              </a:r>
              <a:endParaRPr lang="en-US" altLang="en-US" sz="1600">
                <a:latin typeface="MetaPlusLF-Regular" charset="0"/>
              </a:endParaRPr>
            </a:p>
          </p:txBody>
        </p:sp>
        <p:sp>
          <p:nvSpPr>
            <p:cNvPr id="84291" name="Rectangle 110">
              <a:extLst>
                <a:ext uri="{FF2B5EF4-FFF2-40B4-BE49-F238E27FC236}">
                  <a16:creationId xmlns:a16="http://schemas.microsoft.com/office/drawing/2014/main" id="{721BAFB3-B212-103F-3DB0-003507AB536F}"/>
                </a:ext>
              </a:extLst>
            </p:cNvPr>
            <p:cNvSpPr>
              <a:spLocks noChangeArrowheads="1"/>
            </p:cNvSpPr>
            <p:nvPr/>
          </p:nvSpPr>
          <p:spPr bwMode="auto">
            <a:xfrm>
              <a:off x="891" y="3235"/>
              <a:ext cx="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4</a:t>
              </a:r>
              <a:endParaRPr lang="en-US" altLang="en-US" sz="1600">
                <a:latin typeface="MetaPlusLF-Regular" charset="0"/>
              </a:endParaRPr>
            </a:p>
          </p:txBody>
        </p:sp>
        <p:sp>
          <p:nvSpPr>
            <p:cNvPr id="84292" name="Rectangle 111">
              <a:extLst>
                <a:ext uri="{FF2B5EF4-FFF2-40B4-BE49-F238E27FC236}">
                  <a16:creationId xmlns:a16="http://schemas.microsoft.com/office/drawing/2014/main" id="{479EBE0D-5C63-C004-AE3B-ED4908189B38}"/>
                </a:ext>
              </a:extLst>
            </p:cNvPr>
            <p:cNvSpPr>
              <a:spLocks noChangeArrowheads="1"/>
            </p:cNvSpPr>
            <p:nvPr/>
          </p:nvSpPr>
          <p:spPr bwMode="auto">
            <a:xfrm>
              <a:off x="1123" y="3235"/>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2</a:t>
              </a:r>
              <a:endParaRPr lang="en-US" altLang="en-US" sz="1600">
                <a:latin typeface="MetaPlusLF-Regular" charset="0"/>
              </a:endParaRPr>
            </a:p>
          </p:txBody>
        </p:sp>
        <p:sp>
          <p:nvSpPr>
            <p:cNvPr id="84293" name="Line 112">
              <a:extLst>
                <a:ext uri="{FF2B5EF4-FFF2-40B4-BE49-F238E27FC236}">
                  <a16:creationId xmlns:a16="http://schemas.microsoft.com/office/drawing/2014/main" id="{7B3FDEA5-70CC-7272-F6BB-C0BCBA22D154}"/>
                </a:ext>
              </a:extLst>
            </p:cNvPr>
            <p:cNvSpPr>
              <a:spLocks noChangeShapeType="1"/>
            </p:cNvSpPr>
            <p:nvPr/>
          </p:nvSpPr>
          <p:spPr bwMode="auto">
            <a:xfrm>
              <a:off x="1017" y="3635"/>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94" name="Line 113">
              <a:extLst>
                <a:ext uri="{FF2B5EF4-FFF2-40B4-BE49-F238E27FC236}">
                  <a16:creationId xmlns:a16="http://schemas.microsoft.com/office/drawing/2014/main" id="{FD85DA25-9E78-D999-B322-165ACFF6AF5B}"/>
                </a:ext>
              </a:extLst>
            </p:cNvPr>
            <p:cNvSpPr>
              <a:spLocks noChangeShapeType="1"/>
            </p:cNvSpPr>
            <p:nvPr/>
          </p:nvSpPr>
          <p:spPr bwMode="auto">
            <a:xfrm flipV="1">
              <a:off x="950" y="3635"/>
              <a:ext cx="42"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95" name="Line 114">
              <a:extLst>
                <a:ext uri="{FF2B5EF4-FFF2-40B4-BE49-F238E27FC236}">
                  <a16:creationId xmlns:a16="http://schemas.microsoft.com/office/drawing/2014/main" id="{997A535A-0CC8-D5E4-0883-9C5BB12B1992}"/>
                </a:ext>
              </a:extLst>
            </p:cNvPr>
            <p:cNvSpPr>
              <a:spLocks noChangeShapeType="1"/>
            </p:cNvSpPr>
            <p:nvPr/>
          </p:nvSpPr>
          <p:spPr bwMode="auto">
            <a:xfrm>
              <a:off x="950" y="3574"/>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96" name="Line 115">
              <a:extLst>
                <a:ext uri="{FF2B5EF4-FFF2-40B4-BE49-F238E27FC236}">
                  <a16:creationId xmlns:a16="http://schemas.microsoft.com/office/drawing/2014/main" id="{948A07F8-A590-3DE2-46CC-287F9A8594D1}"/>
                </a:ext>
              </a:extLst>
            </p:cNvPr>
            <p:cNvSpPr>
              <a:spLocks noChangeShapeType="1"/>
            </p:cNvSpPr>
            <p:nvPr/>
          </p:nvSpPr>
          <p:spPr bwMode="auto">
            <a:xfrm>
              <a:off x="1017" y="3574"/>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97" name="Line 116">
              <a:extLst>
                <a:ext uri="{FF2B5EF4-FFF2-40B4-BE49-F238E27FC236}">
                  <a16:creationId xmlns:a16="http://schemas.microsoft.com/office/drawing/2014/main" id="{6E197E3E-5B2C-0895-F5ED-223F24BCCB8D}"/>
                </a:ext>
              </a:extLst>
            </p:cNvPr>
            <p:cNvSpPr>
              <a:spLocks noChangeShapeType="1"/>
            </p:cNvSpPr>
            <p:nvPr/>
          </p:nvSpPr>
          <p:spPr bwMode="auto">
            <a:xfrm flipH="1">
              <a:off x="909" y="3635"/>
              <a:ext cx="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98" name="Line 117">
              <a:extLst>
                <a:ext uri="{FF2B5EF4-FFF2-40B4-BE49-F238E27FC236}">
                  <a16:creationId xmlns:a16="http://schemas.microsoft.com/office/drawing/2014/main" id="{C0826962-89AB-8057-0217-01FD0BCC9053}"/>
                </a:ext>
              </a:extLst>
            </p:cNvPr>
            <p:cNvSpPr>
              <a:spLocks noChangeShapeType="1"/>
            </p:cNvSpPr>
            <p:nvPr/>
          </p:nvSpPr>
          <p:spPr bwMode="auto">
            <a:xfrm>
              <a:off x="909" y="3635"/>
              <a:ext cx="4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99" name="Line 118">
              <a:extLst>
                <a:ext uri="{FF2B5EF4-FFF2-40B4-BE49-F238E27FC236}">
                  <a16:creationId xmlns:a16="http://schemas.microsoft.com/office/drawing/2014/main" id="{13551819-9A4D-542A-1ACC-A1E9572A279C}"/>
                </a:ext>
              </a:extLst>
            </p:cNvPr>
            <p:cNvSpPr>
              <a:spLocks noChangeShapeType="1"/>
            </p:cNvSpPr>
            <p:nvPr/>
          </p:nvSpPr>
          <p:spPr bwMode="auto">
            <a:xfrm>
              <a:off x="1083" y="3574"/>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0" name="Line 119">
              <a:extLst>
                <a:ext uri="{FF2B5EF4-FFF2-40B4-BE49-F238E27FC236}">
                  <a16:creationId xmlns:a16="http://schemas.microsoft.com/office/drawing/2014/main" id="{DB6B80F0-2870-D555-0B03-4A48B2E31C28}"/>
                </a:ext>
              </a:extLst>
            </p:cNvPr>
            <p:cNvSpPr>
              <a:spLocks noChangeShapeType="1"/>
            </p:cNvSpPr>
            <p:nvPr/>
          </p:nvSpPr>
          <p:spPr bwMode="auto">
            <a:xfrm flipH="1">
              <a:off x="1041" y="3635"/>
              <a:ext cx="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1" name="Line 120">
              <a:extLst>
                <a:ext uri="{FF2B5EF4-FFF2-40B4-BE49-F238E27FC236}">
                  <a16:creationId xmlns:a16="http://schemas.microsoft.com/office/drawing/2014/main" id="{0694A9D2-ABC1-24F8-5D4C-D286EA903377}"/>
                </a:ext>
              </a:extLst>
            </p:cNvPr>
            <p:cNvSpPr>
              <a:spLocks noChangeShapeType="1"/>
            </p:cNvSpPr>
            <p:nvPr/>
          </p:nvSpPr>
          <p:spPr bwMode="auto">
            <a:xfrm flipV="1">
              <a:off x="1083" y="3635"/>
              <a:ext cx="4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2" name="Line 121">
              <a:extLst>
                <a:ext uri="{FF2B5EF4-FFF2-40B4-BE49-F238E27FC236}">
                  <a16:creationId xmlns:a16="http://schemas.microsoft.com/office/drawing/2014/main" id="{763FDD50-B446-2266-54BD-DE943D300948}"/>
                </a:ext>
              </a:extLst>
            </p:cNvPr>
            <p:cNvSpPr>
              <a:spLocks noChangeShapeType="1"/>
            </p:cNvSpPr>
            <p:nvPr/>
          </p:nvSpPr>
          <p:spPr bwMode="auto">
            <a:xfrm>
              <a:off x="1041" y="3635"/>
              <a:ext cx="42"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3" name="Line 122">
              <a:extLst>
                <a:ext uri="{FF2B5EF4-FFF2-40B4-BE49-F238E27FC236}">
                  <a16:creationId xmlns:a16="http://schemas.microsoft.com/office/drawing/2014/main" id="{F5D2C1F0-61E6-C0CB-A5ED-3654CB3CB9CA}"/>
                </a:ext>
              </a:extLst>
            </p:cNvPr>
            <p:cNvSpPr>
              <a:spLocks noChangeShapeType="1"/>
            </p:cNvSpPr>
            <p:nvPr/>
          </p:nvSpPr>
          <p:spPr bwMode="auto">
            <a:xfrm>
              <a:off x="950" y="3266"/>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4" name="Line 123">
              <a:extLst>
                <a:ext uri="{FF2B5EF4-FFF2-40B4-BE49-F238E27FC236}">
                  <a16:creationId xmlns:a16="http://schemas.microsoft.com/office/drawing/2014/main" id="{DDDF577D-F9FE-F21C-6472-63BE386ED752}"/>
                </a:ext>
              </a:extLst>
            </p:cNvPr>
            <p:cNvSpPr>
              <a:spLocks noChangeShapeType="1"/>
            </p:cNvSpPr>
            <p:nvPr/>
          </p:nvSpPr>
          <p:spPr bwMode="auto">
            <a:xfrm>
              <a:off x="1083" y="3266"/>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5" name="Line 124">
              <a:extLst>
                <a:ext uri="{FF2B5EF4-FFF2-40B4-BE49-F238E27FC236}">
                  <a16:creationId xmlns:a16="http://schemas.microsoft.com/office/drawing/2014/main" id="{4EBE8353-D9E5-822C-2460-1D3BF8E51360}"/>
                </a:ext>
              </a:extLst>
            </p:cNvPr>
            <p:cNvSpPr>
              <a:spLocks noChangeShapeType="1"/>
            </p:cNvSpPr>
            <p:nvPr/>
          </p:nvSpPr>
          <p:spPr bwMode="auto">
            <a:xfrm flipV="1">
              <a:off x="1589" y="3316"/>
              <a:ext cx="26"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6" name="Line 125">
              <a:extLst>
                <a:ext uri="{FF2B5EF4-FFF2-40B4-BE49-F238E27FC236}">
                  <a16:creationId xmlns:a16="http://schemas.microsoft.com/office/drawing/2014/main" id="{DEF4D4C9-79E7-BA61-3A3C-1A4A5791188C}"/>
                </a:ext>
              </a:extLst>
            </p:cNvPr>
            <p:cNvSpPr>
              <a:spLocks noChangeShapeType="1"/>
            </p:cNvSpPr>
            <p:nvPr/>
          </p:nvSpPr>
          <p:spPr bwMode="auto">
            <a:xfrm>
              <a:off x="1493" y="3316"/>
              <a:ext cx="35"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7" name="Line 126">
              <a:extLst>
                <a:ext uri="{FF2B5EF4-FFF2-40B4-BE49-F238E27FC236}">
                  <a16:creationId xmlns:a16="http://schemas.microsoft.com/office/drawing/2014/main" id="{D8DCE170-6919-A38A-F1CF-B9FA0644883B}"/>
                </a:ext>
              </a:extLst>
            </p:cNvPr>
            <p:cNvSpPr>
              <a:spLocks noChangeShapeType="1"/>
            </p:cNvSpPr>
            <p:nvPr/>
          </p:nvSpPr>
          <p:spPr bwMode="auto">
            <a:xfrm flipV="1">
              <a:off x="1458" y="3316"/>
              <a:ext cx="35"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8" name="Line 127">
              <a:extLst>
                <a:ext uri="{FF2B5EF4-FFF2-40B4-BE49-F238E27FC236}">
                  <a16:creationId xmlns:a16="http://schemas.microsoft.com/office/drawing/2014/main" id="{C4CAFF17-7B9F-C148-0E1A-A15D8DE11613}"/>
                </a:ext>
              </a:extLst>
            </p:cNvPr>
            <p:cNvSpPr>
              <a:spLocks noChangeShapeType="1"/>
            </p:cNvSpPr>
            <p:nvPr/>
          </p:nvSpPr>
          <p:spPr bwMode="auto">
            <a:xfrm>
              <a:off x="1432" y="3316"/>
              <a:ext cx="26"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09" name="Line 128">
              <a:extLst>
                <a:ext uri="{FF2B5EF4-FFF2-40B4-BE49-F238E27FC236}">
                  <a16:creationId xmlns:a16="http://schemas.microsoft.com/office/drawing/2014/main" id="{516959D2-80FB-9F91-5C45-97BC772708BA}"/>
                </a:ext>
              </a:extLst>
            </p:cNvPr>
            <p:cNvSpPr>
              <a:spLocks noChangeShapeType="1"/>
            </p:cNvSpPr>
            <p:nvPr/>
          </p:nvSpPr>
          <p:spPr bwMode="auto">
            <a:xfrm flipV="1">
              <a:off x="1414" y="3316"/>
              <a:ext cx="18"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0" name="Line 129">
              <a:extLst>
                <a:ext uri="{FF2B5EF4-FFF2-40B4-BE49-F238E27FC236}">
                  <a16:creationId xmlns:a16="http://schemas.microsoft.com/office/drawing/2014/main" id="{355C5658-2B52-68F3-528C-C0A4FAE2DF69}"/>
                </a:ext>
              </a:extLst>
            </p:cNvPr>
            <p:cNvSpPr>
              <a:spLocks noChangeShapeType="1"/>
            </p:cNvSpPr>
            <p:nvPr/>
          </p:nvSpPr>
          <p:spPr bwMode="auto">
            <a:xfrm>
              <a:off x="1554" y="3316"/>
              <a:ext cx="35"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1" name="Line 130">
              <a:extLst>
                <a:ext uri="{FF2B5EF4-FFF2-40B4-BE49-F238E27FC236}">
                  <a16:creationId xmlns:a16="http://schemas.microsoft.com/office/drawing/2014/main" id="{A754BB5F-CF1C-D900-025B-6E06E4EE2A3A}"/>
                </a:ext>
              </a:extLst>
            </p:cNvPr>
            <p:cNvSpPr>
              <a:spLocks noChangeShapeType="1"/>
            </p:cNvSpPr>
            <p:nvPr/>
          </p:nvSpPr>
          <p:spPr bwMode="auto">
            <a:xfrm flipV="1">
              <a:off x="1528" y="3316"/>
              <a:ext cx="26" cy="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2" name="Line 131">
              <a:extLst>
                <a:ext uri="{FF2B5EF4-FFF2-40B4-BE49-F238E27FC236}">
                  <a16:creationId xmlns:a16="http://schemas.microsoft.com/office/drawing/2014/main" id="{0E34FB3E-89EE-867E-696D-C34ECDD5013F}"/>
                </a:ext>
              </a:extLst>
            </p:cNvPr>
            <p:cNvSpPr>
              <a:spLocks noChangeShapeType="1"/>
            </p:cNvSpPr>
            <p:nvPr/>
          </p:nvSpPr>
          <p:spPr bwMode="auto">
            <a:xfrm>
              <a:off x="1615" y="3316"/>
              <a:ext cx="3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3" name="Line 132">
              <a:extLst>
                <a:ext uri="{FF2B5EF4-FFF2-40B4-BE49-F238E27FC236}">
                  <a16:creationId xmlns:a16="http://schemas.microsoft.com/office/drawing/2014/main" id="{710C8AA3-A712-3748-FD05-66031B8E21D8}"/>
                </a:ext>
              </a:extLst>
            </p:cNvPr>
            <p:cNvSpPr>
              <a:spLocks noChangeShapeType="1"/>
            </p:cNvSpPr>
            <p:nvPr/>
          </p:nvSpPr>
          <p:spPr bwMode="auto">
            <a:xfrm flipH="1" flipV="1">
              <a:off x="507" y="3331"/>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4" name="Line 133">
              <a:extLst>
                <a:ext uri="{FF2B5EF4-FFF2-40B4-BE49-F238E27FC236}">
                  <a16:creationId xmlns:a16="http://schemas.microsoft.com/office/drawing/2014/main" id="{409C9A35-C8AF-0005-7649-51B66A14A126}"/>
                </a:ext>
              </a:extLst>
            </p:cNvPr>
            <p:cNvSpPr>
              <a:spLocks noChangeShapeType="1"/>
            </p:cNvSpPr>
            <p:nvPr/>
          </p:nvSpPr>
          <p:spPr bwMode="auto">
            <a:xfrm flipH="1">
              <a:off x="584" y="3331"/>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5" name="Line 134">
              <a:extLst>
                <a:ext uri="{FF2B5EF4-FFF2-40B4-BE49-F238E27FC236}">
                  <a16:creationId xmlns:a16="http://schemas.microsoft.com/office/drawing/2014/main" id="{B68522DF-E503-ABDB-7A50-89C15E494F4D}"/>
                </a:ext>
              </a:extLst>
            </p:cNvPr>
            <p:cNvSpPr>
              <a:spLocks noChangeShapeType="1"/>
            </p:cNvSpPr>
            <p:nvPr/>
          </p:nvSpPr>
          <p:spPr bwMode="auto">
            <a:xfrm flipH="1">
              <a:off x="528" y="3331"/>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6" name="Line 135">
              <a:extLst>
                <a:ext uri="{FF2B5EF4-FFF2-40B4-BE49-F238E27FC236}">
                  <a16:creationId xmlns:a16="http://schemas.microsoft.com/office/drawing/2014/main" id="{76D45CE9-B4F0-710C-38AB-92515F9512E6}"/>
                </a:ext>
              </a:extLst>
            </p:cNvPr>
            <p:cNvSpPr>
              <a:spLocks noChangeShapeType="1"/>
            </p:cNvSpPr>
            <p:nvPr/>
          </p:nvSpPr>
          <p:spPr bwMode="auto">
            <a:xfrm flipH="1" flipV="1">
              <a:off x="556" y="3331"/>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7" name="Line 136">
              <a:extLst>
                <a:ext uri="{FF2B5EF4-FFF2-40B4-BE49-F238E27FC236}">
                  <a16:creationId xmlns:a16="http://schemas.microsoft.com/office/drawing/2014/main" id="{5D829342-5C42-47B1-6361-BABE9D0F4041}"/>
                </a:ext>
              </a:extLst>
            </p:cNvPr>
            <p:cNvSpPr>
              <a:spLocks noChangeShapeType="1"/>
            </p:cNvSpPr>
            <p:nvPr/>
          </p:nvSpPr>
          <p:spPr bwMode="auto">
            <a:xfrm flipH="1" flipV="1">
              <a:off x="605" y="3331"/>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8" name="Line 137">
              <a:extLst>
                <a:ext uri="{FF2B5EF4-FFF2-40B4-BE49-F238E27FC236}">
                  <a16:creationId xmlns:a16="http://schemas.microsoft.com/office/drawing/2014/main" id="{7EB5353C-AD03-6CA7-6F04-33C73604482D}"/>
                </a:ext>
              </a:extLst>
            </p:cNvPr>
            <p:cNvSpPr>
              <a:spLocks noChangeShapeType="1"/>
            </p:cNvSpPr>
            <p:nvPr/>
          </p:nvSpPr>
          <p:spPr bwMode="auto">
            <a:xfrm flipH="1">
              <a:off x="479" y="3331"/>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19" name="Line 138">
              <a:extLst>
                <a:ext uri="{FF2B5EF4-FFF2-40B4-BE49-F238E27FC236}">
                  <a16:creationId xmlns:a16="http://schemas.microsoft.com/office/drawing/2014/main" id="{57F950DA-C504-ED5A-7C1B-7664B8291F26}"/>
                </a:ext>
              </a:extLst>
            </p:cNvPr>
            <p:cNvSpPr>
              <a:spLocks noChangeShapeType="1"/>
            </p:cNvSpPr>
            <p:nvPr/>
          </p:nvSpPr>
          <p:spPr bwMode="auto">
            <a:xfrm flipH="1" flipV="1">
              <a:off x="458" y="3331"/>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0" name="Line 139">
              <a:extLst>
                <a:ext uri="{FF2B5EF4-FFF2-40B4-BE49-F238E27FC236}">
                  <a16:creationId xmlns:a16="http://schemas.microsoft.com/office/drawing/2014/main" id="{C3A223BB-D2AF-A362-0414-0D15AF72D23C}"/>
                </a:ext>
              </a:extLst>
            </p:cNvPr>
            <p:cNvSpPr>
              <a:spLocks noChangeShapeType="1"/>
            </p:cNvSpPr>
            <p:nvPr/>
          </p:nvSpPr>
          <p:spPr bwMode="auto">
            <a:xfrm flipV="1">
              <a:off x="436" y="3331"/>
              <a:ext cx="22"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1" name="Line 140">
              <a:extLst>
                <a:ext uri="{FF2B5EF4-FFF2-40B4-BE49-F238E27FC236}">
                  <a16:creationId xmlns:a16="http://schemas.microsoft.com/office/drawing/2014/main" id="{90B3BAA2-949D-ADE3-DA74-662574F76A3C}"/>
                </a:ext>
              </a:extLst>
            </p:cNvPr>
            <p:cNvSpPr>
              <a:spLocks noChangeShapeType="1"/>
            </p:cNvSpPr>
            <p:nvPr/>
          </p:nvSpPr>
          <p:spPr bwMode="auto">
            <a:xfrm>
              <a:off x="271" y="3574"/>
              <a:ext cx="1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2" name="Line 141">
              <a:extLst>
                <a:ext uri="{FF2B5EF4-FFF2-40B4-BE49-F238E27FC236}">
                  <a16:creationId xmlns:a16="http://schemas.microsoft.com/office/drawing/2014/main" id="{31797233-0E65-964B-0F3F-905A994C1C8E}"/>
                </a:ext>
              </a:extLst>
            </p:cNvPr>
            <p:cNvSpPr>
              <a:spLocks noChangeShapeType="1"/>
            </p:cNvSpPr>
            <p:nvPr/>
          </p:nvSpPr>
          <p:spPr bwMode="auto">
            <a:xfrm flipH="1">
              <a:off x="271" y="3528"/>
              <a:ext cx="1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3" name="Line 142">
              <a:extLst>
                <a:ext uri="{FF2B5EF4-FFF2-40B4-BE49-F238E27FC236}">
                  <a16:creationId xmlns:a16="http://schemas.microsoft.com/office/drawing/2014/main" id="{E254FBE2-EF19-E277-D82D-B1F983FD76DE}"/>
                </a:ext>
              </a:extLst>
            </p:cNvPr>
            <p:cNvSpPr>
              <a:spLocks noChangeShapeType="1"/>
            </p:cNvSpPr>
            <p:nvPr/>
          </p:nvSpPr>
          <p:spPr bwMode="auto">
            <a:xfrm flipH="1">
              <a:off x="271" y="3497"/>
              <a:ext cx="1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4" name="Line 143">
              <a:extLst>
                <a:ext uri="{FF2B5EF4-FFF2-40B4-BE49-F238E27FC236}">
                  <a16:creationId xmlns:a16="http://schemas.microsoft.com/office/drawing/2014/main" id="{9335A9C2-3F84-01DE-C8E5-44B7F28E5F6A}"/>
                </a:ext>
              </a:extLst>
            </p:cNvPr>
            <p:cNvSpPr>
              <a:spLocks noChangeShapeType="1"/>
            </p:cNvSpPr>
            <p:nvPr/>
          </p:nvSpPr>
          <p:spPr bwMode="auto">
            <a:xfrm flipH="1">
              <a:off x="271" y="3451"/>
              <a:ext cx="1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5" name="Line 144">
              <a:extLst>
                <a:ext uri="{FF2B5EF4-FFF2-40B4-BE49-F238E27FC236}">
                  <a16:creationId xmlns:a16="http://schemas.microsoft.com/office/drawing/2014/main" id="{73602A68-84B1-273C-B201-31EC854F5124}"/>
                </a:ext>
              </a:extLst>
            </p:cNvPr>
            <p:cNvSpPr>
              <a:spLocks noChangeShapeType="1"/>
            </p:cNvSpPr>
            <p:nvPr/>
          </p:nvSpPr>
          <p:spPr bwMode="auto">
            <a:xfrm>
              <a:off x="271" y="3435"/>
              <a:ext cx="1" cy="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6" name="Line 145">
              <a:extLst>
                <a:ext uri="{FF2B5EF4-FFF2-40B4-BE49-F238E27FC236}">
                  <a16:creationId xmlns:a16="http://schemas.microsoft.com/office/drawing/2014/main" id="{C73AA092-B954-7058-F49F-2DF4D9DF1E96}"/>
                </a:ext>
              </a:extLst>
            </p:cNvPr>
            <p:cNvSpPr>
              <a:spLocks noChangeShapeType="1"/>
            </p:cNvSpPr>
            <p:nvPr/>
          </p:nvSpPr>
          <p:spPr bwMode="auto">
            <a:xfrm>
              <a:off x="271" y="3528"/>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7" name="Line 146">
              <a:extLst>
                <a:ext uri="{FF2B5EF4-FFF2-40B4-BE49-F238E27FC236}">
                  <a16:creationId xmlns:a16="http://schemas.microsoft.com/office/drawing/2014/main" id="{F335E800-ADAB-7D8A-31F0-3D0CD833F63F}"/>
                </a:ext>
              </a:extLst>
            </p:cNvPr>
            <p:cNvSpPr>
              <a:spLocks noChangeShapeType="1"/>
            </p:cNvSpPr>
            <p:nvPr/>
          </p:nvSpPr>
          <p:spPr bwMode="auto">
            <a:xfrm flipH="1">
              <a:off x="304" y="3528"/>
              <a:ext cx="83"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8" name="Line 147">
              <a:extLst>
                <a:ext uri="{FF2B5EF4-FFF2-40B4-BE49-F238E27FC236}">
                  <a16:creationId xmlns:a16="http://schemas.microsoft.com/office/drawing/2014/main" id="{19FF2648-DE60-7386-47B6-9F8F277A22B6}"/>
                </a:ext>
              </a:extLst>
            </p:cNvPr>
            <p:cNvSpPr>
              <a:spLocks noChangeShapeType="1"/>
            </p:cNvSpPr>
            <p:nvPr/>
          </p:nvSpPr>
          <p:spPr bwMode="auto">
            <a:xfrm>
              <a:off x="436" y="3451"/>
              <a:ext cx="67"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29" name="Line 148">
              <a:extLst>
                <a:ext uri="{FF2B5EF4-FFF2-40B4-BE49-F238E27FC236}">
                  <a16:creationId xmlns:a16="http://schemas.microsoft.com/office/drawing/2014/main" id="{E20EA0E0-B856-B19F-1641-435211D58692}"/>
                </a:ext>
              </a:extLst>
            </p:cNvPr>
            <p:cNvSpPr>
              <a:spLocks noChangeShapeType="1"/>
            </p:cNvSpPr>
            <p:nvPr/>
          </p:nvSpPr>
          <p:spPr bwMode="auto">
            <a:xfrm>
              <a:off x="436" y="3451"/>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0" name="Line 149">
              <a:extLst>
                <a:ext uri="{FF2B5EF4-FFF2-40B4-BE49-F238E27FC236}">
                  <a16:creationId xmlns:a16="http://schemas.microsoft.com/office/drawing/2014/main" id="{89A7FF95-32E5-8730-E635-822D0A7A2C60}"/>
                </a:ext>
              </a:extLst>
            </p:cNvPr>
            <p:cNvSpPr>
              <a:spLocks noChangeShapeType="1"/>
            </p:cNvSpPr>
            <p:nvPr/>
          </p:nvSpPr>
          <p:spPr bwMode="auto">
            <a:xfrm flipH="1">
              <a:off x="436" y="3512"/>
              <a:ext cx="6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1" name="Line 150">
              <a:extLst>
                <a:ext uri="{FF2B5EF4-FFF2-40B4-BE49-F238E27FC236}">
                  <a16:creationId xmlns:a16="http://schemas.microsoft.com/office/drawing/2014/main" id="{E161DE46-7B0B-932F-A880-F1C8013D98A1}"/>
                </a:ext>
              </a:extLst>
            </p:cNvPr>
            <p:cNvSpPr>
              <a:spLocks noChangeShapeType="1"/>
            </p:cNvSpPr>
            <p:nvPr/>
          </p:nvSpPr>
          <p:spPr bwMode="auto">
            <a:xfrm>
              <a:off x="436" y="3574"/>
              <a:ext cx="1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2" name="Line 151">
              <a:extLst>
                <a:ext uri="{FF2B5EF4-FFF2-40B4-BE49-F238E27FC236}">
                  <a16:creationId xmlns:a16="http://schemas.microsoft.com/office/drawing/2014/main" id="{A61362F9-833E-6ABC-66E8-F6849B0E56ED}"/>
                </a:ext>
              </a:extLst>
            </p:cNvPr>
            <p:cNvSpPr>
              <a:spLocks noChangeShapeType="1"/>
            </p:cNvSpPr>
            <p:nvPr/>
          </p:nvSpPr>
          <p:spPr bwMode="auto">
            <a:xfrm flipH="1">
              <a:off x="436" y="3451"/>
              <a:ext cx="1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3" name="Line 152">
              <a:extLst>
                <a:ext uri="{FF2B5EF4-FFF2-40B4-BE49-F238E27FC236}">
                  <a16:creationId xmlns:a16="http://schemas.microsoft.com/office/drawing/2014/main" id="{35E61DE5-D471-6A41-3934-EE294FA7A515}"/>
                </a:ext>
              </a:extLst>
            </p:cNvPr>
            <p:cNvSpPr>
              <a:spLocks noChangeShapeType="1"/>
            </p:cNvSpPr>
            <p:nvPr/>
          </p:nvSpPr>
          <p:spPr bwMode="auto">
            <a:xfrm flipH="1">
              <a:off x="1596" y="3574"/>
              <a:ext cx="1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4" name="Line 153">
              <a:extLst>
                <a:ext uri="{FF2B5EF4-FFF2-40B4-BE49-F238E27FC236}">
                  <a16:creationId xmlns:a16="http://schemas.microsoft.com/office/drawing/2014/main" id="{67F05412-F1E0-42AE-D586-2210DC228A20}"/>
                </a:ext>
              </a:extLst>
            </p:cNvPr>
            <p:cNvSpPr>
              <a:spLocks noChangeShapeType="1"/>
            </p:cNvSpPr>
            <p:nvPr/>
          </p:nvSpPr>
          <p:spPr bwMode="auto">
            <a:xfrm>
              <a:off x="1596" y="3528"/>
              <a:ext cx="1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5" name="Line 154">
              <a:extLst>
                <a:ext uri="{FF2B5EF4-FFF2-40B4-BE49-F238E27FC236}">
                  <a16:creationId xmlns:a16="http://schemas.microsoft.com/office/drawing/2014/main" id="{500021AE-F6EA-C017-7686-8709BF28F4A8}"/>
                </a:ext>
              </a:extLst>
            </p:cNvPr>
            <p:cNvSpPr>
              <a:spLocks noChangeShapeType="1"/>
            </p:cNvSpPr>
            <p:nvPr/>
          </p:nvSpPr>
          <p:spPr bwMode="auto">
            <a:xfrm>
              <a:off x="1596" y="3497"/>
              <a:ext cx="1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6" name="Line 155">
              <a:extLst>
                <a:ext uri="{FF2B5EF4-FFF2-40B4-BE49-F238E27FC236}">
                  <a16:creationId xmlns:a16="http://schemas.microsoft.com/office/drawing/2014/main" id="{A0CBB774-6BD5-9546-DE33-69465AC7BBBC}"/>
                </a:ext>
              </a:extLst>
            </p:cNvPr>
            <p:cNvSpPr>
              <a:spLocks noChangeShapeType="1"/>
            </p:cNvSpPr>
            <p:nvPr/>
          </p:nvSpPr>
          <p:spPr bwMode="auto">
            <a:xfrm>
              <a:off x="1596" y="3451"/>
              <a:ext cx="1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7" name="Line 156">
              <a:extLst>
                <a:ext uri="{FF2B5EF4-FFF2-40B4-BE49-F238E27FC236}">
                  <a16:creationId xmlns:a16="http://schemas.microsoft.com/office/drawing/2014/main" id="{8CBA7C5C-2572-E438-1976-576A5DF3E306}"/>
                </a:ext>
              </a:extLst>
            </p:cNvPr>
            <p:cNvSpPr>
              <a:spLocks noChangeShapeType="1"/>
            </p:cNvSpPr>
            <p:nvPr/>
          </p:nvSpPr>
          <p:spPr bwMode="auto">
            <a:xfrm>
              <a:off x="1762" y="3435"/>
              <a:ext cx="1" cy="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8" name="Line 157">
              <a:extLst>
                <a:ext uri="{FF2B5EF4-FFF2-40B4-BE49-F238E27FC236}">
                  <a16:creationId xmlns:a16="http://schemas.microsoft.com/office/drawing/2014/main" id="{A2E61A4F-172F-C3B9-517A-5C85FC1E4172}"/>
                </a:ext>
              </a:extLst>
            </p:cNvPr>
            <p:cNvSpPr>
              <a:spLocks noChangeShapeType="1"/>
            </p:cNvSpPr>
            <p:nvPr/>
          </p:nvSpPr>
          <p:spPr bwMode="auto">
            <a:xfrm>
              <a:off x="1762" y="3528"/>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39" name="Line 158">
              <a:extLst>
                <a:ext uri="{FF2B5EF4-FFF2-40B4-BE49-F238E27FC236}">
                  <a16:creationId xmlns:a16="http://schemas.microsoft.com/office/drawing/2014/main" id="{20D05ADD-5CA5-2358-2638-B92EA36E0EC3}"/>
                </a:ext>
              </a:extLst>
            </p:cNvPr>
            <p:cNvSpPr>
              <a:spLocks noChangeShapeType="1"/>
            </p:cNvSpPr>
            <p:nvPr/>
          </p:nvSpPr>
          <p:spPr bwMode="auto">
            <a:xfrm>
              <a:off x="1646" y="3528"/>
              <a:ext cx="83"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40" name="Line 159">
              <a:extLst>
                <a:ext uri="{FF2B5EF4-FFF2-40B4-BE49-F238E27FC236}">
                  <a16:creationId xmlns:a16="http://schemas.microsoft.com/office/drawing/2014/main" id="{684B2AFC-0D92-1E10-55FC-E212899D4897}"/>
                </a:ext>
              </a:extLst>
            </p:cNvPr>
            <p:cNvSpPr>
              <a:spLocks noChangeShapeType="1"/>
            </p:cNvSpPr>
            <p:nvPr/>
          </p:nvSpPr>
          <p:spPr bwMode="auto">
            <a:xfrm flipH="1">
              <a:off x="1530" y="3451"/>
              <a:ext cx="66"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41" name="Line 160">
              <a:extLst>
                <a:ext uri="{FF2B5EF4-FFF2-40B4-BE49-F238E27FC236}">
                  <a16:creationId xmlns:a16="http://schemas.microsoft.com/office/drawing/2014/main" id="{DF249A32-7125-FD09-C60B-A52A5CE22A6E}"/>
                </a:ext>
              </a:extLst>
            </p:cNvPr>
            <p:cNvSpPr>
              <a:spLocks noChangeShapeType="1"/>
            </p:cNvSpPr>
            <p:nvPr/>
          </p:nvSpPr>
          <p:spPr bwMode="auto">
            <a:xfrm>
              <a:off x="1596" y="3451"/>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42" name="Line 161">
              <a:extLst>
                <a:ext uri="{FF2B5EF4-FFF2-40B4-BE49-F238E27FC236}">
                  <a16:creationId xmlns:a16="http://schemas.microsoft.com/office/drawing/2014/main" id="{0975C059-4BF1-3C81-33B7-EF0293FABA71}"/>
                </a:ext>
              </a:extLst>
            </p:cNvPr>
            <p:cNvSpPr>
              <a:spLocks noChangeShapeType="1"/>
            </p:cNvSpPr>
            <p:nvPr/>
          </p:nvSpPr>
          <p:spPr bwMode="auto">
            <a:xfrm>
              <a:off x="1530" y="3512"/>
              <a:ext cx="6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43" name="Line 162">
              <a:extLst>
                <a:ext uri="{FF2B5EF4-FFF2-40B4-BE49-F238E27FC236}">
                  <a16:creationId xmlns:a16="http://schemas.microsoft.com/office/drawing/2014/main" id="{38E312AE-EE31-0605-6DE2-FCCB584DF518}"/>
                </a:ext>
              </a:extLst>
            </p:cNvPr>
            <p:cNvSpPr>
              <a:spLocks noChangeShapeType="1"/>
            </p:cNvSpPr>
            <p:nvPr/>
          </p:nvSpPr>
          <p:spPr bwMode="auto">
            <a:xfrm flipH="1">
              <a:off x="1414" y="3574"/>
              <a:ext cx="1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44" name="Line 163">
              <a:extLst>
                <a:ext uri="{FF2B5EF4-FFF2-40B4-BE49-F238E27FC236}">
                  <a16:creationId xmlns:a16="http://schemas.microsoft.com/office/drawing/2014/main" id="{789DE87F-D39B-BB8D-2643-5BA78C1B08A1}"/>
                </a:ext>
              </a:extLst>
            </p:cNvPr>
            <p:cNvSpPr>
              <a:spLocks noChangeShapeType="1"/>
            </p:cNvSpPr>
            <p:nvPr/>
          </p:nvSpPr>
          <p:spPr bwMode="auto">
            <a:xfrm>
              <a:off x="1414" y="3451"/>
              <a:ext cx="1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3973" name="Picture 164">
            <a:extLst>
              <a:ext uri="{FF2B5EF4-FFF2-40B4-BE49-F238E27FC236}">
                <a16:creationId xmlns:a16="http://schemas.microsoft.com/office/drawing/2014/main" id="{D6A5BC6A-1CCA-B819-E8F3-9405B65BFD3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1758950" cy="1274763"/>
          </a:xfrm>
          <a:prstGeom prst="rect">
            <a:avLst/>
          </a:prstGeom>
          <a:noFill/>
          <a:ln>
            <a:noFill/>
          </a:ln>
          <a:effectLst/>
          <a:extLst>
            <a:ext uri="{909E8E84-426E-40DD-AFC4-6F175D3DCCD1}">
              <a14:hiddenFill xmlns:a14="http://schemas.microsoft.com/office/drawing/2010/main">
                <a:solidFill>
                  <a:srgbClr val="C8C8C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165">
            <a:extLst>
              <a:ext uri="{FF2B5EF4-FFF2-40B4-BE49-F238E27FC236}">
                <a16:creationId xmlns:a16="http://schemas.microsoft.com/office/drawing/2014/main" id="{AAB34B45-A229-01A7-E3BA-0862BC7A8CC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1758950" cy="1274763"/>
          </a:xfrm>
          <a:prstGeom prst="rect">
            <a:avLst/>
          </a:prstGeom>
          <a:noFill/>
          <a:ln>
            <a:noFill/>
          </a:ln>
          <a:effectLst/>
          <a:extLst>
            <a:ext uri="{909E8E84-426E-40DD-AFC4-6F175D3DCCD1}">
              <a14:hiddenFill xmlns:a14="http://schemas.microsoft.com/office/drawing/2010/main">
                <a:solidFill>
                  <a:srgbClr val="C8C8C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166">
            <a:extLst>
              <a:ext uri="{FF2B5EF4-FFF2-40B4-BE49-F238E27FC236}">
                <a16:creationId xmlns:a16="http://schemas.microsoft.com/office/drawing/2014/main" id="{2D46E991-80CD-68D8-2684-7ECE55931CB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800600"/>
            <a:ext cx="1758950" cy="1274763"/>
          </a:xfrm>
          <a:prstGeom prst="rect">
            <a:avLst/>
          </a:prstGeom>
          <a:noFill/>
          <a:ln>
            <a:noFill/>
          </a:ln>
          <a:effectLst/>
          <a:extLst>
            <a:ext uri="{909E8E84-426E-40DD-AFC4-6F175D3DCCD1}">
              <a14:hiddenFill xmlns:a14="http://schemas.microsoft.com/office/drawing/2010/main">
                <a:solidFill>
                  <a:srgbClr val="C8C8C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976" name="Group 167">
            <a:extLst>
              <a:ext uri="{FF2B5EF4-FFF2-40B4-BE49-F238E27FC236}">
                <a16:creationId xmlns:a16="http://schemas.microsoft.com/office/drawing/2014/main" id="{D1A97C01-69A6-7ADA-57AD-F705FABBAF93}"/>
              </a:ext>
              <a:ext uri="{C183D7F6-B498-43B3-948B-1728B52AA6E4}">
                <adec:decorative xmlns:adec="http://schemas.microsoft.com/office/drawing/2017/decorative" val="1"/>
              </a:ext>
            </a:extLst>
          </p:cNvPr>
          <p:cNvGrpSpPr>
            <a:grpSpLocks/>
          </p:cNvGrpSpPr>
          <p:nvPr/>
        </p:nvGrpSpPr>
        <p:grpSpPr bwMode="auto">
          <a:xfrm>
            <a:off x="6553200" y="3124200"/>
            <a:ext cx="1897063" cy="893763"/>
            <a:chOff x="370" y="2128"/>
            <a:chExt cx="1294" cy="563"/>
          </a:xfrm>
        </p:grpSpPr>
        <p:sp>
          <p:nvSpPr>
            <p:cNvPr id="84081" name="Freeform 168">
              <a:extLst>
                <a:ext uri="{FF2B5EF4-FFF2-40B4-BE49-F238E27FC236}">
                  <a16:creationId xmlns:a16="http://schemas.microsoft.com/office/drawing/2014/main" id="{4715CD28-D96B-D97D-83CC-4997E143AA58}"/>
                </a:ext>
              </a:extLst>
            </p:cNvPr>
            <p:cNvSpPr>
              <a:spLocks/>
            </p:cNvSpPr>
            <p:nvPr/>
          </p:nvSpPr>
          <p:spPr bwMode="auto">
            <a:xfrm>
              <a:off x="685" y="2221"/>
              <a:ext cx="33" cy="68"/>
            </a:xfrm>
            <a:custGeom>
              <a:avLst/>
              <a:gdLst>
                <a:gd name="T0" fmla="*/ 0 w 132"/>
                <a:gd name="T1" fmla="*/ 0 h 275"/>
                <a:gd name="T2" fmla="*/ 33 w 132"/>
                <a:gd name="T3" fmla="*/ 61 h 275"/>
                <a:gd name="T4" fmla="*/ 3 w 132"/>
                <a:gd name="T5" fmla="*/ 68 h 275"/>
                <a:gd name="T6" fmla="*/ 0 w 132"/>
                <a:gd name="T7" fmla="*/ 0 h 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75">
                  <a:moveTo>
                    <a:pt x="0" y="0"/>
                  </a:moveTo>
                  <a:lnTo>
                    <a:pt x="132" y="246"/>
                  </a:lnTo>
                  <a:lnTo>
                    <a:pt x="11" y="2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2" name="Freeform 169">
              <a:extLst>
                <a:ext uri="{FF2B5EF4-FFF2-40B4-BE49-F238E27FC236}">
                  <a16:creationId xmlns:a16="http://schemas.microsoft.com/office/drawing/2014/main" id="{6770F715-D870-EE76-D433-EDB6E5C10E91}"/>
                </a:ext>
              </a:extLst>
            </p:cNvPr>
            <p:cNvSpPr>
              <a:spLocks/>
            </p:cNvSpPr>
            <p:nvPr/>
          </p:nvSpPr>
          <p:spPr bwMode="auto">
            <a:xfrm>
              <a:off x="801" y="2405"/>
              <a:ext cx="33" cy="62"/>
            </a:xfrm>
            <a:custGeom>
              <a:avLst/>
              <a:gdLst>
                <a:gd name="T0" fmla="*/ 16 w 132"/>
                <a:gd name="T1" fmla="*/ 62 h 246"/>
                <a:gd name="T2" fmla="*/ 0 w 132"/>
                <a:gd name="T3" fmla="*/ 0 h 246"/>
                <a:gd name="T4" fmla="*/ 33 w 132"/>
                <a:gd name="T5" fmla="*/ 0 h 246"/>
                <a:gd name="T6" fmla="*/ 16 w 132"/>
                <a:gd name="T7" fmla="*/ 62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65" y="246"/>
                  </a:moveTo>
                  <a:lnTo>
                    <a:pt x="0" y="0"/>
                  </a:lnTo>
                  <a:lnTo>
                    <a:pt x="132" y="0"/>
                  </a:lnTo>
                  <a:lnTo>
                    <a:pt x="65"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3" name="Freeform 170">
              <a:extLst>
                <a:ext uri="{FF2B5EF4-FFF2-40B4-BE49-F238E27FC236}">
                  <a16:creationId xmlns:a16="http://schemas.microsoft.com/office/drawing/2014/main" id="{93CDA93E-4C96-C39B-0445-DC41858EA4A6}"/>
                </a:ext>
              </a:extLst>
            </p:cNvPr>
            <p:cNvSpPr>
              <a:spLocks/>
            </p:cNvSpPr>
            <p:nvPr/>
          </p:nvSpPr>
          <p:spPr bwMode="auto">
            <a:xfrm>
              <a:off x="934" y="2405"/>
              <a:ext cx="33" cy="62"/>
            </a:xfrm>
            <a:custGeom>
              <a:avLst/>
              <a:gdLst>
                <a:gd name="T0" fmla="*/ 17 w 133"/>
                <a:gd name="T1" fmla="*/ 62 h 246"/>
                <a:gd name="T2" fmla="*/ 0 w 133"/>
                <a:gd name="T3" fmla="*/ 0 h 246"/>
                <a:gd name="T4" fmla="*/ 33 w 133"/>
                <a:gd name="T5" fmla="*/ 0 h 246"/>
                <a:gd name="T6" fmla="*/ 17 w 133"/>
                <a:gd name="T7" fmla="*/ 62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246">
                  <a:moveTo>
                    <a:pt x="67" y="246"/>
                  </a:moveTo>
                  <a:lnTo>
                    <a:pt x="0" y="0"/>
                  </a:lnTo>
                  <a:lnTo>
                    <a:pt x="133" y="0"/>
                  </a:lnTo>
                  <a:lnTo>
                    <a:pt x="67"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4" name="Freeform 171">
              <a:extLst>
                <a:ext uri="{FF2B5EF4-FFF2-40B4-BE49-F238E27FC236}">
                  <a16:creationId xmlns:a16="http://schemas.microsoft.com/office/drawing/2014/main" id="{3DB255F5-0938-0F1A-0135-0A77B30CF3EB}"/>
                </a:ext>
              </a:extLst>
            </p:cNvPr>
            <p:cNvSpPr>
              <a:spLocks/>
            </p:cNvSpPr>
            <p:nvPr/>
          </p:nvSpPr>
          <p:spPr bwMode="auto">
            <a:xfrm>
              <a:off x="1315" y="2221"/>
              <a:ext cx="33" cy="68"/>
            </a:xfrm>
            <a:custGeom>
              <a:avLst/>
              <a:gdLst>
                <a:gd name="T0" fmla="*/ 33 w 134"/>
                <a:gd name="T1" fmla="*/ 0 h 275"/>
                <a:gd name="T2" fmla="*/ 0 w 134"/>
                <a:gd name="T3" fmla="*/ 61 h 275"/>
                <a:gd name="T4" fmla="*/ 30 w 134"/>
                <a:gd name="T5" fmla="*/ 68 h 275"/>
                <a:gd name="T6" fmla="*/ 33 w 134"/>
                <a:gd name="T7" fmla="*/ 0 h 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275">
                  <a:moveTo>
                    <a:pt x="134" y="0"/>
                  </a:moveTo>
                  <a:lnTo>
                    <a:pt x="0" y="246"/>
                  </a:lnTo>
                  <a:lnTo>
                    <a:pt x="122" y="275"/>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5" name="Freeform 172">
              <a:extLst>
                <a:ext uri="{FF2B5EF4-FFF2-40B4-BE49-F238E27FC236}">
                  <a16:creationId xmlns:a16="http://schemas.microsoft.com/office/drawing/2014/main" id="{D810B716-A7EB-0584-EA45-46CDEF5E0363}"/>
                </a:ext>
              </a:extLst>
            </p:cNvPr>
            <p:cNvSpPr>
              <a:spLocks/>
            </p:cNvSpPr>
            <p:nvPr/>
          </p:nvSpPr>
          <p:spPr bwMode="auto">
            <a:xfrm>
              <a:off x="1066" y="2405"/>
              <a:ext cx="33" cy="62"/>
            </a:xfrm>
            <a:custGeom>
              <a:avLst/>
              <a:gdLst>
                <a:gd name="T0" fmla="*/ 17 w 132"/>
                <a:gd name="T1" fmla="*/ 62 h 246"/>
                <a:gd name="T2" fmla="*/ 0 w 132"/>
                <a:gd name="T3" fmla="*/ 0 h 246"/>
                <a:gd name="T4" fmla="*/ 33 w 132"/>
                <a:gd name="T5" fmla="*/ 0 h 246"/>
                <a:gd name="T6" fmla="*/ 17 w 132"/>
                <a:gd name="T7" fmla="*/ 62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66" y="246"/>
                  </a:moveTo>
                  <a:lnTo>
                    <a:pt x="0" y="0"/>
                  </a:lnTo>
                  <a:lnTo>
                    <a:pt x="132" y="0"/>
                  </a:lnTo>
                  <a:lnTo>
                    <a:pt x="66"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6" name="Freeform 173">
              <a:extLst>
                <a:ext uri="{FF2B5EF4-FFF2-40B4-BE49-F238E27FC236}">
                  <a16:creationId xmlns:a16="http://schemas.microsoft.com/office/drawing/2014/main" id="{51530607-BA52-6461-BE76-0FD5105D0DBD}"/>
                </a:ext>
              </a:extLst>
            </p:cNvPr>
            <p:cNvSpPr>
              <a:spLocks/>
            </p:cNvSpPr>
            <p:nvPr/>
          </p:nvSpPr>
          <p:spPr bwMode="auto">
            <a:xfrm>
              <a:off x="1199" y="2405"/>
              <a:ext cx="33" cy="62"/>
            </a:xfrm>
            <a:custGeom>
              <a:avLst/>
              <a:gdLst>
                <a:gd name="T0" fmla="*/ 16 w 132"/>
                <a:gd name="T1" fmla="*/ 62 h 246"/>
                <a:gd name="T2" fmla="*/ 0 w 132"/>
                <a:gd name="T3" fmla="*/ 0 h 246"/>
                <a:gd name="T4" fmla="*/ 33 w 132"/>
                <a:gd name="T5" fmla="*/ 0 h 246"/>
                <a:gd name="T6" fmla="*/ 16 w 132"/>
                <a:gd name="T7" fmla="*/ 62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65" y="246"/>
                  </a:moveTo>
                  <a:lnTo>
                    <a:pt x="0" y="0"/>
                  </a:lnTo>
                  <a:lnTo>
                    <a:pt x="132" y="0"/>
                  </a:lnTo>
                  <a:lnTo>
                    <a:pt x="65"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087" name="Line 174">
              <a:extLst>
                <a:ext uri="{FF2B5EF4-FFF2-40B4-BE49-F238E27FC236}">
                  <a16:creationId xmlns:a16="http://schemas.microsoft.com/office/drawing/2014/main" id="{7CF1CE27-0B83-387F-55D2-05EC5BCA9767}"/>
                </a:ext>
              </a:extLst>
            </p:cNvPr>
            <p:cNvSpPr>
              <a:spLocks noChangeShapeType="1"/>
            </p:cNvSpPr>
            <p:nvPr/>
          </p:nvSpPr>
          <p:spPr bwMode="auto">
            <a:xfrm flipV="1">
              <a:off x="619"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88" name="Line 175">
              <a:extLst>
                <a:ext uri="{FF2B5EF4-FFF2-40B4-BE49-F238E27FC236}">
                  <a16:creationId xmlns:a16="http://schemas.microsoft.com/office/drawing/2014/main" id="{8B7CD376-AE5F-B631-989B-354CCB7F49DB}"/>
                </a:ext>
              </a:extLst>
            </p:cNvPr>
            <p:cNvSpPr>
              <a:spLocks noChangeShapeType="1"/>
            </p:cNvSpPr>
            <p:nvPr/>
          </p:nvSpPr>
          <p:spPr bwMode="auto">
            <a:xfrm>
              <a:off x="884" y="2467"/>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89" name="Line 176">
              <a:extLst>
                <a:ext uri="{FF2B5EF4-FFF2-40B4-BE49-F238E27FC236}">
                  <a16:creationId xmlns:a16="http://schemas.microsoft.com/office/drawing/2014/main" id="{EB70CD6A-6F7B-E5BF-D391-64608573397D}"/>
                </a:ext>
              </a:extLst>
            </p:cNvPr>
            <p:cNvSpPr>
              <a:spLocks noChangeShapeType="1"/>
            </p:cNvSpPr>
            <p:nvPr/>
          </p:nvSpPr>
          <p:spPr bwMode="auto">
            <a:xfrm>
              <a:off x="619" y="2467"/>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0" name="Line 177">
              <a:extLst>
                <a:ext uri="{FF2B5EF4-FFF2-40B4-BE49-F238E27FC236}">
                  <a16:creationId xmlns:a16="http://schemas.microsoft.com/office/drawing/2014/main" id="{7EA9373E-4F8D-FF7B-6FA6-F58FF9633AF3}"/>
                </a:ext>
              </a:extLst>
            </p:cNvPr>
            <p:cNvSpPr>
              <a:spLocks noChangeShapeType="1"/>
            </p:cNvSpPr>
            <p:nvPr/>
          </p:nvSpPr>
          <p:spPr bwMode="auto">
            <a:xfrm>
              <a:off x="1149" y="2467"/>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1" name="Line 178">
              <a:extLst>
                <a:ext uri="{FF2B5EF4-FFF2-40B4-BE49-F238E27FC236}">
                  <a16:creationId xmlns:a16="http://schemas.microsoft.com/office/drawing/2014/main" id="{49E36204-7BF7-4CB7-A53C-6B1D7028968A}"/>
                </a:ext>
              </a:extLst>
            </p:cNvPr>
            <p:cNvSpPr>
              <a:spLocks noChangeShapeType="1"/>
            </p:cNvSpPr>
            <p:nvPr/>
          </p:nvSpPr>
          <p:spPr bwMode="auto">
            <a:xfrm>
              <a:off x="992" y="2405"/>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2" name="Line 179">
              <a:extLst>
                <a:ext uri="{FF2B5EF4-FFF2-40B4-BE49-F238E27FC236}">
                  <a16:creationId xmlns:a16="http://schemas.microsoft.com/office/drawing/2014/main" id="{27AA0E45-E2E7-AD8F-9C27-A5CB50669FCC}"/>
                </a:ext>
              </a:extLst>
            </p:cNvPr>
            <p:cNvSpPr>
              <a:spLocks noChangeShapeType="1"/>
            </p:cNvSpPr>
            <p:nvPr/>
          </p:nvSpPr>
          <p:spPr bwMode="auto">
            <a:xfrm flipH="1">
              <a:off x="884" y="2221"/>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3" name="Line 180">
              <a:extLst>
                <a:ext uri="{FF2B5EF4-FFF2-40B4-BE49-F238E27FC236}">
                  <a16:creationId xmlns:a16="http://schemas.microsoft.com/office/drawing/2014/main" id="{3ED520DB-195C-C6E6-A29E-EB66FD9486FA}"/>
                </a:ext>
              </a:extLst>
            </p:cNvPr>
            <p:cNvSpPr>
              <a:spLocks noChangeShapeType="1"/>
            </p:cNvSpPr>
            <p:nvPr/>
          </p:nvSpPr>
          <p:spPr bwMode="auto">
            <a:xfrm>
              <a:off x="817"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4" name="Line 181">
              <a:extLst>
                <a:ext uri="{FF2B5EF4-FFF2-40B4-BE49-F238E27FC236}">
                  <a16:creationId xmlns:a16="http://schemas.microsoft.com/office/drawing/2014/main" id="{D0504639-B17D-3FD3-2FA0-AF595D1A1260}"/>
                </a:ext>
              </a:extLst>
            </p:cNvPr>
            <p:cNvSpPr>
              <a:spLocks noChangeShapeType="1"/>
            </p:cNvSpPr>
            <p:nvPr/>
          </p:nvSpPr>
          <p:spPr bwMode="auto">
            <a:xfrm flipH="1" flipV="1">
              <a:off x="685" y="2221"/>
              <a:ext cx="66"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5" name="Line 182">
              <a:extLst>
                <a:ext uri="{FF2B5EF4-FFF2-40B4-BE49-F238E27FC236}">
                  <a16:creationId xmlns:a16="http://schemas.microsoft.com/office/drawing/2014/main" id="{0DF8C7E1-9B65-79D8-44EA-E67ABEF8E2AA}"/>
                </a:ext>
              </a:extLst>
            </p:cNvPr>
            <p:cNvSpPr>
              <a:spLocks noChangeShapeType="1"/>
            </p:cNvSpPr>
            <p:nvPr/>
          </p:nvSpPr>
          <p:spPr bwMode="auto">
            <a:xfrm>
              <a:off x="950"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6" name="Line 183">
              <a:extLst>
                <a:ext uri="{FF2B5EF4-FFF2-40B4-BE49-F238E27FC236}">
                  <a16:creationId xmlns:a16="http://schemas.microsoft.com/office/drawing/2014/main" id="{0C4D9262-CF90-CFAD-2745-853D751C993A}"/>
                </a:ext>
              </a:extLst>
            </p:cNvPr>
            <p:cNvSpPr>
              <a:spLocks noChangeShapeType="1"/>
            </p:cNvSpPr>
            <p:nvPr/>
          </p:nvSpPr>
          <p:spPr bwMode="auto">
            <a:xfrm flipV="1">
              <a:off x="884"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7" name="Line 184">
              <a:extLst>
                <a:ext uri="{FF2B5EF4-FFF2-40B4-BE49-F238E27FC236}">
                  <a16:creationId xmlns:a16="http://schemas.microsoft.com/office/drawing/2014/main" id="{49B2E035-C8EC-D2AE-A843-61E183EA8109}"/>
                </a:ext>
              </a:extLst>
            </p:cNvPr>
            <p:cNvSpPr>
              <a:spLocks noChangeShapeType="1"/>
            </p:cNvSpPr>
            <p:nvPr/>
          </p:nvSpPr>
          <p:spPr bwMode="auto">
            <a:xfrm>
              <a:off x="685" y="2221"/>
              <a:ext cx="33"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8" name="Line 185">
              <a:extLst>
                <a:ext uri="{FF2B5EF4-FFF2-40B4-BE49-F238E27FC236}">
                  <a16:creationId xmlns:a16="http://schemas.microsoft.com/office/drawing/2014/main" id="{C6FD6A61-713A-B01F-18B4-3B7A11DB9915}"/>
                </a:ext>
              </a:extLst>
            </p:cNvPr>
            <p:cNvSpPr>
              <a:spLocks noChangeShapeType="1"/>
            </p:cNvSpPr>
            <p:nvPr/>
          </p:nvSpPr>
          <p:spPr bwMode="auto">
            <a:xfrm flipH="1" flipV="1">
              <a:off x="685" y="2221"/>
              <a:ext cx="3" cy="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99" name="Line 186">
              <a:extLst>
                <a:ext uri="{FF2B5EF4-FFF2-40B4-BE49-F238E27FC236}">
                  <a16:creationId xmlns:a16="http://schemas.microsoft.com/office/drawing/2014/main" id="{0AFDF4A6-4A08-E32B-0950-B5A1AAC09380}"/>
                </a:ext>
              </a:extLst>
            </p:cNvPr>
            <p:cNvSpPr>
              <a:spLocks noChangeShapeType="1"/>
            </p:cNvSpPr>
            <p:nvPr/>
          </p:nvSpPr>
          <p:spPr bwMode="auto">
            <a:xfrm flipH="1">
              <a:off x="801" y="2405"/>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0" name="Line 187">
              <a:extLst>
                <a:ext uri="{FF2B5EF4-FFF2-40B4-BE49-F238E27FC236}">
                  <a16:creationId xmlns:a16="http://schemas.microsoft.com/office/drawing/2014/main" id="{5D400B40-CB51-1FE8-9F65-D4A2D332E4EF}"/>
                </a:ext>
              </a:extLst>
            </p:cNvPr>
            <p:cNvSpPr>
              <a:spLocks noChangeShapeType="1"/>
            </p:cNvSpPr>
            <p:nvPr/>
          </p:nvSpPr>
          <p:spPr bwMode="auto">
            <a:xfrm>
              <a:off x="652" y="2405"/>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1" name="Line 188">
              <a:extLst>
                <a:ext uri="{FF2B5EF4-FFF2-40B4-BE49-F238E27FC236}">
                  <a16:creationId xmlns:a16="http://schemas.microsoft.com/office/drawing/2014/main" id="{FC55B4AC-36D2-A691-A766-C16FFEB88910}"/>
                </a:ext>
              </a:extLst>
            </p:cNvPr>
            <p:cNvSpPr>
              <a:spLocks noChangeShapeType="1"/>
            </p:cNvSpPr>
            <p:nvPr/>
          </p:nvSpPr>
          <p:spPr bwMode="auto">
            <a:xfrm>
              <a:off x="685" y="2405"/>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2" name="Line 189">
              <a:extLst>
                <a:ext uri="{FF2B5EF4-FFF2-40B4-BE49-F238E27FC236}">
                  <a16:creationId xmlns:a16="http://schemas.microsoft.com/office/drawing/2014/main" id="{EA54AAFC-9859-A647-A6E4-D8DF20796D89}"/>
                </a:ext>
              </a:extLst>
            </p:cNvPr>
            <p:cNvSpPr>
              <a:spLocks noChangeShapeType="1"/>
            </p:cNvSpPr>
            <p:nvPr/>
          </p:nvSpPr>
          <p:spPr bwMode="auto">
            <a:xfrm>
              <a:off x="801" y="2405"/>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3" name="Line 190">
              <a:extLst>
                <a:ext uri="{FF2B5EF4-FFF2-40B4-BE49-F238E27FC236}">
                  <a16:creationId xmlns:a16="http://schemas.microsoft.com/office/drawing/2014/main" id="{F9F9A37F-3CD6-4E65-1C02-83B1D4E4BBA0}"/>
                </a:ext>
              </a:extLst>
            </p:cNvPr>
            <p:cNvSpPr>
              <a:spLocks noChangeShapeType="1"/>
            </p:cNvSpPr>
            <p:nvPr/>
          </p:nvSpPr>
          <p:spPr bwMode="auto">
            <a:xfrm flipV="1">
              <a:off x="817" y="2405"/>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4" name="Line 191">
              <a:extLst>
                <a:ext uri="{FF2B5EF4-FFF2-40B4-BE49-F238E27FC236}">
                  <a16:creationId xmlns:a16="http://schemas.microsoft.com/office/drawing/2014/main" id="{01171F3B-E7DC-BB54-7EC3-CCB0F61D7518}"/>
                </a:ext>
              </a:extLst>
            </p:cNvPr>
            <p:cNvSpPr>
              <a:spLocks noChangeShapeType="1"/>
            </p:cNvSpPr>
            <p:nvPr/>
          </p:nvSpPr>
          <p:spPr bwMode="auto">
            <a:xfrm flipV="1">
              <a:off x="950" y="2405"/>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5" name="Line 192">
              <a:extLst>
                <a:ext uri="{FF2B5EF4-FFF2-40B4-BE49-F238E27FC236}">
                  <a16:creationId xmlns:a16="http://schemas.microsoft.com/office/drawing/2014/main" id="{F28CEFD9-2C6F-CE80-893A-EE315DC953CD}"/>
                </a:ext>
              </a:extLst>
            </p:cNvPr>
            <p:cNvSpPr>
              <a:spLocks noChangeShapeType="1"/>
            </p:cNvSpPr>
            <p:nvPr/>
          </p:nvSpPr>
          <p:spPr bwMode="auto">
            <a:xfrm>
              <a:off x="934" y="2405"/>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6" name="Line 193">
              <a:extLst>
                <a:ext uri="{FF2B5EF4-FFF2-40B4-BE49-F238E27FC236}">
                  <a16:creationId xmlns:a16="http://schemas.microsoft.com/office/drawing/2014/main" id="{10850637-5F15-0D64-CCF6-0288F9D03FDB}"/>
                </a:ext>
              </a:extLst>
            </p:cNvPr>
            <p:cNvSpPr>
              <a:spLocks noChangeShapeType="1"/>
            </p:cNvSpPr>
            <p:nvPr/>
          </p:nvSpPr>
          <p:spPr bwMode="auto">
            <a:xfrm flipH="1">
              <a:off x="934" y="2405"/>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7" name="Line 194">
              <a:extLst>
                <a:ext uri="{FF2B5EF4-FFF2-40B4-BE49-F238E27FC236}">
                  <a16:creationId xmlns:a16="http://schemas.microsoft.com/office/drawing/2014/main" id="{42BAEA5B-DFC6-E06B-7C03-5E5AD75EE28F}"/>
                </a:ext>
              </a:extLst>
            </p:cNvPr>
            <p:cNvSpPr>
              <a:spLocks noChangeShapeType="1"/>
            </p:cNvSpPr>
            <p:nvPr/>
          </p:nvSpPr>
          <p:spPr bwMode="auto">
            <a:xfrm flipH="1">
              <a:off x="688" y="2282"/>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8" name="Line 195">
              <a:extLst>
                <a:ext uri="{FF2B5EF4-FFF2-40B4-BE49-F238E27FC236}">
                  <a16:creationId xmlns:a16="http://schemas.microsoft.com/office/drawing/2014/main" id="{27630812-974D-4ACF-60B5-DDE67A2C9D59}"/>
                </a:ext>
              </a:extLst>
            </p:cNvPr>
            <p:cNvSpPr>
              <a:spLocks noChangeShapeType="1"/>
            </p:cNvSpPr>
            <p:nvPr/>
          </p:nvSpPr>
          <p:spPr bwMode="auto">
            <a:xfrm>
              <a:off x="1017" y="2405"/>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09" name="Line 196">
              <a:extLst>
                <a:ext uri="{FF2B5EF4-FFF2-40B4-BE49-F238E27FC236}">
                  <a16:creationId xmlns:a16="http://schemas.microsoft.com/office/drawing/2014/main" id="{E145A0A7-7540-F1D0-6479-5C580A622BF3}"/>
                </a:ext>
              </a:extLst>
            </p:cNvPr>
            <p:cNvSpPr>
              <a:spLocks noChangeShapeType="1"/>
            </p:cNvSpPr>
            <p:nvPr/>
          </p:nvSpPr>
          <p:spPr bwMode="auto">
            <a:xfrm flipH="1">
              <a:off x="619" y="2221"/>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0" name="Line 197">
              <a:extLst>
                <a:ext uri="{FF2B5EF4-FFF2-40B4-BE49-F238E27FC236}">
                  <a16:creationId xmlns:a16="http://schemas.microsoft.com/office/drawing/2014/main" id="{F5489719-0AB1-017A-60FC-99B52FEB40E7}"/>
                </a:ext>
              </a:extLst>
            </p:cNvPr>
            <p:cNvSpPr>
              <a:spLocks noChangeShapeType="1"/>
            </p:cNvSpPr>
            <p:nvPr/>
          </p:nvSpPr>
          <p:spPr bwMode="auto">
            <a:xfrm>
              <a:off x="1083"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1" name="Line 198">
              <a:extLst>
                <a:ext uri="{FF2B5EF4-FFF2-40B4-BE49-F238E27FC236}">
                  <a16:creationId xmlns:a16="http://schemas.microsoft.com/office/drawing/2014/main" id="{B0DE6AE7-FAC5-61B2-CA74-938B0A8372A1}"/>
                </a:ext>
              </a:extLst>
            </p:cNvPr>
            <p:cNvSpPr>
              <a:spLocks noChangeShapeType="1"/>
            </p:cNvSpPr>
            <p:nvPr/>
          </p:nvSpPr>
          <p:spPr bwMode="auto">
            <a:xfrm>
              <a:off x="1414"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2" name="Line 199">
              <a:extLst>
                <a:ext uri="{FF2B5EF4-FFF2-40B4-BE49-F238E27FC236}">
                  <a16:creationId xmlns:a16="http://schemas.microsoft.com/office/drawing/2014/main" id="{89B0808F-3277-73CE-E42C-402CFA0010D6}"/>
                </a:ext>
              </a:extLst>
            </p:cNvPr>
            <p:cNvSpPr>
              <a:spLocks noChangeShapeType="1"/>
            </p:cNvSpPr>
            <p:nvPr/>
          </p:nvSpPr>
          <p:spPr bwMode="auto">
            <a:xfrm>
              <a:off x="1149"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3" name="Line 200">
              <a:extLst>
                <a:ext uri="{FF2B5EF4-FFF2-40B4-BE49-F238E27FC236}">
                  <a16:creationId xmlns:a16="http://schemas.microsoft.com/office/drawing/2014/main" id="{D7D28029-D0C5-FDF5-FB81-DE536E058031}"/>
                </a:ext>
              </a:extLst>
            </p:cNvPr>
            <p:cNvSpPr>
              <a:spLocks noChangeShapeType="1"/>
            </p:cNvSpPr>
            <p:nvPr/>
          </p:nvSpPr>
          <p:spPr bwMode="auto">
            <a:xfrm flipV="1">
              <a:off x="1414"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4" name="Line 201">
              <a:extLst>
                <a:ext uri="{FF2B5EF4-FFF2-40B4-BE49-F238E27FC236}">
                  <a16:creationId xmlns:a16="http://schemas.microsoft.com/office/drawing/2014/main" id="{473D1439-30F8-B350-01AC-1619D24792B2}"/>
                </a:ext>
              </a:extLst>
            </p:cNvPr>
            <p:cNvSpPr>
              <a:spLocks noChangeShapeType="1"/>
            </p:cNvSpPr>
            <p:nvPr/>
          </p:nvSpPr>
          <p:spPr bwMode="auto">
            <a:xfrm>
              <a:off x="1215"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5" name="Line 202">
              <a:extLst>
                <a:ext uri="{FF2B5EF4-FFF2-40B4-BE49-F238E27FC236}">
                  <a16:creationId xmlns:a16="http://schemas.microsoft.com/office/drawing/2014/main" id="{BCD4E125-6694-9B42-72BD-2BC35717B245}"/>
                </a:ext>
              </a:extLst>
            </p:cNvPr>
            <p:cNvSpPr>
              <a:spLocks noChangeShapeType="1"/>
            </p:cNvSpPr>
            <p:nvPr/>
          </p:nvSpPr>
          <p:spPr bwMode="auto">
            <a:xfrm flipV="1">
              <a:off x="1281" y="2221"/>
              <a:ext cx="67"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6" name="Line 203">
              <a:extLst>
                <a:ext uri="{FF2B5EF4-FFF2-40B4-BE49-F238E27FC236}">
                  <a16:creationId xmlns:a16="http://schemas.microsoft.com/office/drawing/2014/main" id="{5E8DCC82-663D-13CF-3E52-82DE8CA50F8E}"/>
                </a:ext>
              </a:extLst>
            </p:cNvPr>
            <p:cNvSpPr>
              <a:spLocks noChangeShapeType="1"/>
            </p:cNvSpPr>
            <p:nvPr/>
          </p:nvSpPr>
          <p:spPr bwMode="auto">
            <a:xfrm flipV="1">
              <a:off x="1345" y="2221"/>
              <a:ext cx="3" cy="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7" name="Line 204">
              <a:extLst>
                <a:ext uri="{FF2B5EF4-FFF2-40B4-BE49-F238E27FC236}">
                  <a16:creationId xmlns:a16="http://schemas.microsoft.com/office/drawing/2014/main" id="{FCF81E0C-1FC6-A6A4-A142-B4CAA3B0DB2E}"/>
                </a:ext>
              </a:extLst>
            </p:cNvPr>
            <p:cNvSpPr>
              <a:spLocks noChangeShapeType="1"/>
            </p:cNvSpPr>
            <p:nvPr/>
          </p:nvSpPr>
          <p:spPr bwMode="auto">
            <a:xfrm flipH="1">
              <a:off x="1315" y="2221"/>
              <a:ext cx="33"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8" name="Line 205">
              <a:extLst>
                <a:ext uri="{FF2B5EF4-FFF2-40B4-BE49-F238E27FC236}">
                  <a16:creationId xmlns:a16="http://schemas.microsoft.com/office/drawing/2014/main" id="{061F436E-61A0-5CC1-5FC7-94C03458DC7A}"/>
                </a:ext>
              </a:extLst>
            </p:cNvPr>
            <p:cNvSpPr>
              <a:spLocks noChangeShapeType="1"/>
            </p:cNvSpPr>
            <p:nvPr/>
          </p:nvSpPr>
          <p:spPr bwMode="auto">
            <a:xfrm flipH="1">
              <a:off x="1066" y="2405"/>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19" name="Line 206">
              <a:extLst>
                <a:ext uri="{FF2B5EF4-FFF2-40B4-BE49-F238E27FC236}">
                  <a16:creationId xmlns:a16="http://schemas.microsoft.com/office/drawing/2014/main" id="{66BCA925-E1DC-76B5-CCAD-90621C8C6FF1}"/>
                </a:ext>
              </a:extLst>
            </p:cNvPr>
            <p:cNvSpPr>
              <a:spLocks noChangeShapeType="1"/>
            </p:cNvSpPr>
            <p:nvPr/>
          </p:nvSpPr>
          <p:spPr bwMode="auto">
            <a:xfrm flipV="1">
              <a:off x="1083" y="2405"/>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0" name="Line 207">
              <a:extLst>
                <a:ext uri="{FF2B5EF4-FFF2-40B4-BE49-F238E27FC236}">
                  <a16:creationId xmlns:a16="http://schemas.microsoft.com/office/drawing/2014/main" id="{F0087141-D1FD-C488-C177-372E803565D6}"/>
                </a:ext>
              </a:extLst>
            </p:cNvPr>
            <p:cNvSpPr>
              <a:spLocks noChangeShapeType="1"/>
            </p:cNvSpPr>
            <p:nvPr/>
          </p:nvSpPr>
          <p:spPr bwMode="auto">
            <a:xfrm>
              <a:off x="1066" y="2405"/>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1" name="Line 208">
              <a:extLst>
                <a:ext uri="{FF2B5EF4-FFF2-40B4-BE49-F238E27FC236}">
                  <a16:creationId xmlns:a16="http://schemas.microsoft.com/office/drawing/2014/main" id="{C2E2D548-81EF-F693-2E33-358AEDA80423}"/>
                </a:ext>
              </a:extLst>
            </p:cNvPr>
            <p:cNvSpPr>
              <a:spLocks noChangeShapeType="1"/>
            </p:cNvSpPr>
            <p:nvPr/>
          </p:nvSpPr>
          <p:spPr bwMode="auto">
            <a:xfrm>
              <a:off x="1199" y="2405"/>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2" name="Line 209">
              <a:extLst>
                <a:ext uri="{FF2B5EF4-FFF2-40B4-BE49-F238E27FC236}">
                  <a16:creationId xmlns:a16="http://schemas.microsoft.com/office/drawing/2014/main" id="{C071B6BF-97B8-87F4-5EF4-AF9CE5EEBEA5}"/>
                </a:ext>
              </a:extLst>
            </p:cNvPr>
            <p:cNvSpPr>
              <a:spLocks noChangeShapeType="1"/>
            </p:cNvSpPr>
            <p:nvPr/>
          </p:nvSpPr>
          <p:spPr bwMode="auto">
            <a:xfrm flipV="1">
              <a:off x="1215" y="2405"/>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3" name="Line 210">
              <a:extLst>
                <a:ext uri="{FF2B5EF4-FFF2-40B4-BE49-F238E27FC236}">
                  <a16:creationId xmlns:a16="http://schemas.microsoft.com/office/drawing/2014/main" id="{343A76A2-7C27-B142-DF2A-5609CAA2261B}"/>
                </a:ext>
              </a:extLst>
            </p:cNvPr>
            <p:cNvSpPr>
              <a:spLocks noChangeShapeType="1"/>
            </p:cNvSpPr>
            <p:nvPr/>
          </p:nvSpPr>
          <p:spPr bwMode="auto">
            <a:xfrm flipH="1">
              <a:off x="1199" y="2405"/>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4" name="Line 211">
              <a:extLst>
                <a:ext uri="{FF2B5EF4-FFF2-40B4-BE49-F238E27FC236}">
                  <a16:creationId xmlns:a16="http://schemas.microsoft.com/office/drawing/2014/main" id="{7D308475-4095-BA71-0CD4-C85A1A11F511}"/>
                </a:ext>
              </a:extLst>
            </p:cNvPr>
            <p:cNvSpPr>
              <a:spLocks noChangeShapeType="1"/>
            </p:cNvSpPr>
            <p:nvPr/>
          </p:nvSpPr>
          <p:spPr bwMode="auto">
            <a:xfrm>
              <a:off x="1348" y="2405"/>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5" name="Line 212">
              <a:extLst>
                <a:ext uri="{FF2B5EF4-FFF2-40B4-BE49-F238E27FC236}">
                  <a16:creationId xmlns:a16="http://schemas.microsoft.com/office/drawing/2014/main" id="{A25B0929-C0B7-A0C1-9134-F467D67CA338}"/>
                </a:ext>
              </a:extLst>
            </p:cNvPr>
            <p:cNvSpPr>
              <a:spLocks noChangeShapeType="1"/>
            </p:cNvSpPr>
            <p:nvPr/>
          </p:nvSpPr>
          <p:spPr bwMode="auto">
            <a:xfrm>
              <a:off x="1315" y="2405"/>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6" name="Line 213">
              <a:extLst>
                <a:ext uri="{FF2B5EF4-FFF2-40B4-BE49-F238E27FC236}">
                  <a16:creationId xmlns:a16="http://schemas.microsoft.com/office/drawing/2014/main" id="{5DDACA4D-0591-C85B-8CCA-CDF60C9BC7FF}"/>
                </a:ext>
              </a:extLst>
            </p:cNvPr>
            <p:cNvSpPr>
              <a:spLocks noChangeShapeType="1"/>
            </p:cNvSpPr>
            <p:nvPr/>
          </p:nvSpPr>
          <p:spPr bwMode="auto">
            <a:xfrm>
              <a:off x="1315" y="2282"/>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7" name="Line 214">
              <a:extLst>
                <a:ext uri="{FF2B5EF4-FFF2-40B4-BE49-F238E27FC236}">
                  <a16:creationId xmlns:a16="http://schemas.microsoft.com/office/drawing/2014/main" id="{D210C822-E0BE-6D2B-1F1B-EF25D4B0517E}"/>
                </a:ext>
              </a:extLst>
            </p:cNvPr>
            <p:cNvSpPr>
              <a:spLocks noChangeShapeType="1"/>
            </p:cNvSpPr>
            <p:nvPr/>
          </p:nvSpPr>
          <p:spPr bwMode="auto">
            <a:xfrm flipH="1">
              <a:off x="1149" y="2221"/>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8" name="Line 215">
              <a:extLst>
                <a:ext uri="{FF2B5EF4-FFF2-40B4-BE49-F238E27FC236}">
                  <a16:creationId xmlns:a16="http://schemas.microsoft.com/office/drawing/2014/main" id="{7E3805A1-5CD1-EE0E-6D54-761864E66FDC}"/>
                </a:ext>
              </a:extLst>
            </p:cNvPr>
            <p:cNvSpPr>
              <a:spLocks noChangeShapeType="1"/>
            </p:cNvSpPr>
            <p:nvPr/>
          </p:nvSpPr>
          <p:spPr bwMode="auto">
            <a:xfrm flipH="1" flipV="1">
              <a:off x="458" y="2224"/>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29" name="Line 216">
              <a:extLst>
                <a:ext uri="{FF2B5EF4-FFF2-40B4-BE49-F238E27FC236}">
                  <a16:creationId xmlns:a16="http://schemas.microsoft.com/office/drawing/2014/main" id="{2E98591F-0193-32E3-7308-FA902D68F003}"/>
                </a:ext>
              </a:extLst>
            </p:cNvPr>
            <p:cNvSpPr>
              <a:spLocks noChangeShapeType="1"/>
            </p:cNvSpPr>
            <p:nvPr/>
          </p:nvSpPr>
          <p:spPr bwMode="auto">
            <a:xfrm flipH="1">
              <a:off x="479" y="2224"/>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0" name="Line 217">
              <a:extLst>
                <a:ext uri="{FF2B5EF4-FFF2-40B4-BE49-F238E27FC236}">
                  <a16:creationId xmlns:a16="http://schemas.microsoft.com/office/drawing/2014/main" id="{FAF35047-48F0-C283-DF7E-8A854FEE684F}"/>
                </a:ext>
              </a:extLst>
            </p:cNvPr>
            <p:cNvSpPr>
              <a:spLocks noChangeShapeType="1"/>
            </p:cNvSpPr>
            <p:nvPr/>
          </p:nvSpPr>
          <p:spPr bwMode="auto">
            <a:xfrm flipH="1" flipV="1">
              <a:off x="507" y="2224"/>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1" name="Line 218">
              <a:extLst>
                <a:ext uri="{FF2B5EF4-FFF2-40B4-BE49-F238E27FC236}">
                  <a16:creationId xmlns:a16="http://schemas.microsoft.com/office/drawing/2014/main" id="{D7A90E9B-FDC8-A89E-1233-DD67E36084EA}"/>
                </a:ext>
              </a:extLst>
            </p:cNvPr>
            <p:cNvSpPr>
              <a:spLocks noChangeShapeType="1"/>
            </p:cNvSpPr>
            <p:nvPr/>
          </p:nvSpPr>
          <p:spPr bwMode="auto">
            <a:xfrm flipH="1">
              <a:off x="528" y="2224"/>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2" name="Line 219">
              <a:extLst>
                <a:ext uri="{FF2B5EF4-FFF2-40B4-BE49-F238E27FC236}">
                  <a16:creationId xmlns:a16="http://schemas.microsoft.com/office/drawing/2014/main" id="{B8B7693C-7D97-9B6F-32AB-817C4D324B8C}"/>
                </a:ext>
              </a:extLst>
            </p:cNvPr>
            <p:cNvSpPr>
              <a:spLocks noChangeShapeType="1"/>
            </p:cNvSpPr>
            <p:nvPr/>
          </p:nvSpPr>
          <p:spPr bwMode="auto">
            <a:xfrm flipH="1" flipV="1">
              <a:off x="556" y="2224"/>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3" name="Line 220">
              <a:extLst>
                <a:ext uri="{FF2B5EF4-FFF2-40B4-BE49-F238E27FC236}">
                  <a16:creationId xmlns:a16="http://schemas.microsoft.com/office/drawing/2014/main" id="{93B30A22-4D89-0653-2B12-C6F67E54B358}"/>
                </a:ext>
              </a:extLst>
            </p:cNvPr>
            <p:cNvSpPr>
              <a:spLocks noChangeShapeType="1"/>
            </p:cNvSpPr>
            <p:nvPr/>
          </p:nvSpPr>
          <p:spPr bwMode="auto">
            <a:xfrm flipH="1">
              <a:off x="584" y="2224"/>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4" name="Line 221">
              <a:extLst>
                <a:ext uri="{FF2B5EF4-FFF2-40B4-BE49-F238E27FC236}">
                  <a16:creationId xmlns:a16="http://schemas.microsoft.com/office/drawing/2014/main" id="{5631B510-DB68-E347-8BE6-F064BFF4C280}"/>
                </a:ext>
              </a:extLst>
            </p:cNvPr>
            <p:cNvSpPr>
              <a:spLocks noChangeShapeType="1"/>
            </p:cNvSpPr>
            <p:nvPr/>
          </p:nvSpPr>
          <p:spPr bwMode="auto">
            <a:xfrm>
              <a:off x="619" y="2221"/>
              <a:ext cx="1" cy="2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5" name="Rectangle 222">
              <a:extLst>
                <a:ext uri="{FF2B5EF4-FFF2-40B4-BE49-F238E27FC236}">
                  <a16:creationId xmlns:a16="http://schemas.microsoft.com/office/drawing/2014/main" id="{06990236-1016-3D81-5243-DF9C489EAEFA}"/>
                </a:ext>
              </a:extLst>
            </p:cNvPr>
            <p:cNvSpPr>
              <a:spLocks noChangeArrowheads="1"/>
            </p:cNvSpPr>
            <p:nvPr/>
          </p:nvSpPr>
          <p:spPr bwMode="auto">
            <a:xfrm>
              <a:off x="858" y="2481"/>
              <a:ext cx="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5</a:t>
              </a:r>
              <a:endParaRPr lang="en-US" altLang="en-US" sz="1600">
                <a:latin typeface="MetaPlusLF-Regular" charset="0"/>
              </a:endParaRPr>
            </a:p>
          </p:txBody>
        </p:sp>
        <p:sp>
          <p:nvSpPr>
            <p:cNvPr id="84136" name="Rectangle 223">
              <a:extLst>
                <a:ext uri="{FF2B5EF4-FFF2-40B4-BE49-F238E27FC236}">
                  <a16:creationId xmlns:a16="http://schemas.microsoft.com/office/drawing/2014/main" id="{D83D1110-EDA6-03F6-BE47-2C76AD8130CA}"/>
                </a:ext>
              </a:extLst>
            </p:cNvPr>
            <p:cNvSpPr>
              <a:spLocks noChangeArrowheads="1"/>
            </p:cNvSpPr>
            <p:nvPr/>
          </p:nvSpPr>
          <p:spPr bwMode="auto">
            <a:xfrm>
              <a:off x="891" y="2128"/>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4</a:t>
              </a:r>
              <a:endParaRPr lang="en-US" altLang="en-US" sz="1600">
                <a:latin typeface="MetaPlusLF-Regular" charset="0"/>
              </a:endParaRPr>
            </a:p>
          </p:txBody>
        </p:sp>
        <p:sp>
          <p:nvSpPr>
            <p:cNvPr id="84137" name="Line 224">
              <a:extLst>
                <a:ext uri="{FF2B5EF4-FFF2-40B4-BE49-F238E27FC236}">
                  <a16:creationId xmlns:a16="http://schemas.microsoft.com/office/drawing/2014/main" id="{C7B9463A-4E0D-F1D7-5A41-0E6D5E4177DD}"/>
                </a:ext>
              </a:extLst>
            </p:cNvPr>
            <p:cNvSpPr>
              <a:spLocks noChangeShapeType="1"/>
            </p:cNvSpPr>
            <p:nvPr/>
          </p:nvSpPr>
          <p:spPr bwMode="auto">
            <a:xfrm>
              <a:off x="486" y="2467"/>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8" name="Line 225">
              <a:extLst>
                <a:ext uri="{FF2B5EF4-FFF2-40B4-BE49-F238E27FC236}">
                  <a16:creationId xmlns:a16="http://schemas.microsoft.com/office/drawing/2014/main" id="{8EE575F4-0300-0E4C-3272-B786B619A5C3}"/>
                </a:ext>
              </a:extLst>
            </p:cNvPr>
            <p:cNvSpPr>
              <a:spLocks noChangeShapeType="1"/>
            </p:cNvSpPr>
            <p:nvPr/>
          </p:nvSpPr>
          <p:spPr bwMode="auto">
            <a:xfrm flipH="1">
              <a:off x="486" y="2344"/>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39" name="Line 226">
              <a:extLst>
                <a:ext uri="{FF2B5EF4-FFF2-40B4-BE49-F238E27FC236}">
                  <a16:creationId xmlns:a16="http://schemas.microsoft.com/office/drawing/2014/main" id="{235E9DAE-D0FE-2505-FEED-8C4D6DCF8A5E}"/>
                </a:ext>
              </a:extLst>
            </p:cNvPr>
            <p:cNvSpPr>
              <a:spLocks noChangeShapeType="1"/>
            </p:cNvSpPr>
            <p:nvPr/>
          </p:nvSpPr>
          <p:spPr bwMode="auto">
            <a:xfrm>
              <a:off x="486" y="2344"/>
              <a:ext cx="67"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0" name="Line 227">
              <a:extLst>
                <a:ext uri="{FF2B5EF4-FFF2-40B4-BE49-F238E27FC236}">
                  <a16:creationId xmlns:a16="http://schemas.microsoft.com/office/drawing/2014/main" id="{ACB1DC3A-8FD2-6C66-8880-29C536C096EF}"/>
                </a:ext>
              </a:extLst>
            </p:cNvPr>
            <p:cNvSpPr>
              <a:spLocks noChangeShapeType="1"/>
            </p:cNvSpPr>
            <p:nvPr/>
          </p:nvSpPr>
          <p:spPr bwMode="auto">
            <a:xfrm flipH="1">
              <a:off x="486" y="2405"/>
              <a:ext cx="6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1" name="Line 228">
              <a:extLst>
                <a:ext uri="{FF2B5EF4-FFF2-40B4-BE49-F238E27FC236}">
                  <a16:creationId xmlns:a16="http://schemas.microsoft.com/office/drawing/2014/main" id="{5A91634C-A677-3762-7267-16A1E951EC4B}"/>
                </a:ext>
              </a:extLst>
            </p:cNvPr>
            <p:cNvSpPr>
              <a:spLocks noChangeShapeType="1"/>
            </p:cNvSpPr>
            <p:nvPr/>
          </p:nvSpPr>
          <p:spPr bwMode="auto">
            <a:xfrm>
              <a:off x="486" y="2344"/>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2" name="Line 229">
              <a:extLst>
                <a:ext uri="{FF2B5EF4-FFF2-40B4-BE49-F238E27FC236}">
                  <a16:creationId xmlns:a16="http://schemas.microsoft.com/office/drawing/2014/main" id="{824FCEA9-67E6-027C-35FE-B1CC6F1B12AA}"/>
                </a:ext>
              </a:extLst>
            </p:cNvPr>
            <p:cNvSpPr>
              <a:spLocks noChangeShapeType="1"/>
            </p:cNvSpPr>
            <p:nvPr/>
          </p:nvSpPr>
          <p:spPr bwMode="auto">
            <a:xfrm flipV="1">
              <a:off x="387" y="2421"/>
              <a:ext cx="83"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3" name="Line 230">
              <a:extLst>
                <a:ext uri="{FF2B5EF4-FFF2-40B4-BE49-F238E27FC236}">
                  <a16:creationId xmlns:a16="http://schemas.microsoft.com/office/drawing/2014/main" id="{5C93F662-494C-B0CF-A493-4D7B2C25DA94}"/>
                </a:ext>
              </a:extLst>
            </p:cNvPr>
            <p:cNvSpPr>
              <a:spLocks noChangeShapeType="1"/>
            </p:cNvSpPr>
            <p:nvPr/>
          </p:nvSpPr>
          <p:spPr bwMode="auto">
            <a:xfrm flipV="1">
              <a:off x="370" y="242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4" name="Line 231">
              <a:extLst>
                <a:ext uri="{FF2B5EF4-FFF2-40B4-BE49-F238E27FC236}">
                  <a16:creationId xmlns:a16="http://schemas.microsoft.com/office/drawing/2014/main" id="{B901352B-5D48-8D41-EA16-D166CE1C3496}"/>
                </a:ext>
              </a:extLst>
            </p:cNvPr>
            <p:cNvSpPr>
              <a:spLocks noChangeShapeType="1"/>
            </p:cNvSpPr>
            <p:nvPr/>
          </p:nvSpPr>
          <p:spPr bwMode="auto">
            <a:xfrm flipH="1">
              <a:off x="370" y="2467"/>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5" name="Line 232">
              <a:extLst>
                <a:ext uri="{FF2B5EF4-FFF2-40B4-BE49-F238E27FC236}">
                  <a16:creationId xmlns:a16="http://schemas.microsoft.com/office/drawing/2014/main" id="{22C0E763-BBDB-3003-0850-BA57411CB6E6}"/>
                </a:ext>
              </a:extLst>
            </p:cNvPr>
            <p:cNvSpPr>
              <a:spLocks noChangeShapeType="1"/>
            </p:cNvSpPr>
            <p:nvPr/>
          </p:nvSpPr>
          <p:spPr bwMode="auto">
            <a:xfrm flipV="1">
              <a:off x="370" y="2328"/>
              <a:ext cx="1" cy="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6" name="Line 233">
              <a:extLst>
                <a:ext uri="{FF2B5EF4-FFF2-40B4-BE49-F238E27FC236}">
                  <a16:creationId xmlns:a16="http://schemas.microsoft.com/office/drawing/2014/main" id="{2C5C6E24-D24A-3194-E16C-3315A9412592}"/>
                </a:ext>
              </a:extLst>
            </p:cNvPr>
            <p:cNvSpPr>
              <a:spLocks noChangeShapeType="1"/>
            </p:cNvSpPr>
            <p:nvPr/>
          </p:nvSpPr>
          <p:spPr bwMode="auto">
            <a:xfrm flipH="1">
              <a:off x="370" y="2390"/>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7" name="Line 234">
              <a:extLst>
                <a:ext uri="{FF2B5EF4-FFF2-40B4-BE49-F238E27FC236}">
                  <a16:creationId xmlns:a16="http://schemas.microsoft.com/office/drawing/2014/main" id="{34CCEEB7-62E8-8224-331E-9FB241E4D4F5}"/>
                </a:ext>
              </a:extLst>
            </p:cNvPr>
            <p:cNvSpPr>
              <a:spLocks noChangeShapeType="1"/>
            </p:cNvSpPr>
            <p:nvPr/>
          </p:nvSpPr>
          <p:spPr bwMode="auto">
            <a:xfrm flipH="1">
              <a:off x="370" y="2344"/>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8" name="Line 235">
              <a:extLst>
                <a:ext uri="{FF2B5EF4-FFF2-40B4-BE49-F238E27FC236}">
                  <a16:creationId xmlns:a16="http://schemas.microsoft.com/office/drawing/2014/main" id="{767F7A75-6C9D-108B-4FEA-8A3B21B8D77A}"/>
                </a:ext>
              </a:extLst>
            </p:cNvPr>
            <p:cNvSpPr>
              <a:spLocks noChangeShapeType="1"/>
            </p:cNvSpPr>
            <p:nvPr/>
          </p:nvSpPr>
          <p:spPr bwMode="auto">
            <a:xfrm>
              <a:off x="370" y="2421"/>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49" name="Line 236">
              <a:extLst>
                <a:ext uri="{FF2B5EF4-FFF2-40B4-BE49-F238E27FC236}">
                  <a16:creationId xmlns:a16="http://schemas.microsoft.com/office/drawing/2014/main" id="{B8A10B66-DD71-CCF2-2343-950BCEADC2D4}"/>
                </a:ext>
              </a:extLst>
            </p:cNvPr>
            <p:cNvSpPr>
              <a:spLocks noChangeShapeType="1"/>
            </p:cNvSpPr>
            <p:nvPr/>
          </p:nvSpPr>
          <p:spPr bwMode="auto">
            <a:xfrm>
              <a:off x="950" y="2467"/>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0" name="Line 237">
              <a:extLst>
                <a:ext uri="{FF2B5EF4-FFF2-40B4-BE49-F238E27FC236}">
                  <a16:creationId xmlns:a16="http://schemas.microsoft.com/office/drawing/2014/main" id="{F1CD343D-7DE2-631C-C87B-5D95833D39BA}"/>
                </a:ext>
              </a:extLst>
            </p:cNvPr>
            <p:cNvSpPr>
              <a:spLocks noChangeShapeType="1"/>
            </p:cNvSpPr>
            <p:nvPr/>
          </p:nvSpPr>
          <p:spPr bwMode="auto">
            <a:xfrm flipH="1">
              <a:off x="909" y="2528"/>
              <a:ext cx="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1" name="Line 238">
              <a:extLst>
                <a:ext uri="{FF2B5EF4-FFF2-40B4-BE49-F238E27FC236}">
                  <a16:creationId xmlns:a16="http://schemas.microsoft.com/office/drawing/2014/main" id="{BB3A9F9F-1EC8-492F-3095-CAC625E38765}"/>
                </a:ext>
              </a:extLst>
            </p:cNvPr>
            <p:cNvSpPr>
              <a:spLocks noChangeShapeType="1"/>
            </p:cNvSpPr>
            <p:nvPr/>
          </p:nvSpPr>
          <p:spPr bwMode="auto">
            <a:xfrm flipV="1">
              <a:off x="950" y="2528"/>
              <a:ext cx="42"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2" name="Line 239">
              <a:extLst>
                <a:ext uri="{FF2B5EF4-FFF2-40B4-BE49-F238E27FC236}">
                  <a16:creationId xmlns:a16="http://schemas.microsoft.com/office/drawing/2014/main" id="{22B31B18-1196-B733-B122-7EAB417D07EE}"/>
                </a:ext>
              </a:extLst>
            </p:cNvPr>
            <p:cNvSpPr>
              <a:spLocks noChangeShapeType="1"/>
            </p:cNvSpPr>
            <p:nvPr/>
          </p:nvSpPr>
          <p:spPr bwMode="auto">
            <a:xfrm>
              <a:off x="909" y="2528"/>
              <a:ext cx="4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3" name="Line 240">
              <a:extLst>
                <a:ext uri="{FF2B5EF4-FFF2-40B4-BE49-F238E27FC236}">
                  <a16:creationId xmlns:a16="http://schemas.microsoft.com/office/drawing/2014/main" id="{012F5173-6F8D-8E21-68D9-B7B86255E547}"/>
                </a:ext>
              </a:extLst>
            </p:cNvPr>
            <p:cNvSpPr>
              <a:spLocks noChangeShapeType="1"/>
            </p:cNvSpPr>
            <p:nvPr/>
          </p:nvSpPr>
          <p:spPr bwMode="auto">
            <a:xfrm>
              <a:off x="1017" y="2467"/>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4" name="Line 241">
              <a:extLst>
                <a:ext uri="{FF2B5EF4-FFF2-40B4-BE49-F238E27FC236}">
                  <a16:creationId xmlns:a16="http://schemas.microsoft.com/office/drawing/2014/main" id="{397B267A-389F-78EA-7987-D19340BEEBBB}"/>
                </a:ext>
              </a:extLst>
            </p:cNvPr>
            <p:cNvSpPr>
              <a:spLocks noChangeShapeType="1"/>
            </p:cNvSpPr>
            <p:nvPr/>
          </p:nvSpPr>
          <p:spPr bwMode="auto">
            <a:xfrm>
              <a:off x="1017" y="2528"/>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5" name="Line 242">
              <a:extLst>
                <a:ext uri="{FF2B5EF4-FFF2-40B4-BE49-F238E27FC236}">
                  <a16:creationId xmlns:a16="http://schemas.microsoft.com/office/drawing/2014/main" id="{19095098-4F1E-2DF7-EE0C-17943B09A2E5}"/>
                </a:ext>
              </a:extLst>
            </p:cNvPr>
            <p:cNvSpPr>
              <a:spLocks noChangeShapeType="1"/>
            </p:cNvSpPr>
            <p:nvPr/>
          </p:nvSpPr>
          <p:spPr bwMode="auto">
            <a:xfrm flipH="1">
              <a:off x="444" y="2224"/>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6" name="Line 243">
              <a:extLst>
                <a:ext uri="{FF2B5EF4-FFF2-40B4-BE49-F238E27FC236}">
                  <a16:creationId xmlns:a16="http://schemas.microsoft.com/office/drawing/2014/main" id="{CDEDE854-BF94-AA0D-2F93-DCA52720D2E9}"/>
                </a:ext>
              </a:extLst>
            </p:cNvPr>
            <p:cNvSpPr>
              <a:spLocks noChangeShapeType="1"/>
            </p:cNvSpPr>
            <p:nvPr/>
          </p:nvSpPr>
          <p:spPr bwMode="auto">
            <a:xfrm flipH="1" flipV="1">
              <a:off x="605" y="2224"/>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7" name="Line 244">
              <a:extLst>
                <a:ext uri="{FF2B5EF4-FFF2-40B4-BE49-F238E27FC236}">
                  <a16:creationId xmlns:a16="http://schemas.microsoft.com/office/drawing/2014/main" id="{25D46E99-AD61-A5B9-688B-6F7611FD9F2E}"/>
                </a:ext>
              </a:extLst>
            </p:cNvPr>
            <p:cNvSpPr>
              <a:spLocks noChangeShapeType="1"/>
            </p:cNvSpPr>
            <p:nvPr/>
          </p:nvSpPr>
          <p:spPr bwMode="auto">
            <a:xfrm>
              <a:off x="950" y="2159"/>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8" name="Line 245">
              <a:extLst>
                <a:ext uri="{FF2B5EF4-FFF2-40B4-BE49-F238E27FC236}">
                  <a16:creationId xmlns:a16="http://schemas.microsoft.com/office/drawing/2014/main" id="{83FBD226-7DD0-BC83-47A4-7F608E677EF1}"/>
                </a:ext>
              </a:extLst>
            </p:cNvPr>
            <p:cNvSpPr>
              <a:spLocks noChangeShapeType="1"/>
            </p:cNvSpPr>
            <p:nvPr/>
          </p:nvSpPr>
          <p:spPr bwMode="auto">
            <a:xfrm>
              <a:off x="1428" y="2224"/>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59" name="Line 246">
              <a:extLst>
                <a:ext uri="{FF2B5EF4-FFF2-40B4-BE49-F238E27FC236}">
                  <a16:creationId xmlns:a16="http://schemas.microsoft.com/office/drawing/2014/main" id="{04F8FE9F-7E28-F449-F1BC-C0DAFA90D0BD}"/>
                </a:ext>
              </a:extLst>
            </p:cNvPr>
            <p:cNvSpPr>
              <a:spLocks noChangeShapeType="1"/>
            </p:cNvSpPr>
            <p:nvPr/>
          </p:nvSpPr>
          <p:spPr bwMode="auto">
            <a:xfrm flipV="1">
              <a:off x="1449" y="2224"/>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0" name="Line 247">
              <a:extLst>
                <a:ext uri="{FF2B5EF4-FFF2-40B4-BE49-F238E27FC236}">
                  <a16:creationId xmlns:a16="http://schemas.microsoft.com/office/drawing/2014/main" id="{3C06101D-C555-692A-7C4A-E61B51128396}"/>
                </a:ext>
              </a:extLst>
            </p:cNvPr>
            <p:cNvSpPr>
              <a:spLocks noChangeShapeType="1"/>
            </p:cNvSpPr>
            <p:nvPr/>
          </p:nvSpPr>
          <p:spPr bwMode="auto">
            <a:xfrm>
              <a:off x="1477" y="2224"/>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1" name="Line 248">
              <a:extLst>
                <a:ext uri="{FF2B5EF4-FFF2-40B4-BE49-F238E27FC236}">
                  <a16:creationId xmlns:a16="http://schemas.microsoft.com/office/drawing/2014/main" id="{103B1F07-B63C-5ADF-41E8-CA5B5B9ED4FE}"/>
                </a:ext>
              </a:extLst>
            </p:cNvPr>
            <p:cNvSpPr>
              <a:spLocks noChangeShapeType="1"/>
            </p:cNvSpPr>
            <p:nvPr/>
          </p:nvSpPr>
          <p:spPr bwMode="auto">
            <a:xfrm flipV="1">
              <a:off x="1505" y="2224"/>
              <a:ext cx="21"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2" name="Line 249">
              <a:extLst>
                <a:ext uri="{FF2B5EF4-FFF2-40B4-BE49-F238E27FC236}">
                  <a16:creationId xmlns:a16="http://schemas.microsoft.com/office/drawing/2014/main" id="{8AE8B9CA-F303-435A-9B53-C43344DEAB03}"/>
                </a:ext>
              </a:extLst>
            </p:cNvPr>
            <p:cNvSpPr>
              <a:spLocks noChangeShapeType="1"/>
            </p:cNvSpPr>
            <p:nvPr/>
          </p:nvSpPr>
          <p:spPr bwMode="auto">
            <a:xfrm>
              <a:off x="1526" y="2224"/>
              <a:ext cx="28"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3" name="Line 250">
              <a:extLst>
                <a:ext uri="{FF2B5EF4-FFF2-40B4-BE49-F238E27FC236}">
                  <a16:creationId xmlns:a16="http://schemas.microsoft.com/office/drawing/2014/main" id="{535478D0-F59C-88FE-F460-A8A59D32C8A3}"/>
                </a:ext>
              </a:extLst>
            </p:cNvPr>
            <p:cNvSpPr>
              <a:spLocks noChangeShapeType="1"/>
            </p:cNvSpPr>
            <p:nvPr/>
          </p:nvSpPr>
          <p:spPr bwMode="auto">
            <a:xfrm flipV="1">
              <a:off x="1554" y="2224"/>
              <a:ext cx="20" cy="1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4" name="Line 251">
              <a:extLst>
                <a:ext uri="{FF2B5EF4-FFF2-40B4-BE49-F238E27FC236}">
                  <a16:creationId xmlns:a16="http://schemas.microsoft.com/office/drawing/2014/main" id="{BD1049C0-7C9A-EB9B-407E-B8661D2A6ED0}"/>
                </a:ext>
              </a:extLst>
            </p:cNvPr>
            <p:cNvSpPr>
              <a:spLocks noChangeShapeType="1"/>
            </p:cNvSpPr>
            <p:nvPr/>
          </p:nvSpPr>
          <p:spPr bwMode="auto">
            <a:xfrm flipH="1">
              <a:off x="1414" y="2467"/>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5" name="Rectangle 252">
              <a:extLst>
                <a:ext uri="{FF2B5EF4-FFF2-40B4-BE49-F238E27FC236}">
                  <a16:creationId xmlns:a16="http://schemas.microsoft.com/office/drawing/2014/main" id="{B04D0D80-A504-8BD2-EE23-637A532B205E}"/>
                </a:ext>
              </a:extLst>
            </p:cNvPr>
            <p:cNvSpPr>
              <a:spLocks noChangeArrowheads="1"/>
            </p:cNvSpPr>
            <p:nvPr/>
          </p:nvSpPr>
          <p:spPr bwMode="auto">
            <a:xfrm>
              <a:off x="1057" y="2605"/>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1</a:t>
              </a:r>
              <a:endParaRPr lang="en-US" altLang="en-US" sz="1600">
                <a:latin typeface="MetaPlusLF-Regular" charset="0"/>
              </a:endParaRPr>
            </a:p>
          </p:txBody>
        </p:sp>
        <p:sp>
          <p:nvSpPr>
            <p:cNvPr id="84166" name="Rectangle 253">
              <a:extLst>
                <a:ext uri="{FF2B5EF4-FFF2-40B4-BE49-F238E27FC236}">
                  <a16:creationId xmlns:a16="http://schemas.microsoft.com/office/drawing/2014/main" id="{9F261674-50EB-C6A5-A981-E1E8B7E502BF}"/>
                </a:ext>
              </a:extLst>
            </p:cNvPr>
            <p:cNvSpPr>
              <a:spLocks noChangeArrowheads="1"/>
            </p:cNvSpPr>
            <p:nvPr/>
          </p:nvSpPr>
          <p:spPr bwMode="auto">
            <a:xfrm>
              <a:off x="1172" y="2481"/>
              <a:ext cx="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3</a:t>
              </a:r>
              <a:endParaRPr lang="en-US" altLang="en-US" sz="1600">
                <a:latin typeface="MetaPlusLF-Regular" charset="0"/>
              </a:endParaRPr>
            </a:p>
          </p:txBody>
        </p:sp>
        <p:sp>
          <p:nvSpPr>
            <p:cNvPr id="84167" name="Rectangle 254">
              <a:extLst>
                <a:ext uri="{FF2B5EF4-FFF2-40B4-BE49-F238E27FC236}">
                  <a16:creationId xmlns:a16="http://schemas.microsoft.com/office/drawing/2014/main" id="{70FE00BF-AB4E-39FA-7730-069E21260FC0}"/>
                </a:ext>
              </a:extLst>
            </p:cNvPr>
            <p:cNvSpPr>
              <a:spLocks noChangeArrowheads="1"/>
            </p:cNvSpPr>
            <p:nvPr/>
          </p:nvSpPr>
          <p:spPr bwMode="auto">
            <a:xfrm>
              <a:off x="1124" y="2128"/>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2</a:t>
              </a:r>
              <a:endParaRPr lang="en-US" altLang="en-US" sz="1600">
                <a:latin typeface="MetaPlusLF-Regular" charset="0"/>
              </a:endParaRPr>
            </a:p>
          </p:txBody>
        </p:sp>
        <p:sp>
          <p:nvSpPr>
            <p:cNvPr id="84168" name="Line 255">
              <a:extLst>
                <a:ext uri="{FF2B5EF4-FFF2-40B4-BE49-F238E27FC236}">
                  <a16:creationId xmlns:a16="http://schemas.microsoft.com/office/drawing/2014/main" id="{89A9C860-7126-ACF0-C402-7EDDE9F282ED}"/>
                </a:ext>
              </a:extLst>
            </p:cNvPr>
            <p:cNvSpPr>
              <a:spLocks noChangeShapeType="1"/>
            </p:cNvSpPr>
            <p:nvPr/>
          </p:nvSpPr>
          <p:spPr bwMode="auto">
            <a:xfrm>
              <a:off x="1414" y="2344"/>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69" name="Line 256">
              <a:extLst>
                <a:ext uri="{FF2B5EF4-FFF2-40B4-BE49-F238E27FC236}">
                  <a16:creationId xmlns:a16="http://schemas.microsoft.com/office/drawing/2014/main" id="{4DC06FFA-79C7-FB6F-3066-8778B58ACD02}"/>
                </a:ext>
              </a:extLst>
            </p:cNvPr>
            <p:cNvSpPr>
              <a:spLocks noChangeShapeType="1"/>
            </p:cNvSpPr>
            <p:nvPr/>
          </p:nvSpPr>
          <p:spPr bwMode="auto">
            <a:xfrm flipH="1">
              <a:off x="1480" y="2344"/>
              <a:ext cx="67"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0" name="Line 257">
              <a:extLst>
                <a:ext uri="{FF2B5EF4-FFF2-40B4-BE49-F238E27FC236}">
                  <a16:creationId xmlns:a16="http://schemas.microsoft.com/office/drawing/2014/main" id="{C1844667-35F9-F07F-75CC-428DC57CEC6C}"/>
                </a:ext>
              </a:extLst>
            </p:cNvPr>
            <p:cNvSpPr>
              <a:spLocks noChangeShapeType="1"/>
            </p:cNvSpPr>
            <p:nvPr/>
          </p:nvSpPr>
          <p:spPr bwMode="auto">
            <a:xfrm>
              <a:off x="1480" y="2405"/>
              <a:ext cx="6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1" name="Line 258">
              <a:extLst>
                <a:ext uri="{FF2B5EF4-FFF2-40B4-BE49-F238E27FC236}">
                  <a16:creationId xmlns:a16="http://schemas.microsoft.com/office/drawing/2014/main" id="{224DC2CC-495F-8EF5-4C5E-5D3F8C618C8D}"/>
                </a:ext>
              </a:extLst>
            </p:cNvPr>
            <p:cNvSpPr>
              <a:spLocks noChangeShapeType="1"/>
            </p:cNvSpPr>
            <p:nvPr/>
          </p:nvSpPr>
          <p:spPr bwMode="auto">
            <a:xfrm>
              <a:off x="1083" y="2467"/>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2" name="Line 259">
              <a:extLst>
                <a:ext uri="{FF2B5EF4-FFF2-40B4-BE49-F238E27FC236}">
                  <a16:creationId xmlns:a16="http://schemas.microsoft.com/office/drawing/2014/main" id="{0E01F88B-86CE-E4C9-7278-156870AD19F7}"/>
                </a:ext>
              </a:extLst>
            </p:cNvPr>
            <p:cNvSpPr>
              <a:spLocks noChangeShapeType="1"/>
            </p:cNvSpPr>
            <p:nvPr/>
          </p:nvSpPr>
          <p:spPr bwMode="auto">
            <a:xfrm flipH="1">
              <a:off x="1041" y="2528"/>
              <a:ext cx="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3" name="Line 260">
              <a:extLst>
                <a:ext uri="{FF2B5EF4-FFF2-40B4-BE49-F238E27FC236}">
                  <a16:creationId xmlns:a16="http://schemas.microsoft.com/office/drawing/2014/main" id="{CD2B064A-B7F7-A3FD-B8B1-8B3F90354F84}"/>
                </a:ext>
              </a:extLst>
            </p:cNvPr>
            <p:cNvSpPr>
              <a:spLocks noChangeShapeType="1"/>
            </p:cNvSpPr>
            <p:nvPr/>
          </p:nvSpPr>
          <p:spPr bwMode="auto">
            <a:xfrm flipV="1">
              <a:off x="1083" y="2528"/>
              <a:ext cx="4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4" name="Line 261">
              <a:extLst>
                <a:ext uri="{FF2B5EF4-FFF2-40B4-BE49-F238E27FC236}">
                  <a16:creationId xmlns:a16="http://schemas.microsoft.com/office/drawing/2014/main" id="{FE3B42F3-F8F3-AC7A-6E2C-5CCF66AC4E75}"/>
                </a:ext>
              </a:extLst>
            </p:cNvPr>
            <p:cNvSpPr>
              <a:spLocks noChangeShapeType="1"/>
            </p:cNvSpPr>
            <p:nvPr/>
          </p:nvSpPr>
          <p:spPr bwMode="auto">
            <a:xfrm>
              <a:off x="1041" y="2528"/>
              <a:ext cx="42"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5" name="Line 262">
              <a:extLst>
                <a:ext uri="{FF2B5EF4-FFF2-40B4-BE49-F238E27FC236}">
                  <a16:creationId xmlns:a16="http://schemas.microsoft.com/office/drawing/2014/main" id="{1E35073F-C1B4-5144-B250-CE2C400936B1}"/>
                </a:ext>
              </a:extLst>
            </p:cNvPr>
            <p:cNvSpPr>
              <a:spLocks noChangeShapeType="1"/>
            </p:cNvSpPr>
            <p:nvPr/>
          </p:nvSpPr>
          <p:spPr bwMode="auto">
            <a:xfrm>
              <a:off x="1547" y="2344"/>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6" name="Line 263">
              <a:extLst>
                <a:ext uri="{FF2B5EF4-FFF2-40B4-BE49-F238E27FC236}">
                  <a16:creationId xmlns:a16="http://schemas.microsoft.com/office/drawing/2014/main" id="{025084C0-FC59-8B5B-A9C0-D4A6D047A712}"/>
                </a:ext>
              </a:extLst>
            </p:cNvPr>
            <p:cNvSpPr>
              <a:spLocks noChangeShapeType="1"/>
            </p:cNvSpPr>
            <p:nvPr/>
          </p:nvSpPr>
          <p:spPr bwMode="auto">
            <a:xfrm flipH="1" flipV="1">
              <a:off x="1563" y="2421"/>
              <a:ext cx="83"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7" name="Line 264">
              <a:extLst>
                <a:ext uri="{FF2B5EF4-FFF2-40B4-BE49-F238E27FC236}">
                  <a16:creationId xmlns:a16="http://schemas.microsoft.com/office/drawing/2014/main" id="{FEBA54D7-E187-B86B-6AF2-A805023E321A}"/>
                </a:ext>
              </a:extLst>
            </p:cNvPr>
            <p:cNvSpPr>
              <a:spLocks noChangeShapeType="1"/>
            </p:cNvSpPr>
            <p:nvPr/>
          </p:nvSpPr>
          <p:spPr bwMode="auto">
            <a:xfrm flipV="1">
              <a:off x="1663" y="242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8" name="Line 265">
              <a:extLst>
                <a:ext uri="{FF2B5EF4-FFF2-40B4-BE49-F238E27FC236}">
                  <a16:creationId xmlns:a16="http://schemas.microsoft.com/office/drawing/2014/main" id="{E52E6546-45BE-E7A3-8B42-8F76565467DA}"/>
                </a:ext>
              </a:extLst>
            </p:cNvPr>
            <p:cNvSpPr>
              <a:spLocks noChangeShapeType="1"/>
            </p:cNvSpPr>
            <p:nvPr/>
          </p:nvSpPr>
          <p:spPr bwMode="auto">
            <a:xfrm>
              <a:off x="1547" y="2467"/>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79" name="Line 266">
              <a:extLst>
                <a:ext uri="{FF2B5EF4-FFF2-40B4-BE49-F238E27FC236}">
                  <a16:creationId xmlns:a16="http://schemas.microsoft.com/office/drawing/2014/main" id="{C5EB0201-3167-9C8D-02F0-082CA93726E1}"/>
                </a:ext>
              </a:extLst>
            </p:cNvPr>
            <p:cNvSpPr>
              <a:spLocks noChangeShapeType="1"/>
            </p:cNvSpPr>
            <p:nvPr/>
          </p:nvSpPr>
          <p:spPr bwMode="auto">
            <a:xfrm flipV="1">
              <a:off x="1663" y="2328"/>
              <a:ext cx="1" cy="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0" name="Line 267">
              <a:extLst>
                <a:ext uri="{FF2B5EF4-FFF2-40B4-BE49-F238E27FC236}">
                  <a16:creationId xmlns:a16="http://schemas.microsoft.com/office/drawing/2014/main" id="{5E4ADDCA-3252-5EB5-E676-ADA0AEBE9040}"/>
                </a:ext>
              </a:extLst>
            </p:cNvPr>
            <p:cNvSpPr>
              <a:spLocks noChangeShapeType="1"/>
            </p:cNvSpPr>
            <p:nvPr/>
          </p:nvSpPr>
          <p:spPr bwMode="auto">
            <a:xfrm>
              <a:off x="1547" y="2390"/>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1" name="Line 268">
              <a:extLst>
                <a:ext uri="{FF2B5EF4-FFF2-40B4-BE49-F238E27FC236}">
                  <a16:creationId xmlns:a16="http://schemas.microsoft.com/office/drawing/2014/main" id="{83D2B5C7-7164-C53D-BA34-487DB44B0919}"/>
                </a:ext>
              </a:extLst>
            </p:cNvPr>
            <p:cNvSpPr>
              <a:spLocks noChangeShapeType="1"/>
            </p:cNvSpPr>
            <p:nvPr/>
          </p:nvSpPr>
          <p:spPr bwMode="auto">
            <a:xfrm>
              <a:off x="1547" y="2344"/>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2" name="Line 269">
              <a:extLst>
                <a:ext uri="{FF2B5EF4-FFF2-40B4-BE49-F238E27FC236}">
                  <a16:creationId xmlns:a16="http://schemas.microsoft.com/office/drawing/2014/main" id="{D6D4A055-ACD9-5885-915E-4230D451992E}"/>
                </a:ext>
              </a:extLst>
            </p:cNvPr>
            <p:cNvSpPr>
              <a:spLocks noChangeShapeType="1"/>
            </p:cNvSpPr>
            <p:nvPr/>
          </p:nvSpPr>
          <p:spPr bwMode="auto">
            <a:xfrm flipH="1">
              <a:off x="1547" y="2421"/>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3" name="Line 270">
              <a:extLst>
                <a:ext uri="{FF2B5EF4-FFF2-40B4-BE49-F238E27FC236}">
                  <a16:creationId xmlns:a16="http://schemas.microsoft.com/office/drawing/2014/main" id="{EC259FAE-1794-4FAC-1B83-5F93A0D2B4B5}"/>
                </a:ext>
              </a:extLst>
            </p:cNvPr>
            <p:cNvSpPr>
              <a:spLocks noChangeShapeType="1"/>
            </p:cNvSpPr>
            <p:nvPr/>
          </p:nvSpPr>
          <p:spPr bwMode="auto">
            <a:xfrm>
              <a:off x="1083" y="2159"/>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4" name="Line 271">
              <a:extLst>
                <a:ext uri="{FF2B5EF4-FFF2-40B4-BE49-F238E27FC236}">
                  <a16:creationId xmlns:a16="http://schemas.microsoft.com/office/drawing/2014/main" id="{6013DC77-7BB1-298F-3ED3-6A58D686396C}"/>
                </a:ext>
              </a:extLst>
            </p:cNvPr>
            <p:cNvSpPr>
              <a:spLocks noChangeShapeType="1"/>
            </p:cNvSpPr>
            <p:nvPr/>
          </p:nvSpPr>
          <p:spPr bwMode="auto">
            <a:xfrm flipV="1">
              <a:off x="1414" y="2224"/>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85" name="Line 272">
              <a:extLst>
                <a:ext uri="{FF2B5EF4-FFF2-40B4-BE49-F238E27FC236}">
                  <a16:creationId xmlns:a16="http://schemas.microsoft.com/office/drawing/2014/main" id="{72C06CC7-F68C-4FDA-AC91-B28E4B6C4558}"/>
                </a:ext>
              </a:extLst>
            </p:cNvPr>
            <p:cNvSpPr>
              <a:spLocks noChangeShapeType="1"/>
            </p:cNvSpPr>
            <p:nvPr/>
          </p:nvSpPr>
          <p:spPr bwMode="auto">
            <a:xfrm>
              <a:off x="1574" y="2224"/>
              <a:ext cx="15"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3977" name="Group 273">
            <a:extLst>
              <a:ext uri="{FF2B5EF4-FFF2-40B4-BE49-F238E27FC236}">
                <a16:creationId xmlns:a16="http://schemas.microsoft.com/office/drawing/2014/main" id="{80C2D692-8FF3-D96F-5F55-D6C2A9423A6A}"/>
              </a:ext>
              <a:ext uri="{C183D7F6-B498-43B3-948B-1728B52AA6E4}">
                <adec:decorative xmlns:adec="http://schemas.microsoft.com/office/drawing/2017/decorative" val="1"/>
              </a:ext>
            </a:extLst>
          </p:cNvPr>
          <p:cNvGrpSpPr>
            <a:grpSpLocks/>
          </p:cNvGrpSpPr>
          <p:nvPr/>
        </p:nvGrpSpPr>
        <p:grpSpPr bwMode="auto">
          <a:xfrm>
            <a:off x="2438400" y="3200400"/>
            <a:ext cx="1897063" cy="892175"/>
            <a:chOff x="370" y="1021"/>
            <a:chExt cx="1294" cy="562"/>
          </a:xfrm>
        </p:grpSpPr>
        <p:sp>
          <p:nvSpPr>
            <p:cNvPr id="83978" name="Freeform 274">
              <a:extLst>
                <a:ext uri="{FF2B5EF4-FFF2-40B4-BE49-F238E27FC236}">
                  <a16:creationId xmlns:a16="http://schemas.microsoft.com/office/drawing/2014/main" id="{2B53D3F8-B59D-0B86-1EBF-16E38C4A0691}"/>
                </a:ext>
              </a:extLst>
            </p:cNvPr>
            <p:cNvSpPr>
              <a:spLocks/>
            </p:cNvSpPr>
            <p:nvPr/>
          </p:nvSpPr>
          <p:spPr bwMode="auto">
            <a:xfrm>
              <a:off x="801" y="1298"/>
              <a:ext cx="33" cy="62"/>
            </a:xfrm>
            <a:custGeom>
              <a:avLst/>
              <a:gdLst>
                <a:gd name="T0" fmla="*/ 16 w 132"/>
                <a:gd name="T1" fmla="*/ 62 h 246"/>
                <a:gd name="T2" fmla="*/ 0 w 132"/>
                <a:gd name="T3" fmla="*/ 0 h 246"/>
                <a:gd name="T4" fmla="*/ 33 w 132"/>
                <a:gd name="T5" fmla="*/ 0 h 246"/>
                <a:gd name="T6" fmla="*/ 16 w 132"/>
                <a:gd name="T7" fmla="*/ 62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65" y="246"/>
                  </a:moveTo>
                  <a:lnTo>
                    <a:pt x="0" y="0"/>
                  </a:lnTo>
                  <a:lnTo>
                    <a:pt x="132" y="0"/>
                  </a:lnTo>
                  <a:lnTo>
                    <a:pt x="65"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9" name="Freeform 275">
              <a:extLst>
                <a:ext uri="{FF2B5EF4-FFF2-40B4-BE49-F238E27FC236}">
                  <a16:creationId xmlns:a16="http://schemas.microsoft.com/office/drawing/2014/main" id="{5E6FAEBF-726C-1003-C42D-CA1CCA1C89DE}"/>
                </a:ext>
              </a:extLst>
            </p:cNvPr>
            <p:cNvSpPr>
              <a:spLocks/>
            </p:cNvSpPr>
            <p:nvPr/>
          </p:nvSpPr>
          <p:spPr bwMode="auto">
            <a:xfrm>
              <a:off x="685" y="1113"/>
              <a:ext cx="33" cy="69"/>
            </a:xfrm>
            <a:custGeom>
              <a:avLst/>
              <a:gdLst>
                <a:gd name="T0" fmla="*/ 0 w 132"/>
                <a:gd name="T1" fmla="*/ 0 h 274"/>
                <a:gd name="T2" fmla="*/ 33 w 132"/>
                <a:gd name="T3" fmla="*/ 62 h 274"/>
                <a:gd name="T4" fmla="*/ 3 w 132"/>
                <a:gd name="T5" fmla="*/ 69 h 274"/>
                <a:gd name="T6" fmla="*/ 0 w 132"/>
                <a:gd name="T7" fmla="*/ 0 h 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74">
                  <a:moveTo>
                    <a:pt x="0" y="0"/>
                  </a:moveTo>
                  <a:lnTo>
                    <a:pt x="132" y="246"/>
                  </a:lnTo>
                  <a:lnTo>
                    <a:pt x="11" y="2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0" name="Freeform 276">
              <a:extLst>
                <a:ext uri="{FF2B5EF4-FFF2-40B4-BE49-F238E27FC236}">
                  <a16:creationId xmlns:a16="http://schemas.microsoft.com/office/drawing/2014/main" id="{CDAC60F5-6CB4-54E9-DD42-18007AE24A35}"/>
                </a:ext>
              </a:extLst>
            </p:cNvPr>
            <p:cNvSpPr>
              <a:spLocks/>
            </p:cNvSpPr>
            <p:nvPr/>
          </p:nvSpPr>
          <p:spPr bwMode="auto">
            <a:xfrm>
              <a:off x="1199" y="1298"/>
              <a:ext cx="33" cy="62"/>
            </a:xfrm>
            <a:custGeom>
              <a:avLst/>
              <a:gdLst>
                <a:gd name="T0" fmla="*/ 16 w 132"/>
                <a:gd name="T1" fmla="*/ 62 h 246"/>
                <a:gd name="T2" fmla="*/ 0 w 132"/>
                <a:gd name="T3" fmla="*/ 0 h 246"/>
                <a:gd name="T4" fmla="*/ 33 w 132"/>
                <a:gd name="T5" fmla="*/ 0 h 246"/>
                <a:gd name="T6" fmla="*/ 16 w 132"/>
                <a:gd name="T7" fmla="*/ 62 h 2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46">
                  <a:moveTo>
                    <a:pt x="65" y="246"/>
                  </a:moveTo>
                  <a:lnTo>
                    <a:pt x="0" y="0"/>
                  </a:lnTo>
                  <a:lnTo>
                    <a:pt x="132" y="0"/>
                  </a:lnTo>
                  <a:lnTo>
                    <a:pt x="65"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1" name="Freeform 277">
              <a:extLst>
                <a:ext uri="{FF2B5EF4-FFF2-40B4-BE49-F238E27FC236}">
                  <a16:creationId xmlns:a16="http://schemas.microsoft.com/office/drawing/2014/main" id="{49522852-4685-1EA8-64C2-EB5B61BC5C61}"/>
                </a:ext>
              </a:extLst>
            </p:cNvPr>
            <p:cNvSpPr>
              <a:spLocks/>
            </p:cNvSpPr>
            <p:nvPr/>
          </p:nvSpPr>
          <p:spPr bwMode="auto">
            <a:xfrm>
              <a:off x="1315" y="1113"/>
              <a:ext cx="33" cy="69"/>
            </a:xfrm>
            <a:custGeom>
              <a:avLst/>
              <a:gdLst>
                <a:gd name="T0" fmla="*/ 33 w 134"/>
                <a:gd name="T1" fmla="*/ 0 h 274"/>
                <a:gd name="T2" fmla="*/ 0 w 134"/>
                <a:gd name="T3" fmla="*/ 62 h 274"/>
                <a:gd name="T4" fmla="*/ 30 w 134"/>
                <a:gd name="T5" fmla="*/ 69 h 274"/>
                <a:gd name="T6" fmla="*/ 33 w 134"/>
                <a:gd name="T7" fmla="*/ 0 h 2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274">
                  <a:moveTo>
                    <a:pt x="134" y="0"/>
                  </a:moveTo>
                  <a:lnTo>
                    <a:pt x="0" y="246"/>
                  </a:lnTo>
                  <a:lnTo>
                    <a:pt x="122" y="274"/>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2" name="Line 278">
              <a:extLst>
                <a:ext uri="{FF2B5EF4-FFF2-40B4-BE49-F238E27FC236}">
                  <a16:creationId xmlns:a16="http://schemas.microsoft.com/office/drawing/2014/main" id="{3AB25F7C-697F-0945-3241-75DAA308498A}"/>
                </a:ext>
              </a:extLst>
            </p:cNvPr>
            <p:cNvSpPr>
              <a:spLocks noChangeShapeType="1"/>
            </p:cNvSpPr>
            <p:nvPr/>
          </p:nvSpPr>
          <p:spPr bwMode="auto">
            <a:xfrm>
              <a:off x="619" y="1360"/>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3" name="Line 279">
              <a:extLst>
                <a:ext uri="{FF2B5EF4-FFF2-40B4-BE49-F238E27FC236}">
                  <a16:creationId xmlns:a16="http://schemas.microsoft.com/office/drawing/2014/main" id="{E80D4843-58E3-2361-ED7C-B2DB0850652C}"/>
                </a:ext>
              </a:extLst>
            </p:cNvPr>
            <p:cNvSpPr>
              <a:spLocks noChangeShapeType="1"/>
            </p:cNvSpPr>
            <p:nvPr/>
          </p:nvSpPr>
          <p:spPr bwMode="auto">
            <a:xfrm flipH="1">
              <a:off x="619" y="1113"/>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4" name="Line 280">
              <a:extLst>
                <a:ext uri="{FF2B5EF4-FFF2-40B4-BE49-F238E27FC236}">
                  <a16:creationId xmlns:a16="http://schemas.microsoft.com/office/drawing/2014/main" id="{63499647-3BB2-237A-8230-6D0E94917F07}"/>
                </a:ext>
              </a:extLst>
            </p:cNvPr>
            <p:cNvSpPr>
              <a:spLocks noChangeShapeType="1"/>
            </p:cNvSpPr>
            <p:nvPr/>
          </p:nvSpPr>
          <p:spPr bwMode="auto">
            <a:xfrm>
              <a:off x="652" y="1298"/>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5" name="Line 281">
              <a:extLst>
                <a:ext uri="{FF2B5EF4-FFF2-40B4-BE49-F238E27FC236}">
                  <a16:creationId xmlns:a16="http://schemas.microsoft.com/office/drawing/2014/main" id="{D7696279-F4BD-EBBE-6D2E-3AF31CCFEC99}"/>
                </a:ext>
              </a:extLst>
            </p:cNvPr>
            <p:cNvSpPr>
              <a:spLocks noChangeShapeType="1"/>
            </p:cNvSpPr>
            <p:nvPr/>
          </p:nvSpPr>
          <p:spPr bwMode="auto">
            <a:xfrm flipV="1">
              <a:off x="619"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6" name="Line 282">
              <a:extLst>
                <a:ext uri="{FF2B5EF4-FFF2-40B4-BE49-F238E27FC236}">
                  <a16:creationId xmlns:a16="http://schemas.microsoft.com/office/drawing/2014/main" id="{65DFD920-8A5A-E94F-C8BF-BEDB2AB2B2D2}"/>
                </a:ext>
              </a:extLst>
            </p:cNvPr>
            <p:cNvSpPr>
              <a:spLocks noChangeShapeType="1"/>
            </p:cNvSpPr>
            <p:nvPr/>
          </p:nvSpPr>
          <p:spPr bwMode="auto">
            <a:xfrm>
              <a:off x="619"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7" name="Line 283">
              <a:extLst>
                <a:ext uri="{FF2B5EF4-FFF2-40B4-BE49-F238E27FC236}">
                  <a16:creationId xmlns:a16="http://schemas.microsoft.com/office/drawing/2014/main" id="{F2D759E8-0F00-45F9-A83C-F3F231C16D7A}"/>
                </a:ext>
              </a:extLst>
            </p:cNvPr>
            <p:cNvSpPr>
              <a:spLocks noChangeShapeType="1"/>
            </p:cNvSpPr>
            <p:nvPr/>
          </p:nvSpPr>
          <p:spPr bwMode="auto">
            <a:xfrm>
              <a:off x="685" y="1298"/>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8" name="Line 284">
              <a:extLst>
                <a:ext uri="{FF2B5EF4-FFF2-40B4-BE49-F238E27FC236}">
                  <a16:creationId xmlns:a16="http://schemas.microsoft.com/office/drawing/2014/main" id="{CC1F279D-E2BD-763B-BBB7-3F7C14203099}"/>
                </a:ext>
              </a:extLst>
            </p:cNvPr>
            <p:cNvSpPr>
              <a:spLocks noChangeShapeType="1"/>
            </p:cNvSpPr>
            <p:nvPr/>
          </p:nvSpPr>
          <p:spPr bwMode="auto">
            <a:xfrm>
              <a:off x="1049" y="1175"/>
              <a:ext cx="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9" name="Line 285">
              <a:extLst>
                <a:ext uri="{FF2B5EF4-FFF2-40B4-BE49-F238E27FC236}">
                  <a16:creationId xmlns:a16="http://schemas.microsoft.com/office/drawing/2014/main" id="{55BB9865-5438-07B3-4D3B-6C17CA81FB83}"/>
                </a:ext>
              </a:extLst>
            </p:cNvPr>
            <p:cNvSpPr>
              <a:spLocks noChangeShapeType="1"/>
            </p:cNvSpPr>
            <p:nvPr/>
          </p:nvSpPr>
          <p:spPr bwMode="auto">
            <a:xfrm>
              <a:off x="884" y="1360"/>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0" name="Line 286">
              <a:extLst>
                <a:ext uri="{FF2B5EF4-FFF2-40B4-BE49-F238E27FC236}">
                  <a16:creationId xmlns:a16="http://schemas.microsoft.com/office/drawing/2014/main" id="{C176AC0C-72EB-1572-A50F-63EA49BFAA9E}"/>
                </a:ext>
              </a:extLst>
            </p:cNvPr>
            <p:cNvSpPr>
              <a:spLocks noChangeShapeType="1"/>
            </p:cNvSpPr>
            <p:nvPr/>
          </p:nvSpPr>
          <p:spPr bwMode="auto">
            <a:xfrm flipH="1">
              <a:off x="884" y="1113"/>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1" name="Line 287">
              <a:extLst>
                <a:ext uri="{FF2B5EF4-FFF2-40B4-BE49-F238E27FC236}">
                  <a16:creationId xmlns:a16="http://schemas.microsoft.com/office/drawing/2014/main" id="{49FDB188-9A5B-E29A-5CE0-23E69EF88351}"/>
                </a:ext>
              </a:extLst>
            </p:cNvPr>
            <p:cNvSpPr>
              <a:spLocks noChangeShapeType="1"/>
            </p:cNvSpPr>
            <p:nvPr/>
          </p:nvSpPr>
          <p:spPr bwMode="auto">
            <a:xfrm flipH="1">
              <a:off x="1058" y="1298"/>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2" name="Line 288">
              <a:extLst>
                <a:ext uri="{FF2B5EF4-FFF2-40B4-BE49-F238E27FC236}">
                  <a16:creationId xmlns:a16="http://schemas.microsoft.com/office/drawing/2014/main" id="{6BDFCACF-0962-833E-6805-7B0306FE4ED3}"/>
                </a:ext>
              </a:extLst>
            </p:cNvPr>
            <p:cNvSpPr>
              <a:spLocks noChangeShapeType="1"/>
            </p:cNvSpPr>
            <p:nvPr/>
          </p:nvSpPr>
          <p:spPr bwMode="auto">
            <a:xfrm flipH="1" flipV="1">
              <a:off x="685" y="1113"/>
              <a:ext cx="66"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3" name="Line 289">
              <a:extLst>
                <a:ext uri="{FF2B5EF4-FFF2-40B4-BE49-F238E27FC236}">
                  <a16:creationId xmlns:a16="http://schemas.microsoft.com/office/drawing/2014/main" id="{BFA0E930-969C-3304-9542-0D606262BAE2}"/>
                </a:ext>
              </a:extLst>
            </p:cNvPr>
            <p:cNvSpPr>
              <a:spLocks noChangeShapeType="1"/>
            </p:cNvSpPr>
            <p:nvPr/>
          </p:nvSpPr>
          <p:spPr bwMode="auto">
            <a:xfrm>
              <a:off x="817"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4" name="Line 290">
              <a:extLst>
                <a:ext uri="{FF2B5EF4-FFF2-40B4-BE49-F238E27FC236}">
                  <a16:creationId xmlns:a16="http://schemas.microsoft.com/office/drawing/2014/main" id="{F3D0A33B-5A81-4C67-9E30-8B18A0F6A49A}"/>
                </a:ext>
              </a:extLst>
            </p:cNvPr>
            <p:cNvSpPr>
              <a:spLocks noChangeShapeType="1"/>
            </p:cNvSpPr>
            <p:nvPr/>
          </p:nvSpPr>
          <p:spPr bwMode="auto">
            <a:xfrm flipV="1">
              <a:off x="884"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5" name="Line 291">
              <a:extLst>
                <a:ext uri="{FF2B5EF4-FFF2-40B4-BE49-F238E27FC236}">
                  <a16:creationId xmlns:a16="http://schemas.microsoft.com/office/drawing/2014/main" id="{5164B4C7-88EB-E1F8-05CA-1DB24A30CEFB}"/>
                </a:ext>
              </a:extLst>
            </p:cNvPr>
            <p:cNvSpPr>
              <a:spLocks noChangeShapeType="1"/>
            </p:cNvSpPr>
            <p:nvPr/>
          </p:nvSpPr>
          <p:spPr bwMode="auto">
            <a:xfrm>
              <a:off x="992" y="1298"/>
              <a:ext cx="4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6" name="Line 292">
              <a:extLst>
                <a:ext uri="{FF2B5EF4-FFF2-40B4-BE49-F238E27FC236}">
                  <a16:creationId xmlns:a16="http://schemas.microsoft.com/office/drawing/2014/main" id="{46A4E727-C19C-BF7E-352E-F42F85E820AC}"/>
                </a:ext>
              </a:extLst>
            </p:cNvPr>
            <p:cNvSpPr>
              <a:spLocks noChangeShapeType="1"/>
            </p:cNvSpPr>
            <p:nvPr/>
          </p:nvSpPr>
          <p:spPr bwMode="auto">
            <a:xfrm flipV="1">
              <a:off x="1083" y="1298"/>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7" name="Line 293">
              <a:extLst>
                <a:ext uri="{FF2B5EF4-FFF2-40B4-BE49-F238E27FC236}">
                  <a16:creationId xmlns:a16="http://schemas.microsoft.com/office/drawing/2014/main" id="{50846A53-0587-FAB4-6F5F-A9133712FCD6}"/>
                </a:ext>
              </a:extLst>
            </p:cNvPr>
            <p:cNvSpPr>
              <a:spLocks noChangeShapeType="1"/>
            </p:cNvSpPr>
            <p:nvPr/>
          </p:nvSpPr>
          <p:spPr bwMode="auto">
            <a:xfrm flipH="1">
              <a:off x="801" y="1298"/>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8" name="Line 294">
              <a:extLst>
                <a:ext uri="{FF2B5EF4-FFF2-40B4-BE49-F238E27FC236}">
                  <a16:creationId xmlns:a16="http://schemas.microsoft.com/office/drawing/2014/main" id="{ED047ECA-6643-6AF9-C948-87691B1FCC77}"/>
                </a:ext>
              </a:extLst>
            </p:cNvPr>
            <p:cNvSpPr>
              <a:spLocks noChangeShapeType="1"/>
            </p:cNvSpPr>
            <p:nvPr/>
          </p:nvSpPr>
          <p:spPr bwMode="auto">
            <a:xfrm>
              <a:off x="801" y="1298"/>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9" name="Line 295">
              <a:extLst>
                <a:ext uri="{FF2B5EF4-FFF2-40B4-BE49-F238E27FC236}">
                  <a16:creationId xmlns:a16="http://schemas.microsoft.com/office/drawing/2014/main" id="{3A58C10A-D7E0-F89F-CC88-7A861C3288F8}"/>
                </a:ext>
              </a:extLst>
            </p:cNvPr>
            <p:cNvSpPr>
              <a:spLocks noChangeShapeType="1"/>
            </p:cNvSpPr>
            <p:nvPr/>
          </p:nvSpPr>
          <p:spPr bwMode="auto">
            <a:xfrm flipV="1">
              <a:off x="817" y="1298"/>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0" name="Line 296">
              <a:extLst>
                <a:ext uri="{FF2B5EF4-FFF2-40B4-BE49-F238E27FC236}">
                  <a16:creationId xmlns:a16="http://schemas.microsoft.com/office/drawing/2014/main" id="{0D26C2B3-4499-FAC1-1AA4-F059A1A7D001}"/>
                </a:ext>
              </a:extLst>
            </p:cNvPr>
            <p:cNvSpPr>
              <a:spLocks noChangeShapeType="1"/>
            </p:cNvSpPr>
            <p:nvPr/>
          </p:nvSpPr>
          <p:spPr bwMode="auto">
            <a:xfrm flipH="1">
              <a:off x="925" y="1298"/>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1" name="Line 297">
              <a:extLst>
                <a:ext uri="{FF2B5EF4-FFF2-40B4-BE49-F238E27FC236}">
                  <a16:creationId xmlns:a16="http://schemas.microsoft.com/office/drawing/2014/main" id="{9E0D1166-E9D3-A7E4-168F-72718BE036B6}"/>
                </a:ext>
              </a:extLst>
            </p:cNvPr>
            <p:cNvSpPr>
              <a:spLocks noChangeShapeType="1"/>
            </p:cNvSpPr>
            <p:nvPr/>
          </p:nvSpPr>
          <p:spPr bwMode="auto">
            <a:xfrm flipV="1">
              <a:off x="950" y="1298"/>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2" name="Line 298">
              <a:extLst>
                <a:ext uri="{FF2B5EF4-FFF2-40B4-BE49-F238E27FC236}">
                  <a16:creationId xmlns:a16="http://schemas.microsoft.com/office/drawing/2014/main" id="{F647E45A-668E-2BE1-7D0E-3CA28BECA289}"/>
                </a:ext>
              </a:extLst>
            </p:cNvPr>
            <p:cNvSpPr>
              <a:spLocks noChangeShapeType="1"/>
            </p:cNvSpPr>
            <p:nvPr/>
          </p:nvSpPr>
          <p:spPr bwMode="auto">
            <a:xfrm>
              <a:off x="1017" y="1298"/>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3" name="Line 299">
              <a:extLst>
                <a:ext uri="{FF2B5EF4-FFF2-40B4-BE49-F238E27FC236}">
                  <a16:creationId xmlns:a16="http://schemas.microsoft.com/office/drawing/2014/main" id="{8283B129-BCB6-5123-E06A-FA379DF024A1}"/>
                </a:ext>
              </a:extLst>
            </p:cNvPr>
            <p:cNvSpPr>
              <a:spLocks noChangeShapeType="1"/>
            </p:cNvSpPr>
            <p:nvPr/>
          </p:nvSpPr>
          <p:spPr bwMode="auto">
            <a:xfrm>
              <a:off x="1083" y="1113"/>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4" name="Line 300">
              <a:extLst>
                <a:ext uri="{FF2B5EF4-FFF2-40B4-BE49-F238E27FC236}">
                  <a16:creationId xmlns:a16="http://schemas.microsoft.com/office/drawing/2014/main" id="{99243E4A-D78C-86C3-7AF5-2F03CC34C4E0}"/>
                </a:ext>
              </a:extLst>
            </p:cNvPr>
            <p:cNvSpPr>
              <a:spLocks noChangeShapeType="1"/>
            </p:cNvSpPr>
            <p:nvPr/>
          </p:nvSpPr>
          <p:spPr bwMode="auto">
            <a:xfrm flipH="1" flipV="1">
              <a:off x="685" y="1113"/>
              <a:ext cx="3" cy="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5" name="Line 301">
              <a:extLst>
                <a:ext uri="{FF2B5EF4-FFF2-40B4-BE49-F238E27FC236}">
                  <a16:creationId xmlns:a16="http://schemas.microsoft.com/office/drawing/2014/main" id="{ACBAC404-FA2E-87E5-AAE4-4F23E403E33A}"/>
                </a:ext>
              </a:extLst>
            </p:cNvPr>
            <p:cNvSpPr>
              <a:spLocks noChangeShapeType="1"/>
            </p:cNvSpPr>
            <p:nvPr/>
          </p:nvSpPr>
          <p:spPr bwMode="auto">
            <a:xfrm>
              <a:off x="685" y="1113"/>
              <a:ext cx="33"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6" name="Line 302">
              <a:extLst>
                <a:ext uri="{FF2B5EF4-FFF2-40B4-BE49-F238E27FC236}">
                  <a16:creationId xmlns:a16="http://schemas.microsoft.com/office/drawing/2014/main" id="{80991E52-11BF-7F69-A6EB-B837549D0912}"/>
                </a:ext>
              </a:extLst>
            </p:cNvPr>
            <p:cNvSpPr>
              <a:spLocks noChangeShapeType="1"/>
            </p:cNvSpPr>
            <p:nvPr/>
          </p:nvSpPr>
          <p:spPr bwMode="auto">
            <a:xfrm flipH="1">
              <a:off x="688" y="1175"/>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7" name="Line 303">
              <a:extLst>
                <a:ext uri="{FF2B5EF4-FFF2-40B4-BE49-F238E27FC236}">
                  <a16:creationId xmlns:a16="http://schemas.microsoft.com/office/drawing/2014/main" id="{950A2524-FBE3-BBDC-41B1-2E4182B8A7A3}"/>
                </a:ext>
              </a:extLst>
            </p:cNvPr>
            <p:cNvSpPr>
              <a:spLocks noChangeShapeType="1"/>
            </p:cNvSpPr>
            <p:nvPr/>
          </p:nvSpPr>
          <p:spPr bwMode="auto">
            <a:xfrm>
              <a:off x="950" y="1113"/>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8" name="Line 304">
              <a:extLst>
                <a:ext uri="{FF2B5EF4-FFF2-40B4-BE49-F238E27FC236}">
                  <a16:creationId xmlns:a16="http://schemas.microsoft.com/office/drawing/2014/main" id="{CB0FBA50-A970-C961-36B1-6B8A259CA5E4}"/>
                </a:ext>
              </a:extLst>
            </p:cNvPr>
            <p:cNvSpPr>
              <a:spLocks noChangeShapeType="1"/>
            </p:cNvSpPr>
            <p:nvPr/>
          </p:nvSpPr>
          <p:spPr bwMode="auto">
            <a:xfrm>
              <a:off x="917" y="1175"/>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9" name="Line 305">
              <a:extLst>
                <a:ext uri="{FF2B5EF4-FFF2-40B4-BE49-F238E27FC236}">
                  <a16:creationId xmlns:a16="http://schemas.microsoft.com/office/drawing/2014/main" id="{6560F9DC-FCEB-24A5-770D-0AAA7FE4C7DE}"/>
                </a:ext>
              </a:extLst>
            </p:cNvPr>
            <p:cNvSpPr>
              <a:spLocks noChangeShapeType="1"/>
            </p:cNvSpPr>
            <p:nvPr/>
          </p:nvSpPr>
          <p:spPr bwMode="auto">
            <a:xfrm flipV="1">
              <a:off x="1281" y="1113"/>
              <a:ext cx="67"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0" name="Line 306">
              <a:extLst>
                <a:ext uri="{FF2B5EF4-FFF2-40B4-BE49-F238E27FC236}">
                  <a16:creationId xmlns:a16="http://schemas.microsoft.com/office/drawing/2014/main" id="{E828A251-693C-3CA5-C377-D9D71DDB11C3}"/>
                </a:ext>
              </a:extLst>
            </p:cNvPr>
            <p:cNvSpPr>
              <a:spLocks noChangeShapeType="1"/>
            </p:cNvSpPr>
            <p:nvPr/>
          </p:nvSpPr>
          <p:spPr bwMode="auto">
            <a:xfrm>
              <a:off x="1215"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1" name="Line 307">
              <a:extLst>
                <a:ext uri="{FF2B5EF4-FFF2-40B4-BE49-F238E27FC236}">
                  <a16:creationId xmlns:a16="http://schemas.microsoft.com/office/drawing/2014/main" id="{45AA5F21-521D-671A-4D71-F99B9752A82D}"/>
                </a:ext>
              </a:extLst>
            </p:cNvPr>
            <p:cNvSpPr>
              <a:spLocks noChangeShapeType="1"/>
            </p:cNvSpPr>
            <p:nvPr/>
          </p:nvSpPr>
          <p:spPr bwMode="auto">
            <a:xfrm flipV="1">
              <a:off x="1414"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2" name="Line 308">
              <a:extLst>
                <a:ext uri="{FF2B5EF4-FFF2-40B4-BE49-F238E27FC236}">
                  <a16:creationId xmlns:a16="http://schemas.microsoft.com/office/drawing/2014/main" id="{9637198C-3BED-DD00-E931-D4DD841EADA4}"/>
                </a:ext>
              </a:extLst>
            </p:cNvPr>
            <p:cNvSpPr>
              <a:spLocks noChangeShapeType="1"/>
            </p:cNvSpPr>
            <p:nvPr/>
          </p:nvSpPr>
          <p:spPr bwMode="auto">
            <a:xfrm>
              <a:off x="1149"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3" name="Line 309">
              <a:extLst>
                <a:ext uri="{FF2B5EF4-FFF2-40B4-BE49-F238E27FC236}">
                  <a16:creationId xmlns:a16="http://schemas.microsoft.com/office/drawing/2014/main" id="{D6219D5C-5812-F69E-2850-A9B32C7A987D}"/>
                </a:ext>
              </a:extLst>
            </p:cNvPr>
            <p:cNvSpPr>
              <a:spLocks noChangeShapeType="1"/>
            </p:cNvSpPr>
            <p:nvPr/>
          </p:nvSpPr>
          <p:spPr bwMode="auto">
            <a:xfrm>
              <a:off x="1414" y="1113"/>
              <a:ext cx="1" cy="2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4" name="Line 310">
              <a:extLst>
                <a:ext uri="{FF2B5EF4-FFF2-40B4-BE49-F238E27FC236}">
                  <a16:creationId xmlns:a16="http://schemas.microsoft.com/office/drawing/2014/main" id="{D893CAD7-4E29-13C4-AC96-211D09C1DFC7}"/>
                </a:ext>
              </a:extLst>
            </p:cNvPr>
            <p:cNvSpPr>
              <a:spLocks noChangeShapeType="1"/>
            </p:cNvSpPr>
            <p:nvPr/>
          </p:nvSpPr>
          <p:spPr bwMode="auto">
            <a:xfrm>
              <a:off x="1315" y="1298"/>
              <a:ext cx="6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5" name="Line 311">
              <a:extLst>
                <a:ext uri="{FF2B5EF4-FFF2-40B4-BE49-F238E27FC236}">
                  <a16:creationId xmlns:a16="http://schemas.microsoft.com/office/drawing/2014/main" id="{437F63B1-0B96-228B-60B8-C097E70AAE1E}"/>
                </a:ext>
              </a:extLst>
            </p:cNvPr>
            <p:cNvSpPr>
              <a:spLocks noChangeShapeType="1"/>
            </p:cNvSpPr>
            <p:nvPr/>
          </p:nvSpPr>
          <p:spPr bwMode="auto">
            <a:xfrm>
              <a:off x="1348" y="1298"/>
              <a:ext cx="1"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6" name="Line 312">
              <a:extLst>
                <a:ext uri="{FF2B5EF4-FFF2-40B4-BE49-F238E27FC236}">
                  <a16:creationId xmlns:a16="http://schemas.microsoft.com/office/drawing/2014/main" id="{B629AC77-A9D1-184A-F599-D79439DA4E07}"/>
                </a:ext>
              </a:extLst>
            </p:cNvPr>
            <p:cNvSpPr>
              <a:spLocks noChangeShapeType="1"/>
            </p:cNvSpPr>
            <p:nvPr/>
          </p:nvSpPr>
          <p:spPr bwMode="auto">
            <a:xfrm flipH="1">
              <a:off x="1199" y="1298"/>
              <a:ext cx="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7" name="Line 313">
              <a:extLst>
                <a:ext uri="{FF2B5EF4-FFF2-40B4-BE49-F238E27FC236}">
                  <a16:creationId xmlns:a16="http://schemas.microsoft.com/office/drawing/2014/main" id="{EE086300-ECCE-8F8A-16E5-03CBC04D8BF5}"/>
                </a:ext>
              </a:extLst>
            </p:cNvPr>
            <p:cNvSpPr>
              <a:spLocks noChangeShapeType="1"/>
            </p:cNvSpPr>
            <p:nvPr/>
          </p:nvSpPr>
          <p:spPr bwMode="auto">
            <a:xfrm flipV="1">
              <a:off x="1215" y="1298"/>
              <a:ext cx="1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8" name="Line 314">
              <a:extLst>
                <a:ext uri="{FF2B5EF4-FFF2-40B4-BE49-F238E27FC236}">
                  <a16:creationId xmlns:a16="http://schemas.microsoft.com/office/drawing/2014/main" id="{F862626D-EBF4-E3A8-8535-4BFAFF082968}"/>
                </a:ext>
              </a:extLst>
            </p:cNvPr>
            <p:cNvSpPr>
              <a:spLocks noChangeShapeType="1"/>
            </p:cNvSpPr>
            <p:nvPr/>
          </p:nvSpPr>
          <p:spPr bwMode="auto">
            <a:xfrm>
              <a:off x="1199" y="1298"/>
              <a:ext cx="16"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9" name="Line 315">
              <a:extLst>
                <a:ext uri="{FF2B5EF4-FFF2-40B4-BE49-F238E27FC236}">
                  <a16:creationId xmlns:a16="http://schemas.microsoft.com/office/drawing/2014/main" id="{01E58959-F22E-CB00-7263-CD28714348AE}"/>
                </a:ext>
              </a:extLst>
            </p:cNvPr>
            <p:cNvSpPr>
              <a:spLocks noChangeShapeType="1"/>
            </p:cNvSpPr>
            <p:nvPr/>
          </p:nvSpPr>
          <p:spPr bwMode="auto">
            <a:xfrm>
              <a:off x="1149" y="1360"/>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0" name="Line 316">
              <a:extLst>
                <a:ext uri="{FF2B5EF4-FFF2-40B4-BE49-F238E27FC236}">
                  <a16:creationId xmlns:a16="http://schemas.microsoft.com/office/drawing/2014/main" id="{274177C1-770A-8520-37D4-5A0A0D5C021F}"/>
                </a:ext>
              </a:extLst>
            </p:cNvPr>
            <p:cNvSpPr>
              <a:spLocks noChangeShapeType="1"/>
            </p:cNvSpPr>
            <p:nvPr/>
          </p:nvSpPr>
          <p:spPr bwMode="auto">
            <a:xfrm flipH="1">
              <a:off x="1315" y="1113"/>
              <a:ext cx="33"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1" name="Line 317">
              <a:extLst>
                <a:ext uri="{FF2B5EF4-FFF2-40B4-BE49-F238E27FC236}">
                  <a16:creationId xmlns:a16="http://schemas.microsoft.com/office/drawing/2014/main" id="{7B03E28E-816D-68F9-572E-79D4B42FC3AD}"/>
                </a:ext>
              </a:extLst>
            </p:cNvPr>
            <p:cNvSpPr>
              <a:spLocks noChangeShapeType="1"/>
            </p:cNvSpPr>
            <p:nvPr/>
          </p:nvSpPr>
          <p:spPr bwMode="auto">
            <a:xfrm>
              <a:off x="1315" y="1175"/>
              <a:ext cx="3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2" name="Line 318">
              <a:extLst>
                <a:ext uri="{FF2B5EF4-FFF2-40B4-BE49-F238E27FC236}">
                  <a16:creationId xmlns:a16="http://schemas.microsoft.com/office/drawing/2014/main" id="{C73B27DE-715B-2741-6D14-76738DF91697}"/>
                </a:ext>
              </a:extLst>
            </p:cNvPr>
            <p:cNvSpPr>
              <a:spLocks noChangeShapeType="1"/>
            </p:cNvSpPr>
            <p:nvPr/>
          </p:nvSpPr>
          <p:spPr bwMode="auto">
            <a:xfrm flipV="1">
              <a:off x="1345" y="1113"/>
              <a:ext cx="3" cy="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3" name="Line 319">
              <a:extLst>
                <a:ext uri="{FF2B5EF4-FFF2-40B4-BE49-F238E27FC236}">
                  <a16:creationId xmlns:a16="http://schemas.microsoft.com/office/drawing/2014/main" id="{7864CCA0-00FF-EB29-A4FC-3493A03D2379}"/>
                </a:ext>
              </a:extLst>
            </p:cNvPr>
            <p:cNvSpPr>
              <a:spLocks noChangeShapeType="1"/>
            </p:cNvSpPr>
            <p:nvPr/>
          </p:nvSpPr>
          <p:spPr bwMode="auto">
            <a:xfrm flipH="1">
              <a:off x="1149" y="1113"/>
              <a:ext cx="2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4" name="Rectangle 320">
              <a:extLst>
                <a:ext uri="{FF2B5EF4-FFF2-40B4-BE49-F238E27FC236}">
                  <a16:creationId xmlns:a16="http://schemas.microsoft.com/office/drawing/2014/main" id="{C60648B7-8581-CD94-4385-8607E8012C13}"/>
                </a:ext>
              </a:extLst>
            </p:cNvPr>
            <p:cNvSpPr>
              <a:spLocks noChangeArrowheads="1"/>
            </p:cNvSpPr>
            <p:nvPr/>
          </p:nvSpPr>
          <p:spPr bwMode="auto">
            <a:xfrm>
              <a:off x="858" y="1374"/>
              <a:ext cx="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5</a:t>
              </a:r>
              <a:endParaRPr lang="en-US" altLang="en-US" sz="1600">
                <a:latin typeface="MetaPlusLF-Regular" charset="0"/>
              </a:endParaRPr>
            </a:p>
          </p:txBody>
        </p:sp>
        <p:sp>
          <p:nvSpPr>
            <p:cNvPr id="84025" name="Rectangle 321">
              <a:extLst>
                <a:ext uri="{FF2B5EF4-FFF2-40B4-BE49-F238E27FC236}">
                  <a16:creationId xmlns:a16="http://schemas.microsoft.com/office/drawing/2014/main" id="{A48C51F7-8897-BD28-4855-2E490CE7B914}"/>
                </a:ext>
              </a:extLst>
            </p:cNvPr>
            <p:cNvSpPr>
              <a:spLocks noChangeArrowheads="1"/>
            </p:cNvSpPr>
            <p:nvPr/>
          </p:nvSpPr>
          <p:spPr bwMode="auto">
            <a:xfrm>
              <a:off x="891" y="1021"/>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4</a:t>
              </a:r>
              <a:endParaRPr lang="en-US" altLang="en-US" sz="1600">
                <a:latin typeface="MetaPlusLF-Regular" charset="0"/>
              </a:endParaRPr>
            </a:p>
          </p:txBody>
        </p:sp>
        <p:sp>
          <p:nvSpPr>
            <p:cNvPr id="84026" name="Rectangle 322">
              <a:extLst>
                <a:ext uri="{FF2B5EF4-FFF2-40B4-BE49-F238E27FC236}">
                  <a16:creationId xmlns:a16="http://schemas.microsoft.com/office/drawing/2014/main" id="{F642D708-6E83-70E9-309A-FCB2BEBB068B}"/>
                </a:ext>
              </a:extLst>
            </p:cNvPr>
            <p:cNvSpPr>
              <a:spLocks noChangeArrowheads="1"/>
            </p:cNvSpPr>
            <p:nvPr/>
          </p:nvSpPr>
          <p:spPr bwMode="auto">
            <a:xfrm>
              <a:off x="1057" y="1497"/>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1</a:t>
              </a:r>
              <a:endParaRPr lang="en-US" altLang="en-US" sz="1600">
                <a:latin typeface="MetaPlusLF-Regular" charset="0"/>
              </a:endParaRPr>
            </a:p>
          </p:txBody>
        </p:sp>
        <p:sp>
          <p:nvSpPr>
            <p:cNvPr id="84027" name="Rectangle 323">
              <a:extLst>
                <a:ext uri="{FF2B5EF4-FFF2-40B4-BE49-F238E27FC236}">
                  <a16:creationId xmlns:a16="http://schemas.microsoft.com/office/drawing/2014/main" id="{542D5C8B-E76D-81AF-C0B7-0C4DAA336F9C}"/>
                </a:ext>
              </a:extLst>
            </p:cNvPr>
            <p:cNvSpPr>
              <a:spLocks noChangeArrowheads="1"/>
            </p:cNvSpPr>
            <p:nvPr/>
          </p:nvSpPr>
          <p:spPr bwMode="auto">
            <a:xfrm>
              <a:off x="1172" y="1374"/>
              <a:ext cx="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3</a:t>
              </a:r>
              <a:endParaRPr lang="en-US" altLang="en-US" sz="1600">
                <a:latin typeface="MetaPlusLF-Regular" charset="0"/>
              </a:endParaRPr>
            </a:p>
          </p:txBody>
        </p:sp>
        <p:sp>
          <p:nvSpPr>
            <p:cNvPr id="84028" name="Rectangle 324">
              <a:extLst>
                <a:ext uri="{FF2B5EF4-FFF2-40B4-BE49-F238E27FC236}">
                  <a16:creationId xmlns:a16="http://schemas.microsoft.com/office/drawing/2014/main" id="{950869F6-59F7-A9A8-D067-D7A9B905BFBA}"/>
                </a:ext>
              </a:extLst>
            </p:cNvPr>
            <p:cNvSpPr>
              <a:spLocks noChangeArrowheads="1"/>
            </p:cNvSpPr>
            <p:nvPr/>
          </p:nvSpPr>
          <p:spPr bwMode="auto">
            <a:xfrm>
              <a:off x="1124" y="1021"/>
              <a:ext cx="5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solidFill>
                    <a:srgbClr val="000000"/>
                  </a:solidFill>
                  <a:latin typeface="Modern" pitchFamily="50"/>
                </a:rPr>
                <a:t>2</a:t>
              </a:r>
              <a:endParaRPr lang="en-US" altLang="en-US" sz="1600">
                <a:latin typeface="MetaPlusLF-Regular" charset="0"/>
              </a:endParaRPr>
            </a:p>
          </p:txBody>
        </p:sp>
        <p:sp>
          <p:nvSpPr>
            <p:cNvPr id="84029" name="Line 325">
              <a:extLst>
                <a:ext uri="{FF2B5EF4-FFF2-40B4-BE49-F238E27FC236}">
                  <a16:creationId xmlns:a16="http://schemas.microsoft.com/office/drawing/2014/main" id="{8BA4FCF0-6435-0F7E-1248-D07A1BE27C89}"/>
                </a:ext>
              </a:extLst>
            </p:cNvPr>
            <p:cNvSpPr>
              <a:spLocks noChangeShapeType="1"/>
            </p:cNvSpPr>
            <p:nvPr/>
          </p:nvSpPr>
          <p:spPr bwMode="auto">
            <a:xfrm flipH="1">
              <a:off x="479" y="1117"/>
              <a:ext cx="28"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0" name="Line 326">
              <a:extLst>
                <a:ext uri="{FF2B5EF4-FFF2-40B4-BE49-F238E27FC236}">
                  <a16:creationId xmlns:a16="http://schemas.microsoft.com/office/drawing/2014/main" id="{3703F182-1750-D076-DC6D-7234878A57D5}"/>
                </a:ext>
              </a:extLst>
            </p:cNvPr>
            <p:cNvSpPr>
              <a:spLocks noChangeShapeType="1"/>
            </p:cNvSpPr>
            <p:nvPr/>
          </p:nvSpPr>
          <p:spPr bwMode="auto">
            <a:xfrm flipH="1" flipV="1">
              <a:off x="458" y="1117"/>
              <a:ext cx="21"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1" name="Line 327">
              <a:extLst>
                <a:ext uri="{FF2B5EF4-FFF2-40B4-BE49-F238E27FC236}">
                  <a16:creationId xmlns:a16="http://schemas.microsoft.com/office/drawing/2014/main" id="{2BD2C551-6E90-4A13-35FB-5F16568ED055}"/>
                </a:ext>
              </a:extLst>
            </p:cNvPr>
            <p:cNvSpPr>
              <a:spLocks noChangeShapeType="1"/>
            </p:cNvSpPr>
            <p:nvPr/>
          </p:nvSpPr>
          <p:spPr bwMode="auto">
            <a:xfrm flipH="1">
              <a:off x="584" y="1117"/>
              <a:ext cx="21"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2" name="Line 328">
              <a:extLst>
                <a:ext uri="{FF2B5EF4-FFF2-40B4-BE49-F238E27FC236}">
                  <a16:creationId xmlns:a16="http://schemas.microsoft.com/office/drawing/2014/main" id="{3CF3E957-2DE8-2523-D014-A36B0C308C8D}"/>
                </a:ext>
              </a:extLst>
            </p:cNvPr>
            <p:cNvSpPr>
              <a:spLocks noChangeShapeType="1"/>
            </p:cNvSpPr>
            <p:nvPr/>
          </p:nvSpPr>
          <p:spPr bwMode="auto">
            <a:xfrm flipH="1" flipV="1">
              <a:off x="556" y="1117"/>
              <a:ext cx="28"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3" name="Line 329">
              <a:extLst>
                <a:ext uri="{FF2B5EF4-FFF2-40B4-BE49-F238E27FC236}">
                  <a16:creationId xmlns:a16="http://schemas.microsoft.com/office/drawing/2014/main" id="{0CB132B7-C503-92BE-37A3-1179C6A4F76A}"/>
                </a:ext>
              </a:extLst>
            </p:cNvPr>
            <p:cNvSpPr>
              <a:spLocks noChangeShapeType="1"/>
            </p:cNvSpPr>
            <p:nvPr/>
          </p:nvSpPr>
          <p:spPr bwMode="auto">
            <a:xfrm flipH="1">
              <a:off x="528" y="1117"/>
              <a:ext cx="28"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4" name="Line 330">
              <a:extLst>
                <a:ext uri="{FF2B5EF4-FFF2-40B4-BE49-F238E27FC236}">
                  <a16:creationId xmlns:a16="http://schemas.microsoft.com/office/drawing/2014/main" id="{67552F1D-BBA9-4730-BF57-F2D80C20F21E}"/>
                </a:ext>
              </a:extLst>
            </p:cNvPr>
            <p:cNvSpPr>
              <a:spLocks noChangeShapeType="1"/>
            </p:cNvSpPr>
            <p:nvPr/>
          </p:nvSpPr>
          <p:spPr bwMode="auto">
            <a:xfrm flipH="1" flipV="1">
              <a:off x="507" y="1117"/>
              <a:ext cx="21"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5" name="Line 331">
              <a:extLst>
                <a:ext uri="{FF2B5EF4-FFF2-40B4-BE49-F238E27FC236}">
                  <a16:creationId xmlns:a16="http://schemas.microsoft.com/office/drawing/2014/main" id="{8590F96C-BE78-66D0-C4D4-1AABF79DFC1A}"/>
                </a:ext>
              </a:extLst>
            </p:cNvPr>
            <p:cNvSpPr>
              <a:spLocks noChangeShapeType="1"/>
            </p:cNvSpPr>
            <p:nvPr/>
          </p:nvSpPr>
          <p:spPr bwMode="auto">
            <a:xfrm>
              <a:off x="486" y="1360"/>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6" name="Line 332">
              <a:extLst>
                <a:ext uri="{FF2B5EF4-FFF2-40B4-BE49-F238E27FC236}">
                  <a16:creationId xmlns:a16="http://schemas.microsoft.com/office/drawing/2014/main" id="{928CF17F-1E4E-BD71-C0A9-CA12D3447BEE}"/>
                </a:ext>
              </a:extLst>
            </p:cNvPr>
            <p:cNvSpPr>
              <a:spLocks noChangeShapeType="1"/>
            </p:cNvSpPr>
            <p:nvPr/>
          </p:nvSpPr>
          <p:spPr bwMode="auto">
            <a:xfrm>
              <a:off x="486" y="1237"/>
              <a:ext cx="67"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7" name="Line 333">
              <a:extLst>
                <a:ext uri="{FF2B5EF4-FFF2-40B4-BE49-F238E27FC236}">
                  <a16:creationId xmlns:a16="http://schemas.microsoft.com/office/drawing/2014/main" id="{43FC5DCC-4CCE-65FE-450B-A4281AB06671}"/>
                </a:ext>
              </a:extLst>
            </p:cNvPr>
            <p:cNvSpPr>
              <a:spLocks noChangeShapeType="1"/>
            </p:cNvSpPr>
            <p:nvPr/>
          </p:nvSpPr>
          <p:spPr bwMode="auto">
            <a:xfrm flipH="1">
              <a:off x="486" y="1298"/>
              <a:ext cx="6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8" name="Line 334">
              <a:extLst>
                <a:ext uri="{FF2B5EF4-FFF2-40B4-BE49-F238E27FC236}">
                  <a16:creationId xmlns:a16="http://schemas.microsoft.com/office/drawing/2014/main" id="{A8098D87-48DB-3BC4-7281-6FA435891409}"/>
                </a:ext>
              </a:extLst>
            </p:cNvPr>
            <p:cNvSpPr>
              <a:spLocks noChangeShapeType="1"/>
            </p:cNvSpPr>
            <p:nvPr/>
          </p:nvSpPr>
          <p:spPr bwMode="auto">
            <a:xfrm flipH="1">
              <a:off x="486" y="1237"/>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39" name="Line 335">
              <a:extLst>
                <a:ext uri="{FF2B5EF4-FFF2-40B4-BE49-F238E27FC236}">
                  <a16:creationId xmlns:a16="http://schemas.microsoft.com/office/drawing/2014/main" id="{1054DC81-4108-EFDF-E130-9B2EAD6E94E8}"/>
                </a:ext>
              </a:extLst>
            </p:cNvPr>
            <p:cNvSpPr>
              <a:spLocks noChangeShapeType="1"/>
            </p:cNvSpPr>
            <p:nvPr/>
          </p:nvSpPr>
          <p:spPr bwMode="auto">
            <a:xfrm>
              <a:off x="486" y="1237"/>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0" name="Line 336">
              <a:extLst>
                <a:ext uri="{FF2B5EF4-FFF2-40B4-BE49-F238E27FC236}">
                  <a16:creationId xmlns:a16="http://schemas.microsoft.com/office/drawing/2014/main" id="{5B14483A-2B1B-C0B9-E5D9-578D60410AEF}"/>
                </a:ext>
              </a:extLst>
            </p:cNvPr>
            <p:cNvSpPr>
              <a:spLocks noChangeShapeType="1"/>
            </p:cNvSpPr>
            <p:nvPr/>
          </p:nvSpPr>
          <p:spPr bwMode="auto">
            <a:xfrm flipV="1">
              <a:off x="370" y="1313"/>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1" name="Line 337">
              <a:extLst>
                <a:ext uri="{FF2B5EF4-FFF2-40B4-BE49-F238E27FC236}">
                  <a16:creationId xmlns:a16="http://schemas.microsoft.com/office/drawing/2014/main" id="{1C92ABEF-E96A-A176-0E5D-593F7AADE119}"/>
                </a:ext>
              </a:extLst>
            </p:cNvPr>
            <p:cNvSpPr>
              <a:spLocks noChangeShapeType="1"/>
            </p:cNvSpPr>
            <p:nvPr/>
          </p:nvSpPr>
          <p:spPr bwMode="auto">
            <a:xfrm flipV="1">
              <a:off x="387" y="1313"/>
              <a:ext cx="83"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2" name="Line 338">
              <a:extLst>
                <a:ext uri="{FF2B5EF4-FFF2-40B4-BE49-F238E27FC236}">
                  <a16:creationId xmlns:a16="http://schemas.microsoft.com/office/drawing/2014/main" id="{FC688C39-65D1-4A96-20BA-59BC41A902E5}"/>
                </a:ext>
              </a:extLst>
            </p:cNvPr>
            <p:cNvSpPr>
              <a:spLocks noChangeShapeType="1"/>
            </p:cNvSpPr>
            <p:nvPr/>
          </p:nvSpPr>
          <p:spPr bwMode="auto">
            <a:xfrm flipH="1">
              <a:off x="370" y="1360"/>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3" name="Line 339">
              <a:extLst>
                <a:ext uri="{FF2B5EF4-FFF2-40B4-BE49-F238E27FC236}">
                  <a16:creationId xmlns:a16="http://schemas.microsoft.com/office/drawing/2014/main" id="{BE9601DF-08B7-97A2-096B-DF6526B3B326}"/>
                </a:ext>
              </a:extLst>
            </p:cNvPr>
            <p:cNvSpPr>
              <a:spLocks noChangeShapeType="1"/>
            </p:cNvSpPr>
            <p:nvPr/>
          </p:nvSpPr>
          <p:spPr bwMode="auto">
            <a:xfrm flipV="1">
              <a:off x="370" y="1221"/>
              <a:ext cx="1" cy="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4" name="Line 340">
              <a:extLst>
                <a:ext uri="{FF2B5EF4-FFF2-40B4-BE49-F238E27FC236}">
                  <a16:creationId xmlns:a16="http://schemas.microsoft.com/office/drawing/2014/main" id="{3EDD5186-BF2E-2DF0-E620-2CF0E54B406E}"/>
                </a:ext>
              </a:extLst>
            </p:cNvPr>
            <p:cNvSpPr>
              <a:spLocks noChangeShapeType="1"/>
            </p:cNvSpPr>
            <p:nvPr/>
          </p:nvSpPr>
          <p:spPr bwMode="auto">
            <a:xfrm flipH="1">
              <a:off x="370" y="1283"/>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5" name="Line 341">
              <a:extLst>
                <a:ext uri="{FF2B5EF4-FFF2-40B4-BE49-F238E27FC236}">
                  <a16:creationId xmlns:a16="http://schemas.microsoft.com/office/drawing/2014/main" id="{7350CC35-DFDE-1BDD-BBFC-74CD374B821F}"/>
                </a:ext>
              </a:extLst>
            </p:cNvPr>
            <p:cNvSpPr>
              <a:spLocks noChangeShapeType="1"/>
            </p:cNvSpPr>
            <p:nvPr/>
          </p:nvSpPr>
          <p:spPr bwMode="auto">
            <a:xfrm flipH="1">
              <a:off x="370" y="1237"/>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6" name="Line 342">
              <a:extLst>
                <a:ext uri="{FF2B5EF4-FFF2-40B4-BE49-F238E27FC236}">
                  <a16:creationId xmlns:a16="http://schemas.microsoft.com/office/drawing/2014/main" id="{925D46DB-2FB0-601B-C789-CAC05EF7FF1C}"/>
                </a:ext>
              </a:extLst>
            </p:cNvPr>
            <p:cNvSpPr>
              <a:spLocks noChangeShapeType="1"/>
            </p:cNvSpPr>
            <p:nvPr/>
          </p:nvSpPr>
          <p:spPr bwMode="auto">
            <a:xfrm>
              <a:off x="370" y="1313"/>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7" name="Line 343">
              <a:extLst>
                <a:ext uri="{FF2B5EF4-FFF2-40B4-BE49-F238E27FC236}">
                  <a16:creationId xmlns:a16="http://schemas.microsoft.com/office/drawing/2014/main" id="{C6EC5D89-4D1A-3936-7F62-048547690D37}"/>
                </a:ext>
              </a:extLst>
            </p:cNvPr>
            <p:cNvSpPr>
              <a:spLocks noChangeShapeType="1"/>
            </p:cNvSpPr>
            <p:nvPr/>
          </p:nvSpPr>
          <p:spPr bwMode="auto">
            <a:xfrm>
              <a:off x="909" y="1421"/>
              <a:ext cx="4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8" name="Line 344">
              <a:extLst>
                <a:ext uri="{FF2B5EF4-FFF2-40B4-BE49-F238E27FC236}">
                  <a16:creationId xmlns:a16="http://schemas.microsoft.com/office/drawing/2014/main" id="{118407CA-E9F1-227B-CECD-B12AD904B6F5}"/>
                </a:ext>
              </a:extLst>
            </p:cNvPr>
            <p:cNvSpPr>
              <a:spLocks noChangeShapeType="1"/>
            </p:cNvSpPr>
            <p:nvPr/>
          </p:nvSpPr>
          <p:spPr bwMode="auto">
            <a:xfrm flipV="1">
              <a:off x="950" y="1421"/>
              <a:ext cx="42"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49" name="Line 345">
              <a:extLst>
                <a:ext uri="{FF2B5EF4-FFF2-40B4-BE49-F238E27FC236}">
                  <a16:creationId xmlns:a16="http://schemas.microsoft.com/office/drawing/2014/main" id="{81DCC588-290F-E949-1CB8-D72688C2D8E5}"/>
                </a:ext>
              </a:extLst>
            </p:cNvPr>
            <p:cNvSpPr>
              <a:spLocks noChangeShapeType="1"/>
            </p:cNvSpPr>
            <p:nvPr/>
          </p:nvSpPr>
          <p:spPr bwMode="auto">
            <a:xfrm flipH="1">
              <a:off x="909" y="1421"/>
              <a:ext cx="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0" name="Line 346">
              <a:extLst>
                <a:ext uri="{FF2B5EF4-FFF2-40B4-BE49-F238E27FC236}">
                  <a16:creationId xmlns:a16="http://schemas.microsoft.com/office/drawing/2014/main" id="{E6DB733B-7F17-8A87-8140-E8D30B2AE204}"/>
                </a:ext>
              </a:extLst>
            </p:cNvPr>
            <p:cNvSpPr>
              <a:spLocks noChangeShapeType="1"/>
            </p:cNvSpPr>
            <p:nvPr/>
          </p:nvSpPr>
          <p:spPr bwMode="auto">
            <a:xfrm>
              <a:off x="950" y="1360"/>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1" name="Line 347">
              <a:extLst>
                <a:ext uri="{FF2B5EF4-FFF2-40B4-BE49-F238E27FC236}">
                  <a16:creationId xmlns:a16="http://schemas.microsoft.com/office/drawing/2014/main" id="{5382C09B-97BF-3E0E-7E7D-FAA63C236082}"/>
                </a:ext>
              </a:extLst>
            </p:cNvPr>
            <p:cNvSpPr>
              <a:spLocks noChangeShapeType="1"/>
            </p:cNvSpPr>
            <p:nvPr/>
          </p:nvSpPr>
          <p:spPr bwMode="auto">
            <a:xfrm>
              <a:off x="1017" y="1360"/>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2" name="Line 348">
              <a:extLst>
                <a:ext uri="{FF2B5EF4-FFF2-40B4-BE49-F238E27FC236}">
                  <a16:creationId xmlns:a16="http://schemas.microsoft.com/office/drawing/2014/main" id="{B18436DA-9D90-503D-17AF-956B2FF365EC}"/>
                </a:ext>
              </a:extLst>
            </p:cNvPr>
            <p:cNvSpPr>
              <a:spLocks noChangeShapeType="1"/>
            </p:cNvSpPr>
            <p:nvPr/>
          </p:nvSpPr>
          <p:spPr bwMode="auto">
            <a:xfrm>
              <a:off x="1017" y="1421"/>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3" name="Line 349">
              <a:extLst>
                <a:ext uri="{FF2B5EF4-FFF2-40B4-BE49-F238E27FC236}">
                  <a16:creationId xmlns:a16="http://schemas.microsoft.com/office/drawing/2014/main" id="{F3955CAA-5739-5BE7-CAD7-7A389E84CC17}"/>
                </a:ext>
              </a:extLst>
            </p:cNvPr>
            <p:cNvSpPr>
              <a:spLocks noChangeShapeType="1"/>
            </p:cNvSpPr>
            <p:nvPr/>
          </p:nvSpPr>
          <p:spPr bwMode="auto">
            <a:xfrm flipH="1">
              <a:off x="444" y="1117"/>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4" name="Line 350">
              <a:extLst>
                <a:ext uri="{FF2B5EF4-FFF2-40B4-BE49-F238E27FC236}">
                  <a16:creationId xmlns:a16="http://schemas.microsoft.com/office/drawing/2014/main" id="{A6E9D43A-9D27-9A1A-6FC2-711671A6B2E8}"/>
                </a:ext>
              </a:extLst>
            </p:cNvPr>
            <p:cNvSpPr>
              <a:spLocks noChangeShapeType="1"/>
            </p:cNvSpPr>
            <p:nvPr/>
          </p:nvSpPr>
          <p:spPr bwMode="auto">
            <a:xfrm flipH="1" flipV="1">
              <a:off x="605" y="1117"/>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5" name="Line 351">
              <a:extLst>
                <a:ext uri="{FF2B5EF4-FFF2-40B4-BE49-F238E27FC236}">
                  <a16:creationId xmlns:a16="http://schemas.microsoft.com/office/drawing/2014/main" id="{9A5013FD-E725-5BBC-99C3-15AB50F362CE}"/>
                </a:ext>
              </a:extLst>
            </p:cNvPr>
            <p:cNvSpPr>
              <a:spLocks noChangeShapeType="1"/>
            </p:cNvSpPr>
            <p:nvPr/>
          </p:nvSpPr>
          <p:spPr bwMode="auto">
            <a:xfrm>
              <a:off x="950" y="1052"/>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6" name="Line 352">
              <a:extLst>
                <a:ext uri="{FF2B5EF4-FFF2-40B4-BE49-F238E27FC236}">
                  <a16:creationId xmlns:a16="http://schemas.microsoft.com/office/drawing/2014/main" id="{5DF274E7-BC22-73AB-BCD7-3A0CC3AADDBB}"/>
                </a:ext>
              </a:extLst>
            </p:cNvPr>
            <p:cNvSpPr>
              <a:spLocks noChangeShapeType="1"/>
            </p:cNvSpPr>
            <p:nvPr/>
          </p:nvSpPr>
          <p:spPr bwMode="auto">
            <a:xfrm>
              <a:off x="1428" y="1117"/>
              <a:ext cx="21"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7" name="Line 353">
              <a:extLst>
                <a:ext uri="{FF2B5EF4-FFF2-40B4-BE49-F238E27FC236}">
                  <a16:creationId xmlns:a16="http://schemas.microsoft.com/office/drawing/2014/main" id="{9B55CCD8-BE58-704B-39DC-D7DD9836C3EC}"/>
                </a:ext>
              </a:extLst>
            </p:cNvPr>
            <p:cNvSpPr>
              <a:spLocks noChangeShapeType="1"/>
            </p:cNvSpPr>
            <p:nvPr/>
          </p:nvSpPr>
          <p:spPr bwMode="auto">
            <a:xfrm flipV="1">
              <a:off x="1505" y="1117"/>
              <a:ext cx="21"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8" name="Line 354">
              <a:extLst>
                <a:ext uri="{FF2B5EF4-FFF2-40B4-BE49-F238E27FC236}">
                  <a16:creationId xmlns:a16="http://schemas.microsoft.com/office/drawing/2014/main" id="{AA638E3D-C44C-1B55-1396-C6643485B8F0}"/>
                </a:ext>
              </a:extLst>
            </p:cNvPr>
            <p:cNvSpPr>
              <a:spLocks noChangeShapeType="1"/>
            </p:cNvSpPr>
            <p:nvPr/>
          </p:nvSpPr>
          <p:spPr bwMode="auto">
            <a:xfrm>
              <a:off x="1477" y="1117"/>
              <a:ext cx="28"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59" name="Line 355">
              <a:extLst>
                <a:ext uri="{FF2B5EF4-FFF2-40B4-BE49-F238E27FC236}">
                  <a16:creationId xmlns:a16="http://schemas.microsoft.com/office/drawing/2014/main" id="{04326831-1373-4C16-751A-C0050B30F0A4}"/>
                </a:ext>
              </a:extLst>
            </p:cNvPr>
            <p:cNvSpPr>
              <a:spLocks noChangeShapeType="1"/>
            </p:cNvSpPr>
            <p:nvPr/>
          </p:nvSpPr>
          <p:spPr bwMode="auto">
            <a:xfrm flipV="1">
              <a:off x="1449" y="1117"/>
              <a:ext cx="28"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0" name="Line 356">
              <a:extLst>
                <a:ext uri="{FF2B5EF4-FFF2-40B4-BE49-F238E27FC236}">
                  <a16:creationId xmlns:a16="http://schemas.microsoft.com/office/drawing/2014/main" id="{C49513AA-A1BE-4547-0369-C51206CC747D}"/>
                </a:ext>
              </a:extLst>
            </p:cNvPr>
            <p:cNvSpPr>
              <a:spLocks noChangeShapeType="1"/>
            </p:cNvSpPr>
            <p:nvPr/>
          </p:nvSpPr>
          <p:spPr bwMode="auto">
            <a:xfrm flipV="1">
              <a:off x="1554" y="1117"/>
              <a:ext cx="20"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1" name="Line 357">
              <a:extLst>
                <a:ext uri="{FF2B5EF4-FFF2-40B4-BE49-F238E27FC236}">
                  <a16:creationId xmlns:a16="http://schemas.microsoft.com/office/drawing/2014/main" id="{C4736216-AD02-BB8E-E881-A6DA96E838B8}"/>
                </a:ext>
              </a:extLst>
            </p:cNvPr>
            <p:cNvSpPr>
              <a:spLocks noChangeShapeType="1"/>
            </p:cNvSpPr>
            <p:nvPr/>
          </p:nvSpPr>
          <p:spPr bwMode="auto">
            <a:xfrm>
              <a:off x="1526" y="1117"/>
              <a:ext cx="28" cy="1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2" name="Line 358">
              <a:extLst>
                <a:ext uri="{FF2B5EF4-FFF2-40B4-BE49-F238E27FC236}">
                  <a16:creationId xmlns:a16="http://schemas.microsoft.com/office/drawing/2014/main" id="{5B7C2AC4-977C-5D39-878B-D2140932B5CD}"/>
                </a:ext>
              </a:extLst>
            </p:cNvPr>
            <p:cNvSpPr>
              <a:spLocks noChangeShapeType="1"/>
            </p:cNvSpPr>
            <p:nvPr/>
          </p:nvSpPr>
          <p:spPr bwMode="auto">
            <a:xfrm flipH="1">
              <a:off x="1414" y="1360"/>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3" name="Line 359">
              <a:extLst>
                <a:ext uri="{FF2B5EF4-FFF2-40B4-BE49-F238E27FC236}">
                  <a16:creationId xmlns:a16="http://schemas.microsoft.com/office/drawing/2014/main" id="{3DD00587-D870-33B9-B5C5-52A8640B36D4}"/>
                </a:ext>
              </a:extLst>
            </p:cNvPr>
            <p:cNvSpPr>
              <a:spLocks noChangeShapeType="1"/>
            </p:cNvSpPr>
            <p:nvPr/>
          </p:nvSpPr>
          <p:spPr bwMode="auto">
            <a:xfrm>
              <a:off x="1414" y="1237"/>
              <a:ext cx="13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4" name="Line 360">
              <a:extLst>
                <a:ext uri="{FF2B5EF4-FFF2-40B4-BE49-F238E27FC236}">
                  <a16:creationId xmlns:a16="http://schemas.microsoft.com/office/drawing/2014/main" id="{C2EA182E-75BC-19C5-151B-5F59B9BFE866}"/>
                </a:ext>
              </a:extLst>
            </p:cNvPr>
            <p:cNvSpPr>
              <a:spLocks noChangeShapeType="1"/>
            </p:cNvSpPr>
            <p:nvPr/>
          </p:nvSpPr>
          <p:spPr bwMode="auto">
            <a:xfrm>
              <a:off x="1480" y="1298"/>
              <a:ext cx="6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5" name="Line 361">
              <a:extLst>
                <a:ext uri="{FF2B5EF4-FFF2-40B4-BE49-F238E27FC236}">
                  <a16:creationId xmlns:a16="http://schemas.microsoft.com/office/drawing/2014/main" id="{0D186159-9F1F-975B-FA61-F2E77F635765}"/>
                </a:ext>
              </a:extLst>
            </p:cNvPr>
            <p:cNvSpPr>
              <a:spLocks noChangeShapeType="1"/>
            </p:cNvSpPr>
            <p:nvPr/>
          </p:nvSpPr>
          <p:spPr bwMode="auto">
            <a:xfrm flipH="1">
              <a:off x="1480" y="1237"/>
              <a:ext cx="67"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6" name="Line 362">
              <a:extLst>
                <a:ext uri="{FF2B5EF4-FFF2-40B4-BE49-F238E27FC236}">
                  <a16:creationId xmlns:a16="http://schemas.microsoft.com/office/drawing/2014/main" id="{4287031C-B31B-851E-1958-B88D70CB4ECB}"/>
                </a:ext>
              </a:extLst>
            </p:cNvPr>
            <p:cNvSpPr>
              <a:spLocks noChangeShapeType="1"/>
            </p:cNvSpPr>
            <p:nvPr/>
          </p:nvSpPr>
          <p:spPr bwMode="auto">
            <a:xfrm flipV="1">
              <a:off x="1083" y="1421"/>
              <a:ext cx="4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7" name="Line 363">
              <a:extLst>
                <a:ext uri="{FF2B5EF4-FFF2-40B4-BE49-F238E27FC236}">
                  <a16:creationId xmlns:a16="http://schemas.microsoft.com/office/drawing/2014/main" id="{0B78B21D-B86C-30B5-5D44-BBBE20239868}"/>
                </a:ext>
              </a:extLst>
            </p:cNvPr>
            <p:cNvSpPr>
              <a:spLocks noChangeShapeType="1"/>
            </p:cNvSpPr>
            <p:nvPr/>
          </p:nvSpPr>
          <p:spPr bwMode="auto">
            <a:xfrm flipH="1">
              <a:off x="1041" y="1421"/>
              <a:ext cx="8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8" name="Line 364">
              <a:extLst>
                <a:ext uri="{FF2B5EF4-FFF2-40B4-BE49-F238E27FC236}">
                  <a16:creationId xmlns:a16="http://schemas.microsoft.com/office/drawing/2014/main" id="{B3ED2076-D5FB-79AD-3965-4FEBD887FAE5}"/>
                </a:ext>
              </a:extLst>
            </p:cNvPr>
            <p:cNvSpPr>
              <a:spLocks noChangeShapeType="1"/>
            </p:cNvSpPr>
            <p:nvPr/>
          </p:nvSpPr>
          <p:spPr bwMode="auto">
            <a:xfrm>
              <a:off x="1041" y="1421"/>
              <a:ext cx="42"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69" name="Line 365">
              <a:extLst>
                <a:ext uri="{FF2B5EF4-FFF2-40B4-BE49-F238E27FC236}">
                  <a16:creationId xmlns:a16="http://schemas.microsoft.com/office/drawing/2014/main" id="{BEE9A7E0-5A33-DA65-692D-DEBBC5CE1C94}"/>
                </a:ext>
              </a:extLst>
            </p:cNvPr>
            <p:cNvSpPr>
              <a:spLocks noChangeShapeType="1"/>
            </p:cNvSpPr>
            <p:nvPr/>
          </p:nvSpPr>
          <p:spPr bwMode="auto">
            <a:xfrm>
              <a:off x="1083" y="1360"/>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0" name="Line 366">
              <a:extLst>
                <a:ext uri="{FF2B5EF4-FFF2-40B4-BE49-F238E27FC236}">
                  <a16:creationId xmlns:a16="http://schemas.microsoft.com/office/drawing/2014/main" id="{775355EF-F4AB-0729-D863-07B47A64C2D6}"/>
                </a:ext>
              </a:extLst>
            </p:cNvPr>
            <p:cNvSpPr>
              <a:spLocks noChangeShapeType="1"/>
            </p:cNvSpPr>
            <p:nvPr/>
          </p:nvSpPr>
          <p:spPr bwMode="auto">
            <a:xfrm>
              <a:off x="1547" y="1237"/>
              <a:ext cx="1" cy="1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1" name="Line 367">
              <a:extLst>
                <a:ext uri="{FF2B5EF4-FFF2-40B4-BE49-F238E27FC236}">
                  <a16:creationId xmlns:a16="http://schemas.microsoft.com/office/drawing/2014/main" id="{CC9CE748-F2BB-0144-B7D6-84EDF305C519}"/>
                </a:ext>
              </a:extLst>
            </p:cNvPr>
            <p:cNvSpPr>
              <a:spLocks noChangeShapeType="1"/>
            </p:cNvSpPr>
            <p:nvPr/>
          </p:nvSpPr>
          <p:spPr bwMode="auto">
            <a:xfrm flipV="1">
              <a:off x="1663" y="1313"/>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2" name="Line 368">
              <a:extLst>
                <a:ext uri="{FF2B5EF4-FFF2-40B4-BE49-F238E27FC236}">
                  <a16:creationId xmlns:a16="http://schemas.microsoft.com/office/drawing/2014/main" id="{60C7B972-BCEB-B004-531F-8640E3DE190C}"/>
                </a:ext>
              </a:extLst>
            </p:cNvPr>
            <p:cNvSpPr>
              <a:spLocks noChangeShapeType="1"/>
            </p:cNvSpPr>
            <p:nvPr/>
          </p:nvSpPr>
          <p:spPr bwMode="auto">
            <a:xfrm flipH="1" flipV="1">
              <a:off x="1563" y="1313"/>
              <a:ext cx="83"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3" name="Line 369">
              <a:extLst>
                <a:ext uri="{FF2B5EF4-FFF2-40B4-BE49-F238E27FC236}">
                  <a16:creationId xmlns:a16="http://schemas.microsoft.com/office/drawing/2014/main" id="{909A7453-002A-1DE7-81E1-3A224B93C074}"/>
                </a:ext>
              </a:extLst>
            </p:cNvPr>
            <p:cNvSpPr>
              <a:spLocks noChangeShapeType="1"/>
            </p:cNvSpPr>
            <p:nvPr/>
          </p:nvSpPr>
          <p:spPr bwMode="auto">
            <a:xfrm>
              <a:off x="1547" y="1360"/>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4" name="Line 370">
              <a:extLst>
                <a:ext uri="{FF2B5EF4-FFF2-40B4-BE49-F238E27FC236}">
                  <a16:creationId xmlns:a16="http://schemas.microsoft.com/office/drawing/2014/main" id="{D19CABF9-CA9F-C9BC-1C4C-FC812D189CE4}"/>
                </a:ext>
              </a:extLst>
            </p:cNvPr>
            <p:cNvSpPr>
              <a:spLocks noChangeShapeType="1"/>
            </p:cNvSpPr>
            <p:nvPr/>
          </p:nvSpPr>
          <p:spPr bwMode="auto">
            <a:xfrm flipV="1">
              <a:off x="1663" y="1221"/>
              <a:ext cx="1" cy="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5" name="Line 371">
              <a:extLst>
                <a:ext uri="{FF2B5EF4-FFF2-40B4-BE49-F238E27FC236}">
                  <a16:creationId xmlns:a16="http://schemas.microsoft.com/office/drawing/2014/main" id="{2BC6693A-B8E2-48ED-B7C9-CCAB1FA2C7BB}"/>
                </a:ext>
              </a:extLst>
            </p:cNvPr>
            <p:cNvSpPr>
              <a:spLocks noChangeShapeType="1"/>
            </p:cNvSpPr>
            <p:nvPr/>
          </p:nvSpPr>
          <p:spPr bwMode="auto">
            <a:xfrm>
              <a:off x="1547" y="1283"/>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6" name="Line 372">
              <a:extLst>
                <a:ext uri="{FF2B5EF4-FFF2-40B4-BE49-F238E27FC236}">
                  <a16:creationId xmlns:a16="http://schemas.microsoft.com/office/drawing/2014/main" id="{F7A6091D-91E0-E3B9-0169-5C68AEB2A6E5}"/>
                </a:ext>
              </a:extLst>
            </p:cNvPr>
            <p:cNvSpPr>
              <a:spLocks noChangeShapeType="1"/>
            </p:cNvSpPr>
            <p:nvPr/>
          </p:nvSpPr>
          <p:spPr bwMode="auto">
            <a:xfrm>
              <a:off x="1547" y="1237"/>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7" name="Line 373">
              <a:extLst>
                <a:ext uri="{FF2B5EF4-FFF2-40B4-BE49-F238E27FC236}">
                  <a16:creationId xmlns:a16="http://schemas.microsoft.com/office/drawing/2014/main" id="{7132AC24-1496-BB67-AD8A-418E26DA28EF}"/>
                </a:ext>
              </a:extLst>
            </p:cNvPr>
            <p:cNvSpPr>
              <a:spLocks noChangeShapeType="1"/>
            </p:cNvSpPr>
            <p:nvPr/>
          </p:nvSpPr>
          <p:spPr bwMode="auto">
            <a:xfrm flipH="1">
              <a:off x="1547" y="1313"/>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8" name="Line 374">
              <a:extLst>
                <a:ext uri="{FF2B5EF4-FFF2-40B4-BE49-F238E27FC236}">
                  <a16:creationId xmlns:a16="http://schemas.microsoft.com/office/drawing/2014/main" id="{1E64E3D4-8781-6D75-8183-B7E06BABACDB}"/>
                </a:ext>
              </a:extLst>
            </p:cNvPr>
            <p:cNvSpPr>
              <a:spLocks noChangeShapeType="1"/>
            </p:cNvSpPr>
            <p:nvPr/>
          </p:nvSpPr>
          <p:spPr bwMode="auto">
            <a:xfrm>
              <a:off x="1083" y="1052"/>
              <a:ext cx="1" cy="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9" name="Line 375">
              <a:extLst>
                <a:ext uri="{FF2B5EF4-FFF2-40B4-BE49-F238E27FC236}">
                  <a16:creationId xmlns:a16="http://schemas.microsoft.com/office/drawing/2014/main" id="{61F9A296-0AD8-A0A1-33D2-B449E699FF8B}"/>
                </a:ext>
              </a:extLst>
            </p:cNvPr>
            <p:cNvSpPr>
              <a:spLocks noChangeShapeType="1"/>
            </p:cNvSpPr>
            <p:nvPr/>
          </p:nvSpPr>
          <p:spPr bwMode="auto">
            <a:xfrm flipV="1">
              <a:off x="1414" y="1117"/>
              <a:ext cx="14"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80" name="Line 376">
              <a:extLst>
                <a:ext uri="{FF2B5EF4-FFF2-40B4-BE49-F238E27FC236}">
                  <a16:creationId xmlns:a16="http://schemas.microsoft.com/office/drawing/2014/main" id="{42CBA024-0945-C30E-FE4B-767A08A0D9FA}"/>
                </a:ext>
              </a:extLst>
            </p:cNvPr>
            <p:cNvSpPr>
              <a:spLocks noChangeShapeType="1"/>
            </p:cNvSpPr>
            <p:nvPr/>
          </p:nvSpPr>
          <p:spPr bwMode="auto">
            <a:xfrm>
              <a:off x="1574" y="1117"/>
              <a:ext cx="15"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4B2B959-F79B-5B05-0925-8182F895FE17}"/>
              </a:ext>
            </a:extLst>
          </p:cNvPr>
          <p:cNvSpPr>
            <a:spLocks noGrp="1" noChangeArrowheads="1"/>
          </p:cNvSpPr>
          <p:nvPr>
            <p:ph type="title"/>
          </p:nvPr>
        </p:nvSpPr>
        <p:spPr/>
        <p:txBody>
          <a:bodyPr/>
          <a:lstStyle/>
          <a:p>
            <a:pPr eaLnBrk="1" hangingPunct="1"/>
            <a:r>
              <a:rPr lang="en-US" altLang="en-US"/>
              <a:t>Pneumatic Cylinders</a:t>
            </a:r>
          </a:p>
        </p:txBody>
      </p:sp>
      <p:sp>
        <p:nvSpPr>
          <p:cNvPr id="84995" name="Rectangle 3">
            <a:extLst>
              <a:ext uri="{FF2B5EF4-FFF2-40B4-BE49-F238E27FC236}">
                <a16:creationId xmlns:a16="http://schemas.microsoft.com/office/drawing/2014/main" id="{9C4D4E56-C48F-1B2F-C5B2-F5E96562158F}"/>
              </a:ext>
            </a:extLst>
          </p:cNvPr>
          <p:cNvSpPr>
            <a:spLocks noGrp="1" noChangeArrowheads="1"/>
          </p:cNvSpPr>
          <p:nvPr>
            <p:ph type="body" idx="1"/>
          </p:nvPr>
        </p:nvSpPr>
        <p:spPr/>
        <p:txBody>
          <a:bodyPr/>
          <a:lstStyle/>
          <a:p>
            <a:pPr eaLnBrk="1" hangingPunct="1"/>
            <a:r>
              <a:rPr lang="en-US" altLang="en-US"/>
              <a:t>Single Acting </a:t>
            </a:r>
          </a:p>
          <a:p>
            <a:pPr eaLnBrk="1" hangingPunct="1"/>
            <a:r>
              <a:rPr lang="en-US" altLang="en-US"/>
              <a:t>Double Acting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6352FC5-66CB-42C1-3707-B7826F284EA1}"/>
              </a:ext>
            </a:extLst>
          </p:cNvPr>
          <p:cNvSpPr>
            <a:spLocks noGrp="1" noChangeArrowheads="1"/>
          </p:cNvSpPr>
          <p:nvPr>
            <p:ph type="title"/>
          </p:nvPr>
        </p:nvSpPr>
        <p:spPr/>
        <p:txBody>
          <a:bodyPr/>
          <a:lstStyle/>
          <a:p>
            <a:pPr eaLnBrk="1" hangingPunct="1"/>
            <a:r>
              <a:rPr lang="en-GB" altLang="en-US"/>
              <a:t>Single acting cylinder</a:t>
            </a:r>
            <a:endParaRPr lang="en-BZ" altLang="en-US"/>
          </a:p>
        </p:txBody>
      </p:sp>
      <p:sp>
        <p:nvSpPr>
          <p:cNvPr id="86019" name="Rectangle 3">
            <a:extLst>
              <a:ext uri="{FF2B5EF4-FFF2-40B4-BE49-F238E27FC236}">
                <a16:creationId xmlns:a16="http://schemas.microsoft.com/office/drawing/2014/main" id="{B380864A-9D29-CF91-4BBC-34F503AE5A87}"/>
              </a:ext>
            </a:extLst>
          </p:cNvPr>
          <p:cNvSpPr>
            <a:spLocks noGrp="1" noChangeArrowheads="1"/>
          </p:cNvSpPr>
          <p:nvPr>
            <p:ph type="body" idx="1"/>
          </p:nvPr>
        </p:nvSpPr>
        <p:spPr/>
        <p:txBody>
          <a:bodyPr/>
          <a:lstStyle/>
          <a:p>
            <a:pPr eaLnBrk="1" hangingPunct="1"/>
            <a:r>
              <a:rPr lang="en-GB" altLang="en-US" b="1"/>
              <a:t>Construction</a:t>
            </a:r>
            <a:endParaRPr lang="en-US" altLang="en-US" b="1"/>
          </a:p>
          <a:p>
            <a:pPr eaLnBrk="1" hangingPunct="1"/>
            <a:endParaRPr lang="en-BZ" altLang="en-US" b="1"/>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A91D5115-AA41-44A8-8FF3-A3806D9BFDD0}"/>
              </a:ext>
            </a:extLst>
          </p:cNvPr>
          <p:cNvSpPr>
            <a:spLocks noGrp="1" noChangeArrowheads="1"/>
          </p:cNvSpPr>
          <p:nvPr>
            <p:ph type="title"/>
          </p:nvPr>
        </p:nvSpPr>
        <p:spPr/>
        <p:txBody>
          <a:bodyPr/>
          <a:lstStyle/>
          <a:p>
            <a:pPr eaLnBrk="1" hangingPunct="1"/>
            <a:r>
              <a:rPr lang="en-US" altLang="en-US" sz="4000"/>
              <a:t>Electropneumatic </a:t>
            </a:r>
            <a:br>
              <a:rPr lang="en-US" altLang="en-US" sz="4000"/>
            </a:br>
            <a:r>
              <a:rPr lang="en-US" altLang="en-US" sz="4000"/>
              <a:t>Components</a:t>
            </a:r>
          </a:p>
        </p:txBody>
      </p:sp>
      <p:sp>
        <p:nvSpPr>
          <p:cNvPr id="21507" name="Rectangle 5">
            <a:extLst>
              <a:ext uri="{FF2B5EF4-FFF2-40B4-BE49-F238E27FC236}">
                <a16:creationId xmlns:a16="http://schemas.microsoft.com/office/drawing/2014/main" id="{C174CD8D-872E-FBC9-BA64-2BAB58452545}"/>
              </a:ext>
            </a:extLst>
          </p:cNvPr>
          <p:cNvSpPr>
            <a:spLocks noGrp="1" noChangeArrowheads="1"/>
          </p:cNvSpPr>
          <p:nvPr>
            <p:ph type="body" idx="1"/>
          </p:nvPr>
        </p:nvSpPr>
        <p:spPr/>
        <p:txBody>
          <a:bodyPr/>
          <a:lstStyle/>
          <a:p>
            <a:pPr eaLnBrk="1" hangingPunct="1"/>
            <a:r>
              <a:rPr lang="en-US" altLang="en-US"/>
              <a:t>Switches, </a:t>
            </a:r>
          </a:p>
          <a:p>
            <a:pPr eaLnBrk="1" hangingPunct="1"/>
            <a:r>
              <a:rPr lang="en-US" altLang="en-US"/>
              <a:t>Coils </a:t>
            </a:r>
          </a:p>
          <a:p>
            <a:pPr eaLnBrk="1" hangingPunct="1"/>
            <a:r>
              <a:rPr lang="en-US" altLang="en-US"/>
              <a:t>Relays</a:t>
            </a:r>
          </a:p>
          <a:p>
            <a:pPr eaLnBrk="1" hangingPunct="1"/>
            <a:r>
              <a:rPr lang="en-US" altLang="en-US"/>
              <a:t>Sensors</a:t>
            </a:r>
          </a:p>
          <a:p>
            <a:pPr eaLnBrk="1" hangingPunct="1"/>
            <a:r>
              <a:rPr lang="en-US" altLang="en-US"/>
              <a:t>Directional Control Valves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4AB9BBC-3B4E-C573-B1D1-AEC30DB95E9E}"/>
              </a:ext>
            </a:extLst>
          </p:cNvPr>
          <p:cNvSpPr>
            <a:spLocks noGrp="1" noChangeArrowheads="1"/>
          </p:cNvSpPr>
          <p:nvPr>
            <p:ph type="title"/>
          </p:nvPr>
        </p:nvSpPr>
        <p:spPr/>
        <p:txBody>
          <a:bodyPr/>
          <a:lstStyle/>
          <a:p>
            <a:pPr eaLnBrk="1" hangingPunct="1"/>
            <a:r>
              <a:rPr lang="en-GB" altLang="en-US" dirty="0"/>
              <a:t>Single acting cylinder 1</a:t>
            </a:r>
            <a:endParaRPr lang="en-AU" altLang="en-US" dirty="0"/>
          </a:p>
        </p:txBody>
      </p:sp>
      <p:sp>
        <p:nvSpPr>
          <p:cNvPr id="88067" name="Rectangle 3">
            <a:extLst>
              <a:ext uri="{FF2B5EF4-FFF2-40B4-BE49-F238E27FC236}">
                <a16:creationId xmlns:a16="http://schemas.microsoft.com/office/drawing/2014/main" id="{CBB93F88-14C0-B0C3-5EB2-11681CEE5371}"/>
              </a:ext>
            </a:extLst>
          </p:cNvPr>
          <p:cNvSpPr>
            <a:spLocks noGrp="1" noChangeArrowheads="1"/>
          </p:cNvSpPr>
          <p:nvPr>
            <p:ph type="body" idx="1"/>
          </p:nvPr>
        </p:nvSpPr>
        <p:spPr/>
        <p:txBody>
          <a:bodyPr/>
          <a:lstStyle/>
          <a:p>
            <a:pPr eaLnBrk="1" hangingPunct="1"/>
            <a:r>
              <a:rPr lang="en-GB" altLang="en-US" b="1"/>
              <a:t>Construction</a:t>
            </a:r>
            <a:endParaRPr lang="en-US" altLang="en-US" b="1"/>
          </a:p>
          <a:p>
            <a:pPr eaLnBrk="1" hangingPunct="1"/>
            <a:endParaRPr lang="en-AU" altLang="en-US"/>
          </a:p>
        </p:txBody>
      </p:sp>
      <p:sp>
        <p:nvSpPr>
          <p:cNvPr id="88068" name="Freeform 4">
            <a:extLst>
              <a:ext uri="{FF2B5EF4-FFF2-40B4-BE49-F238E27FC236}">
                <a16:creationId xmlns:a16="http://schemas.microsoft.com/office/drawing/2014/main" id="{EBA82737-E686-6691-6096-D59895D2D02F}"/>
              </a:ext>
              <a:ext uri="{C183D7F6-B498-43B3-948B-1728B52AA6E4}">
                <adec:decorative xmlns:adec="http://schemas.microsoft.com/office/drawing/2017/decorative" val="1"/>
              </a:ext>
            </a:extLst>
          </p:cNvPr>
          <p:cNvSpPr>
            <a:spLocks/>
          </p:cNvSpPr>
          <p:nvPr/>
        </p:nvSpPr>
        <p:spPr bwMode="auto">
          <a:xfrm>
            <a:off x="1854200" y="4211638"/>
            <a:ext cx="4625975" cy="1333500"/>
          </a:xfrm>
          <a:custGeom>
            <a:avLst/>
            <a:gdLst>
              <a:gd name="T0" fmla="*/ 3175 w 2914"/>
              <a:gd name="T1" fmla="*/ 3175 h 840"/>
              <a:gd name="T2" fmla="*/ 922338 w 2914"/>
              <a:gd name="T3" fmla="*/ 0 h 840"/>
              <a:gd name="T4" fmla="*/ 1204913 w 2914"/>
              <a:gd name="T5" fmla="*/ 492125 h 840"/>
              <a:gd name="T6" fmla="*/ 1119188 w 2914"/>
              <a:gd name="T7" fmla="*/ 669925 h 840"/>
              <a:gd name="T8" fmla="*/ 1704975 w 2914"/>
              <a:gd name="T9" fmla="*/ 919163 h 840"/>
              <a:gd name="T10" fmla="*/ 4624388 w 2914"/>
              <a:gd name="T11" fmla="*/ 922338 h 840"/>
              <a:gd name="T12" fmla="*/ 4624388 w 2914"/>
              <a:gd name="T13" fmla="*/ 1331913 h 840"/>
              <a:gd name="T14" fmla="*/ 1582738 w 2914"/>
              <a:gd name="T15" fmla="*/ 1331913 h 840"/>
              <a:gd name="T16" fmla="*/ 833438 w 2914"/>
              <a:gd name="T17" fmla="*/ 1019175 h 840"/>
              <a:gd name="T18" fmla="*/ 0 w 2914"/>
              <a:gd name="T19" fmla="*/ 1019175 h 840"/>
              <a:gd name="T20" fmla="*/ 3175 w 2914"/>
              <a:gd name="T21" fmla="*/ 3175 h 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4" h="840">
                <a:moveTo>
                  <a:pt x="2" y="2"/>
                </a:moveTo>
                <a:lnTo>
                  <a:pt x="581" y="0"/>
                </a:lnTo>
                <a:lnTo>
                  <a:pt x="759" y="310"/>
                </a:lnTo>
                <a:lnTo>
                  <a:pt x="705" y="422"/>
                </a:lnTo>
                <a:lnTo>
                  <a:pt x="1074" y="579"/>
                </a:lnTo>
                <a:lnTo>
                  <a:pt x="2913" y="581"/>
                </a:lnTo>
                <a:lnTo>
                  <a:pt x="2913" y="839"/>
                </a:lnTo>
                <a:lnTo>
                  <a:pt x="997" y="839"/>
                </a:lnTo>
                <a:lnTo>
                  <a:pt x="525" y="642"/>
                </a:lnTo>
                <a:lnTo>
                  <a:pt x="0" y="642"/>
                </a:lnTo>
                <a:lnTo>
                  <a:pt x="2" y="2"/>
                </a:lnTo>
              </a:path>
            </a:pathLst>
          </a:custGeom>
          <a:solidFill>
            <a:srgbClr val="8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69" name="Freeform 5">
            <a:extLst>
              <a:ext uri="{FF2B5EF4-FFF2-40B4-BE49-F238E27FC236}">
                <a16:creationId xmlns:a16="http://schemas.microsoft.com/office/drawing/2014/main" id="{38547753-FCFD-4A8B-4FD3-28054FCED746}"/>
              </a:ext>
              <a:ext uri="{C183D7F6-B498-43B3-948B-1728B52AA6E4}">
                <adec:decorative xmlns:adec="http://schemas.microsoft.com/office/drawing/2017/decorative" val="1"/>
              </a:ext>
            </a:extLst>
          </p:cNvPr>
          <p:cNvSpPr>
            <a:spLocks/>
          </p:cNvSpPr>
          <p:nvPr/>
        </p:nvSpPr>
        <p:spPr bwMode="auto">
          <a:xfrm>
            <a:off x="3348038" y="3386138"/>
            <a:ext cx="3756025" cy="1146175"/>
          </a:xfrm>
          <a:custGeom>
            <a:avLst/>
            <a:gdLst>
              <a:gd name="T0" fmla="*/ 0 w 2366"/>
              <a:gd name="T1" fmla="*/ 231775 h 722"/>
              <a:gd name="T2" fmla="*/ 0 w 2366"/>
              <a:gd name="T3" fmla="*/ 1144588 h 722"/>
              <a:gd name="T4" fmla="*/ 3068638 w 2366"/>
              <a:gd name="T5" fmla="*/ 1144588 h 722"/>
              <a:gd name="T6" fmla="*/ 3068638 w 2366"/>
              <a:gd name="T7" fmla="*/ 685800 h 722"/>
              <a:gd name="T8" fmla="*/ 3754438 w 2366"/>
              <a:gd name="T9" fmla="*/ 685800 h 722"/>
              <a:gd name="T10" fmla="*/ 3754438 w 2366"/>
              <a:gd name="T11" fmla="*/ 387350 h 722"/>
              <a:gd name="T12" fmla="*/ 3068638 w 2366"/>
              <a:gd name="T13" fmla="*/ 387350 h 722"/>
              <a:gd name="T14" fmla="*/ 3068638 w 2366"/>
              <a:gd name="T15" fmla="*/ 231775 h 722"/>
              <a:gd name="T16" fmla="*/ 2898775 w 2366"/>
              <a:gd name="T17" fmla="*/ 238125 h 722"/>
              <a:gd name="T18" fmla="*/ 2706688 w 2366"/>
              <a:gd name="T19" fmla="*/ 3175 h 722"/>
              <a:gd name="T20" fmla="*/ 2357438 w 2366"/>
              <a:gd name="T21" fmla="*/ 0 h 722"/>
              <a:gd name="T22" fmla="*/ 2357438 w 2366"/>
              <a:gd name="T23" fmla="*/ 566738 h 722"/>
              <a:gd name="T24" fmla="*/ 1525588 w 2366"/>
              <a:gd name="T25" fmla="*/ 600075 h 722"/>
              <a:gd name="T26" fmla="*/ 682625 w 2366"/>
              <a:gd name="T27" fmla="*/ 566738 h 722"/>
              <a:gd name="T28" fmla="*/ 682625 w 2366"/>
              <a:gd name="T29" fmla="*/ 25400 h 722"/>
              <a:gd name="T30" fmla="*/ 374650 w 2366"/>
              <a:gd name="T31" fmla="*/ 22225 h 722"/>
              <a:gd name="T32" fmla="*/ 174625 w 2366"/>
              <a:gd name="T33" fmla="*/ 238125 h 722"/>
              <a:gd name="T34" fmla="*/ 0 w 2366"/>
              <a:gd name="T35" fmla="*/ 231775 h 7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6" h="722">
                <a:moveTo>
                  <a:pt x="0" y="146"/>
                </a:moveTo>
                <a:lnTo>
                  <a:pt x="0" y="721"/>
                </a:lnTo>
                <a:lnTo>
                  <a:pt x="1933" y="721"/>
                </a:lnTo>
                <a:lnTo>
                  <a:pt x="1933" y="432"/>
                </a:lnTo>
                <a:lnTo>
                  <a:pt x="2365" y="432"/>
                </a:lnTo>
                <a:lnTo>
                  <a:pt x="2365" y="244"/>
                </a:lnTo>
                <a:lnTo>
                  <a:pt x="1933" y="244"/>
                </a:lnTo>
                <a:lnTo>
                  <a:pt x="1933" y="146"/>
                </a:lnTo>
                <a:lnTo>
                  <a:pt x="1826" y="150"/>
                </a:lnTo>
                <a:lnTo>
                  <a:pt x="1705" y="2"/>
                </a:lnTo>
                <a:lnTo>
                  <a:pt x="1485" y="0"/>
                </a:lnTo>
                <a:lnTo>
                  <a:pt x="1485" y="357"/>
                </a:lnTo>
                <a:lnTo>
                  <a:pt x="961" y="378"/>
                </a:lnTo>
                <a:lnTo>
                  <a:pt x="430" y="357"/>
                </a:lnTo>
                <a:lnTo>
                  <a:pt x="430" y="16"/>
                </a:lnTo>
                <a:lnTo>
                  <a:pt x="236" y="14"/>
                </a:lnTo>
                <a:lnTo>
                  <a:pt x="110" y="150"/>
                </a:lnTo>
                <a:lnTo>
                  <a:pt x="0" y="146"/>
                </a:lnTo>
              </a:path>
            </a:pathLst>
          </a:custGeom>
          <a:solidFill>
            <a:srgbClr val="C2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0" name="Freeform 6">
            <a:extLst>
              <a:ext uri="{FF2B5EF4-FFF2-40B4-BE49-F238E27FC236}">
                <a16:creationId xmlns:a16="http://schemas.microsoft.com/office/drawing/2014/main" id="{F2EB0AC9-A990-11F5-3921-537B616A6BFE}"/>
              </a:ext>
              <a:ext uri="{C183D7F6-B498-43B3-948B-1728B52AA6E4}">
                <adec:decorative xmlns:adec="http://schemas.microsoft.com/office/drawing/2017/decorative" val="1"/>
              </a:ext>
            </a:extLst>
          </p:cNvPr>
          <p:cNvSpPr>
            <a:spLocks/>
          </p:cNvSpPr>
          <p:nvPr/>
        </p:nvSpPr>
        <p:spPr bwMode="auto">
          <a:xfrm>
            <a:off x="6386513" y="3073400"/>
            <a:ext cx="717550" cy="738188"/>
          </a:xfrm>
          <a:custGeom>
            <a:avLst/>
            <a:gdLst>
              <a:gd name="T0" fmla="*/ 0 w 452"/>
              <a:gd name="T1" fmla="*/ 736600 h 465"/>
              <a:gd name="T2" fmla="*/ 0 w 452"/>
              <a:gd name="T3" fmla="*/ 596900 h 465"/>
              <a:gd name="T4" fmla="*/ 192088 w 452"/>
              <a:gd name="T5" fmla="*/ 596900 h 465"/>
              <a:gd name="T6" fmla="*/ 192088 w 452"/>
              <a:gd name="T7" fmla="*/ 298450 h 465"/>
              <a:gd name="T8" fmla="*/ 298450 w 452"/>
              <a:gd name="T9" fmla="*/ 298450 h 465"/>
              <a:gd name="T10" fmla="*/ 298450 w 452"/>
              <a:gd name="T11" fmla="*/ 173038 h 465"/>
              <a:gd name="T12" fmla="*/ 192088 w 452"/>
              <a:gd name="T13" fmla="*/ 173038 h 465"/>
              <a:gd name="T14" fmla="*/ 192088 w 452"/>
              <a:gd name="T15" fmla="*/ 69850 h 465"/>
              <a:gd name="T16" fmla="*/ 261938 w 452"/>
              <a:gd name="T17" fmla="*/ 0 h 465"/>
              <a:gd name="T18" fmla="*/ 715963 w 452"/>
              <a:gd name="T19" fmla="*/ 0 h 465"/>
              <a:gd name="T20" fmla="*/ 715963 w 452"/>
              <a:gd name="T21" fmla="*/ 736600 h 465"/>
              <a:gd name="T22" fmla="*/ 0 w 452"/>
              <a:gd name="T23" fmla="*/ 736600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2" h="465">
                <a:moveTo>
                  <a:pt x="0" y="464"/>
                </a:moveTo>
                <a:lnTo>
                  <a:pt x="0" y="376"/>
                </a:lnTo>
                <a:lnTo>
                  <a:pt x="121" y="376"/>
                </a:lnTo>
                <a:lnTo>
                  <a:pt x="121" y="188"/>
                </a:lnTo>
                <a:lnTo>
                  <a:pt x="188" y="188"/>
                </a:lnTo>
                <a:lnTo>
                  <a:pt x="188" y="109"/>
                </a:lnTo>
                <a:lnTo>
                  <a:pt x="121" y="109"/>
                </a:lnTo>
                <a:lnTo>
                  <a:pt x="121" y="44"/>
                </a:lnTo>
                <a:lnTo>
                  <a:pt x="165" y="0"/>
                </a:lnTo>
                <a:lnTo>
                  <a:pt x="451" y="0"/>
                </a:lnTo>
                <a:lnTo>
                  <a:pt x="451" y="464"/>
                </a:lnTo>
                <a:lnTo>
                  <a:pt x="0" y="464"/>
                </a:lnTo>
              </a:path>
            </a:pathLst>
          </a:custGeom>
          <a:solidFill>
            <a:srgbClr val="FFF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1" name="Freeform 7">
            <a:extLst>
              <a:ext uri="{FF2B5EF4-FFF2-40B4-BE49-F238E27FC236}">
                <a16:creationId xmlns:a16="http://schemas.microsoft.com/office/drawing/2014/main" id="{115A4A51-172E-A5D2-2F32-592DED90D415}"/>
              </a:ext>
              <a:ext uri="{C183D7F6-B498-43B3-948B-1728B52AA6E4}">
                <adec:decorative xmlns:adec="http://schemas.microsoft.com/office/drawing/2017/decorative" val="1"/>
              </a:ext>
            </a:extLst>
          </p:cNvPr>
          <p:cNvSpPr>
            <a:spLocks/>
          </p:cNvSpPr>
          <p:nvPr/>
        </p:nvSpPr>
        <p:spPr bwMode="auto">
          <a:xfrm>
            <a:off x="6386513" y="3246438"/>
            <a:ext cx="300037" cy="127000"/>
          </a:xfrm>
          <a:custGeom>
            <a:avLst/>
            <a:gdLst>
              <a:gd name="T0" fmla="*/ 0 w 189"/>
              <a:gd name="T1" fmla="*/ 0 h 80"/>
              <a:gd name="T2" fmla="*/ 298450 w 189"/>
              <a:gd name="T3" fmla="*/ 0 h 80"/>
              <a:gd name="T4" fmla="*/ 298450 w 189"/>
              <a:gd name="T5" fmla="*/ 125413 h 80"/>
              <a:gd name="T6" fmla="*/ 0 w 189"/>
              <a:gd name="T7" fmla="*/ 125413 h 80"/>
              <a:gd name="T8" fmla="*/ 0 w 189"/>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80">
                <a:moveTo>
                  <a:pt x="0" y="0"/>
                </a:moveTo>
                <a:lnTo>
                  <a:pt x="188" y="0"/>
                </a:lnTo>
                <a:lnTo>
                  <a:pt x="188" y="79"/>
                </a:lnTo>
                <a:lnTo>
                  <a:pt x="0" y="79"/>
                </a:lnTo>
                <a:lnTo>
                  <a:pt x="0"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2" name="Freeform 8">
            <a:extLst>
              <a:ext uri="{FF2B5EF4-FFF2-40B4-BE49-F238E27FC236}">
                <a16:creationId xmlns:a16="http://schemas.microsoft.com/office/drawing/2014/main" id="{CBC190E8-E7E1-A182-21A8-9E41E0468919}"/>
              </a:ext>
              <a:ext uri="{C183D7F6-B498-43B3-948B-1728B52AA6E4}">
                <adec:decorative xmlns:adec="http://schemas.microsoft.com/office/drawing/2017/decorative" val="1"/>
              </a:ext>
            </a:extLst>
          </p:cNvPr>
          <p:cNvSpPr>
            <a:spLocks/>
          </p:cNvSpPr>
          <p:nvPr/>
        </p:nvSpPr>
        <p:spPr bwMode="auto">
          <a:xfrm>
            <a:off x="3092450" y="3246438"/>
            <a:ext cx="303213" cy="127000"/>
          </a:xfrm>
          <a:custGeom>
            <a:avLst/>
            <a:gdLst>
              <a:gd name="T0" fmla="*/ 0 w 191"/>
              <a:gd name="T1" fmla="*/ 0 h 80"/>
              <a:gd name="T2" fmla="*/ 301625 w 191"/>
              <a:gd name="T3" fmla="*/ 0 h 80"/>
              <a:gd name="T4" fmla="*/ 301625 w 191"/>
              <a:gd name="T5" fmla="*/ 125413 h 80"/>
              <a:gd name="T6" fmla="*/ 0 w 191"/>
              <a:gd name="T7" fmla="*/ 125413 h 80"/>
              <a:gd name="T8" fmla="*/ 0 w 191"/>
              <a:gd name="T9" fmla="*/ 0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80">
                <a:moveTo>
                  <a:pt x="0" y="0"/>
                </a:moveTo>
                <a:lnTo>
                  <a:pt x="190" y="0"/>
                </a:lnTo>
                <a:lnTo>
                  <a:pt x="190" y="79"/>
                </a:lnTo>
                <a:lnTo>
                  <a:pt x="0" y="79"/>
                </a:lnTo>
                <a:lnTo>
                  <a:pt x="0"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3" name="Freeform 9">
            <a:extLst>
              <a:ext uri="{FF2B5EF4-FFF2-40B4-BE49-F238E27FC236}">
                <a16:creationId xmlns:a16="http://schemas.microsoft.com/office/drawing/2014/main" id="{043B0E75-B671-BB10-13CE-7372927373AC}"/>
              </a:ext>
              <a:ext uri="{C183D7F6-B498-43B3-948B-1728B52AA6E4}">
                <adec:decorative xmlns:adec="http://schemas.microsoft.com/office/drawing/2017/decorative" val="1"/>
              </a:ext>
            </a:extLst>
          </p:cNvPr>
          <p:cNvSpPr>
            <a:spLocks/>
          </p:cNvSpPr>
          <p:nvPr/>
        </p:nvSpPr>
        <p:spPr bwMode="auto">
          <a:xfrm>
            <a:off x="1857375" y="4186238"/>
            <a:ext cx="26988" cy="1116012"/>
          </a:xfrm>
          <a:custGeom>
            <a:avLst/>
            <a:gdLst>
              <a:gd name="T0" fmla="*/ 0 w 17"/>
              <a:gd name="T1" fmla="*/ 0 h 703"/>
              <a:gd name="T2" fmla="*/ 0 w 17"/>
              <a:gd name="T3" fmla="*/ 1114425 h 703"/>
              <a:gd name="T4" fmla="*/ 25400 w 17"/>
              <a:gd name="T5" fmla="*/ 1114425 h 703"/>
              <a:gd name="T6" fmla="*/ 0 60000 65536"/>
              <a:gd name="T7" fmla="*/ 0 60000 65536"/>
              <a:gd name="T8" fmla="*/ 0 60000 65536"/>
            </a:gdLst>
            <a:ahLst/>
            <a:cxnLst>
              <a:cxn ang="T6">
                <a:pos x="T0" y="T1"/>
              </a:cxn>
              <a:cxn ang="T7">
                <a:pos x="T2" y="T3"/>
              </a:cxn>
              <a:cxn ang="T8">
                <a:pos x="T4" y="T5"/>
              </a:cxn>
            </a:cxnLst>
            <a:rect l="0" t="0" r="r" b="b"/>
            <a:pathLst>
              <a:path w="17" h="703">
                <a:moveTo>
                  <a:pt x="0" y="0"/>
                </a:moveTo>
                <a:lnTo>
                  <a:pt x="0" y="702"/>
                </a:lnTo>
                <a:lnTo>
                  <a:pt x="16" y="70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4" name="Freeform 10">
            <a:extLst>
              <a:ext uri="{FF2B5EF4-FFF2-40B4-BE49-F238E27FC236}">
                <a16:creationId xmlns:a16="http://schemas.microsoft.com/office/drawing/2014/main" id="{EC8FF820-56CE-C3E1-AE6B-E8721E34755F}"/>
              </a:ext>
              <a:ext uri="{C183D7F6-B498-43B3-948B-1728B52AA6E4}">
                <adec:decorative xmlns:adec="http://schemas.microsoft.com/office/drawing/2017/decorative" val="1"/>
              </a:ext>
            </a:extLst>
          </p:cNvPr>
          <p:cNvSpPr>
            <a:spLocks/>
          </p:cNvSpPr>
          <p:nvPr/>
        </p:nvSpPr>
        <p:spPr bwMode="auto">
          <a:xfrm>
            <a:off x="3765550" y="3976688"/>
            <a:ext cx="157163" cy="160337"/>
          </a:xfrm>
          <a:custGeom>
            <a:avLst/>
            <a:gdLst>
              <a:gd name="T0" fmla="*/ 60325 w 99"/>
              <a:gd name="T1" fmla="*/ 0 h 101"/>
              <a:gd name="T2" fmla="*/ 52388 w 99"/>
              <a:gd name="T3" fmla="*/ 3175 h 101"/>
              <a:gd name="T4" fmla="*/ 42863 w 99"/>
              <a:gd name="T5" fmla="*/ 6350 h 101"/>
              <a:gd name="T6" fmla="*/ 39688 w 99"/>
              <a:gd name="T7" fmla="*/ 9525 h 101"/>
              <a:gd name="T8" fmla="*/ 33338 w 99"/>
              <a:gd name="T9" fmla="*/ 12700 h 101"/>
              <a:gd name="T10" fmla="*/ 30163 w 99"/>
              <a:gd name="T11" fmla="*/ 15875 h 101"/>
              <a:gd name="T12" fmla="*/ 23813 w 99"/>
              <a:gd name="T13" fmla="*/ 19050 h 101"/>
              <a:gd name="T14" fmla="*/ 20638 w 99"/>
              <a:gd name="T15" fmla="*/ 25400 h 101"/>
              <a:gd name="T16" fmla="*/ 19050 w 99"/>
              <a:gd name="T17" fmla="*/ 26987 h 101"/>
              <a:gd name="T18" fmla="*/ 15875 w 99"/>
              <a:gd name="T19" fmla="*/ 33337 h 101"/>
              <a:gd name="T20" fmla="*/ 12700 w 99"/>
              <a:gd name="T21" fmla="*/ 36512 h 101"/>
              <a:gd name="T22" fmla="*/ 9525 w 99"/>
              <a:gd name="T23" fmla="*/ 46037 h 101"/>
              <a:gd name="T24" fmla="*/ 6350 w 99"/>
              <a:gd name="T25" fmla="*/ 52387 h 101"/>
              <a:gd name="T26" fmla="*/ 3175 w 99"/>
              <a:gd name="T27" fmla="*/ 63500 h 101"/>
              <a:gd name="T28" fmla="*/ 0 w 99"/>
              <a:gd name="T29" fmla="*/ 79375 h 101"/>
              <a:gd name="T30" fmla="*/ 3175 w 99"/>
              <a:gd name="T31" fmla="*/ 95250 h 101"/>
              <a:gd name="T32" fmla="*/ 6350 w 99"/>
              <a:gd name="T33" fmla="*/ 106362 h 101"/>
              <a:gd name="T34" fmla="*/ 9525 w 99"/>
              <a:gd name="T35" fmla="*/ 112712 h 101"/>
              <a:gd name="T36" fmla="*/ 12700 w 99"/>
              <a:gd name="T37" fmla="*/ 122237 h 101"/>
              <a:gd name="T38" fmla="*/ 15875 w 99"/>
              <a:gd name="T39" fmla="*/ 125412 h 101"/>
              <a:gd name="T40" fmla="*/ 19050 w 99"/>
              <a:gd name="T41" fmla="*/ 131762 h 101"/>
              <a:gd name="T42" fmla="*/ 20638 w 99"/>
              <a:gd name="T43" fmla="*/ 134937 h 101"/>
              <a:gd name="T44" fmla="*/ 23813 w 99"/>
              <a:gd name="T45" fmla="*/ 139700 h 101"/>
              <a:gd name="T46" fmla="*/ 30163 w 99"/>
              <a:gd name="T47" fmla="*/ 142875 h 101"/>
              <a:gd name="T48" fmla="*/ 33338 w 99"/>
              <a:gd name="T49" fmla="*/ 146050 h 101"/>
              <a:gd name="T50" fmla="*/ 39688 w 99"/>
              <a:gd name="T51" fmla="*/ 149225 h 101"/>
              <a:gd name="T52" fmla="*/ 42863 w 99"/>
              <a:gd name="T53" fmla="*/ 152400 h 101"/>
              <a:gd name="T54" fmla="*/ 52388 w 99"/>
              <a:gd name="T55" fmla="*/ 155575 h 101"/>
              <a:gd name="T56" fmla="*/ 60325 w 99"/>
              <a:gd name="T57" fmla="*/ 158750 h 101"/>
              <a:gd name="T58" fmla="*/ 93663 w 99"/>
              <a:gd name="T59" fmla="*/ 158750 h 101"/>
              <a:gd name="T60" fmla="*/ 103188 w 99"/>
              <a:gd name="T61" fmla="*/ 155575 h 101"/>
              <a:gd name="T62" fmla="*/ 112713 w 99"/>
              <a:gd name="T63" fmla="*/ 152400 h 101"/>
              <a:gd name="T64" fmla="*/ 115888 w 99"/>
              <a:gd name="T65" fmla="*/ 149225 h 101"/>
              <a:gd name="T66" fmla="*/ 122238 w 99"/>
              <a:gd name="T67" fmla="*/ 146050 h 101"/>
              <a:gd name="T68" fmla="*/ 125413 w 99"/>
              <a:gd name="T69" fmla="*/ 142875 h 101"/>
              <a:gd name="T70" fmla="*/ 130175 w 99"/>
              <a:gd name="T71" fmla="*/ 139700 h 101"/>
              <a:gd name="T72" fmla="*/ 133350 w 99"/>
              <a:gd name="T73" fmla="*/ 134937 h 101"/>
              <a:gd name="T74" fmla="*/ 136525 w 99"/>
              <a:gd name="T75" fmla="*/ 131762 h 101"/>
              <a:gd name="T76" fmla="*/ 139700 w 99"/>
              <a:gd name="T77" fmla="*/ 125412 h 101"/>
              <a:gd name="T78" fmla="*/ 142875 w 99"/>
              <a:gd name="T79" fmla="*/ 122237 h 101"/>
              <a:gd name="T80" fmla="*/ 146050 w 99"/>
              <a:gd name="T81" fmla="*/ 112712 h 101"/>
              <a:gd name="T82" fmla="*/ 149225 w 99"/>
              <a:gd name="T83" fmla="*/ 106362 h 101"/>
              <a:gd name="T84" fmla="*/ 152400 w 99"/>
              <a:gd name="T85" fmla="*/ 95250 h 101"/>
              <a:gd name="T86" fmla="*/ 155575 w 99"/>
              <a:gd name="T87" fmla="*/ 79375 h 101"/>
              <a:gd name="T88" fmla="*/ 152400 w 99"/>
              <a:gd name="T89" fmla="*/ 63500 h 101"/>
              <a:gd name="T90" fmla="*/ 149225 w 99"/>
              <a:gd name="T91" fmla="*/ 52387 h 101"/>
              <a:gd name="T92" fmla="*/ 146050 w 99"/>
              <a:gd name="T93" fmla="*/ 46037 h 101"/>
              <a:gd name="T94" fmla="*/ 142875 w 99"/>
              <a:gd name="T95" fmla="*/ 36512 h 101"/>
              <a:gd name="T96" fmla="*/ 139700 w 99"/>
              <a:gd name="T97" fmla="*/ 33337 h 101"/>
              <a:gd name="T98" fmla="*/ 136525 w 99"/>
              <a:gd name="T99" fmla="*/ 26987 h 101"/>
              <a:gd name="T100" fmla="*/ 133350 w 99"/>
              <a:gd name="T101" fmla="*/ 25400 h 101"/>
              <a:gd name="T102" fmla="*/ 130175 w 99"/>
              <a:gd name="T103" fmla="*/ 19050 h 101"/>
              <a:gd name="T104" fmla="*/ 125413 w 99"/>
              <a:gd name="T105" fmla="*/ 15875 h 101"/>
              <a:gd name="T106" fmla="*/ 122238 w 99"/>
              <a:gd name="T107" fmla="*/ 12700 h 101"/>
              <a:gd name="T108" fmla="*/ 115888 w 99"/>
              <a:gd name="T109" fmla="*/ 9525 h 101"/>
              <a:gd name="T110" fmla="*/ 112713 w 99"/>
              <a:gd name="T111" fmla="*/ 6350 h 101"/>
              <a:gd name="T112" fmla="*/ 103188 w 99"/>
              <a:gd name="T113" fmla="*/ 3175 h 101"/>
              <a:gd name="T114" fmla="*/ 93663 w 99"/>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101">
                <a:moveTo>
                  <a:pt x="48" y="0"/>
                </a:moveTo>
                <a:lnTo>
                  <a:pt x="38" y="0"/>
                </a:lnTo>
                <a:lnTo>
                  <a:pt x="38" y="2"/>
                </a:lnTo>
                <a:lnTo>
                  <a:pt x="33" y="2"/>
                </a:lnTo>
                <a:lnTo>
                  <a:pt x="33" y="4"/>
                </a:lnTo>
                <a:lnTo>
                  <a:pt x="27" y="4"/>
                </a:lnTo>
                <a:lnTo>
                  <a:pt x="27" y="6"/>
                </a:lnTo>
                <a:lnTo>
                  <a:pt x="25" y="6"/>
                </a:lnTo>
                <a:lnTo>
                  <a:pt x="23" y="8"/>
                </a:lnTo>
                <a:lnTo>
                  <a:pt x="21" y="8"/>
                </a:lnTo>
                <a:lnTo>
                  <a:pt x="21" y="10"/>
                </a:lnTo>
                <a:lnTo>
                  <a:pt x="19" y="10"/>
                </a:lnTo>
                <a:lnTo>
                  <a:pt x="17" y="12"/>
                </a:lnTo>
                <a:lnTo>
                  <a:pt x="15" y="12"/>
                </a:lnTo>
                <a:lnTo>
                  <a:pt x="15" y="14"/>
                </a:lnTo>
                <a:lnTo>
                  <a:pt x="13" y="16"/>
                </a:lnTo>
                <a:lnTo>
                  <a:pt x="13" y="17"/>
                </a:lnTo>
                <a:lnTo>
                  <a:pt x="12" y="17"/>
                </a:lnTo>
                <a:lnTo>
                  <a:pt x="10" y="19"/>
                </a:lnTo>
                <a:lnTo>
                  <a:pt x="10" y="21"/>
                </a:lnTo>
                <a:lnTo>
                  <a:pt x="8" y="21"/>
                </a:lnTo>
                <a:lnTo>
                  <a:pt x="8" y="23"/>
                </a:lnTo>
                <a:lnTo>
                  <a:pt x="6" y="25"/>
                </a:lnTo>
                <a:lnTo>
                  <a:pt x="6" y="29"/>
                </a:lnTo>
                <a:lnTo>
                  <a:pt x="4" y="29"/>
                </a:lnTo>
                <a:lnTo>
                  <a:pt x="4" y="33"/>
                </a:lnTo>
                <a:lnTo>
                  <a:pt x="2" y="33"/>
                </a:lnTo>
                <a:lnTo>
                  <a:pt x="2" y="40"/>
                </a:lnTo>
                <a:lnTo>
                  <a:pt x="0" y="40"/>
                </a:lnTo>
                <a:lnTo>
                  <a:pt x="0" y="50"/>
                </a:lnTo>
                <a:lnTo>
                  <a:pt x="0" y="60"/>
                </a:lnTo>
                <a:lnTo>
                  <a:pt x="2" y="60"/>
                </a:lnTo>
                <a:lnTo>
                  <a:pt x="2" y="67"/>
                </a:lnTo>
                <a:lnTo>
                  <a:pt x="4" y="67"/>
                </a:lnTo>
                <a:lnTo>
                  <a:pt x="4" y="71"/>
                </a:lnTo>
                <a:lnTo>
                  <a:pt x="6" y="71"/>
                </a:lnTo>
                <a:lnTo>
                  <a:pt x="6" y="75"/>
                </a:lnTo>
                <a:lnTo>
                  <a:pt x="8" y="77"/>
                </a:lnTo>
                <a:lnTo>
                  <a:pt x="8" y="79"/>
                </a:lnTo>
                <a:lnTo>
                  <a:pt x="10" y="79"/>
                </a:lnTo>
                <a:lnTo>
                  <a:pt x="10" y="81"/>
                </a:lnTo>
                <a:lnTo>
                  <a:pt x="12" y="83"/>
                </a:lnTo>
                <a:lnTo>
                  <a:pt x="13" y="83"/>
                </a:lnTo>
                <a:lnTo>
                  <a:pt x="13" y="85"/>
                </a:lnTo>
                <a:lnTo>
                  <a:pt x="15" y="86"/>
                </a:lnTo>
                <a:lnTo>
                  <a:pt x="15" y="88"/>
                </a:lnTo>
                <a:lnTo>
                  <a:pt x="17" y="88"/>
                </a:lnTo>
                <a:lnTo>
                  <a:pt x="19" y="90"/>
                </a:lnTo>
                <a:lnTo>
                  <a:pt x="21" y="90"/>
                </a:lnTo>
                <a:lnTo>
                  <a:pt x="21" y="92"/>
                </a:lnTo>
                <a:lnTo>
                  <a:pt x="23" y="92"/>
                </a:lnTo>
                <a:lnTo>
                  <a:pt x="25" y="94"/>
                </a:lnTo>
                <a:lnTo>
                  <a:pt x="27" y="94"/>
                </a:lnTo>
                <a:lnTo>
                  <a:pt x="27" y="96"/>
                </a:lnTo>
                <a:lnTo>
                  <a:pt x="33" y="96"/>
                </a:lnTo>
                <a:lnTo>
                  <a:pt x="33" y="98"/>
                </a:lnTo>
                <a:lnTo>
                  <a:pt x="38" y="98"/>
                </a:lnTo>
                <a:lnTo>
                  <a:pt x="38" y="100"/>
                </a:lnTo>
                <a:lnTo>
                  <a:pt x="48" y="100"/>
                </a:lnTo>
                <a:lnTo>
                  <a:pt x="59" y="100"/>
                </a:lnTo>
                <a:lnTo>
                  <a:pt x="59" y="98"/>
                </a:lnTo>
                <a:lnTo>
                  <a:pt x="65" y="98"/>
                </a:lnTo>
                <a:lnTo>
                  <a:pt x="65" y="96"/>
                </a:lnTo>
                <a:lnTo>
                  <a:pt x="71" y="96"/>
                </a:lnTo>
                <a:lnTo>
                  <a:pt x="71" y="94"/>
                </a:lnTo>
                <a:lnTo>
                  <a:pt x="73" y="94"/>
                </a:lnTo>
                <a:lnTo>
                  <a:pt x="75" y="92"/>
                </a:lnTo>
                <a:lnTo>
                  <a:pt x="77" y="92"/>
                </a:lnTo>
                <a:lnTo>
                  <a:pt x="77" y="90"/>
                </a:lnTo>
                <a:lnTo>
                  <a:pt x="79" y="90"/>
                </a:lnTo>
                <a:lnTo>
                  <a:pt x="81" y="88"/>
                </a:lnTo>
                <a:lnTo>
                  <a:pt x="82" y="88"/>
                </a:lnTo>
                <a:lnTo>
                  <a:pt x="82" y="86"/>
                </a:lnTo>
                <a:lnTo>
                  <a:pt x="84" y="85"/>
                </a:lnTo>
                <a:lnTo>
                  <a:pt x="84" y="83"/>
                </a:lnTo>
                <a:lnTo>
                  <a:pt x="86" y="83"/>
                </a:lnTo>
                <a:lnTo>
                  <a:pt x="88" y="81"/>
                </a:lnTo>
                <a:lnTo>
                  <a:pt x="88" y="79"/>
                </a:lnTo>
                <a:lnTo>
                  <a:pt x="90" y="79"/>
                </a:lnTo>
                <a:lnTo>
                  <a:pt x="90" y="77"/>
                </a:lnTo>
                <a:lnTo>
                  <a:pt x="92" y="75"/>
                </a:lnTo>
                <a:lnTo>
                  <a:pt x="92" y="71"/>
                </a:lnTo>
                <a:lnTo>
                  <a:pt x="94" y="71"/>
                </a:lnTo>
                <a:lnTo>
                  <a:pt x="94" y="67"/>
                </a:lnTo>
                <a:lnTo>
                  <a:pt x="96" y="67"/>
                </a:lnTo>
                <a:lnTo>
                  <a:pt x="96" y="60"/>
                </a:lnTo>
                <a:lnTo>
                  <a:pt x="98" y="60"/>
                </a:lnTo>
                <a:lnTo>
                  <a:pt x="98" y="50"/>
                </a:lnTo>
                <a:lnTo>
                  <a:pt x="98" y="40"/>
                </a:lnTo>
                <a:lnTo>
                  <a:pt x="96" y="40"/>
                </a:lnTo>
                <a:lnTo>
                  <a:pt x="96" y="33"/>
                </a:lnTo>
                <a:lnTo>
                  <a:pt x="94" y="33"/>
                </a:lnTo>
                <a:lnTo>
                  <a:pt x="94" y="29"/>
                </a:lnTo>
                <a:lnTo>
                  <a:pt x="92" y="29"/>
                </a:lnTo>
                <a:lnTo>
                  <a:pt x="92" y="25"/>
                </a:lnTo>
                <a:lnTo>
                  <a:pt x="90" y="23"/>
                </a:lnTo>
                <a:lnTo>
                  <a:pt x="90" y="21"/>
                </a:lnTo>
                <a:lnTo>
                  <a:pt x="88" y="21"/>
                </a:lnTo>
                <a:lnTo>
                  <a:pt x="88" y="19"/>
                </a:lnTo>
                <a:lnTo>
                  <a:pt x="86" y="17"/>
                </a:lnTo>
                <a:lnTo>
                  <a:pt x="84" y="17"/>
                </a:lnTo>
                <a:lnTo>
                  <a:pt x="84" y="16"/>
                </a:lnTo>
                <a:lnTo>
                  <a:pt x="82" y="14"/>
                </a:lnTo>
                <a:lnTo>
                  <a:pt x="82" y="12"/>
                </a:lnTo>
                <a:lnTo>
                  <a:pt x="81" y="12"/>
                </a:lnTo>
                <a:lnTo>
                  <a:pt x="79" y="10"/>
                </a:lnTo>
                <a:lnTo>
                  <a:pt x="77" y="10"/>
                </a:lnTo>
                <a:lnTo>
                  <a:pt x="77" y="8"/>
                </a:lnTo>
                <a:lnTo>
                  <a:pt x="75" y="8"/>
                </a:lnTo>
                <a:lnTo>
                  <a:pt x="73" y="6"/>
                </a:lnTo>
                <a:lnTo>
                  <a:pt x="71" y="6"/>
                </a:lnTo>
                <a:lnTo>
                  <a:pt x="71" y="4"/>
                </a:lnTo>
                <a:lnTo>
                  <a:pt x="65"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5" name="Freeform 11">
            <a:extLst>
              <a:ext uri="{FF2B5EF4-FFF2-40B4-BE49-F238E27FC236}">
                <a16:creationId xmlns:a16="http://schemas.microsoft.com/office/drawing/2014/main" id="{2E961169-15FC-6FD9-6F69-E32023E914C5}"/>
              </a:ext>
              <a:ext uri="{C183D7F6-B498-43B3-948B-1728B52AA6E4}">
                <adec:decorative xmlns:adec="http://schemas.microsoft.com/office/drawing/2017/decorative" val="1"/>
              </a:ext>
            </a:extLst>
          </p:cNvPr>
          <p:cNvSpPr>
            <a:spLocks/>
          </p:cNvSpPr>
          <p:nvPr/>
        </p:nvSpPr>
        <p:spPr bwMode="auto">
          <a:xfrm>
            <a:off x="3765550" y="3730625"/>
            <a:ext cx="157163" cy="160338"/>
          </a:xfrm>
          <a:custGeom>
            <a:avLst/>
            <a:gdLst>
              <a:gd name="T0" fmla="*/ 60325 w 99"/>
              <a:gd name="T1" fmla="*/ 0 h 101"/>
              <a:gd name="T2" fmla="*/ 52388 w 99"/>
              <a:gd name="T3" fmla="*/ 3175 h 101"/>
              <a:gd name="T4" fmla="*/ 42863 w 99"/>
              <a:gd name="T5" fmla="*/ 6350 h 101"/>
              <a:gd name="T6" fmla="*/ 39688 w 99"/>
              <a:gd name="T7" fmla="*/ 9525 h 101"/>
              <a:gd name="T8" fmla="*/ 33338 w 99"/>
              <a:gd name="T9" fmla="*/ 12700 h 101"/>
              <a:gd name="T10" fmla="*/ 30163 w 99"/>
              <a:gd name="T11" fmla="*/ 14288 h 101"/>
              <a:gd name="T12" fmla="*/ 23813 w 99"/>
              <a:gd name="T13" fmla="*/ 17463 h 101"/>
              <a:gd name="T14" fmla="*/ 20638 w 99"/>
              <a:gd name="T15" fmla="*/ 23813 h 101"/>
              <a:gd name="T16" fmla="*/ 19050 w 99"/>
              <a:gd name="T17" fmla="*/ 26988 h 101"/>
              <a:gd name="T18" fmla="*/ 15875 w 99"/>
              <a:gd name="T19" fmla="*/ 33338 h 101"/>
              <a:gd name="T20" fmla="*/ 12700 w 99"/>
              <a:gd name="T21" fmla="*/ 36513 h 101"/>
              <a:gd name="T22" fmla="*/ 9525 w 99"/>
              <a:gd name="T23" fmla="*/ 46038 h 101"/>
              <a:gd name="T24" fmla="*/ 6350 w 99"/>
              <a:gd name="T25" fmla="*/ 50800 h 101"/>
              <a:gd name="T26" fmla="*/ 3175 w 99"/>
              <a:gd name="T27" fmla="*/ 63500 h 101"/>
              <a:gd name="T28" fmla="*/ 0 w 99"/>
              <a:gd name="T29" fmla="*/ 79375 h 101"/>
              <a:gd name="T30" fmla="*/ 3175 w 99"/>
              <a:gd name="T31" fmla="*/ 93663 h 101"/>
              <a:gd name="T32" fmla="*/ 6350 w 99"/>
              <a:gd name="T33" fmla="*/ 106363 h 101"/>
              <a:gd name="T34" fmla="*/ 9525 w 99"/>
              <a:gd name="T35" fmla="*/ 112713 h 101"/>
              <a:gd name="T36" fmla="*/ 12700 w 99"/>
              <a:gd name="T37" fmla="*/ 122238 h 101"/>
              <a:gd name="T38" fmla="*/ 15875 w 99"/>
              <a:gd name="T39" fmla="*/ 123825 h 101"/>
              <a:gd name="T40" fmla="*/ 19050 w 99"/>
              <a:gd name="T41" fmla="*/ 130175 h 101"/>
              <a:gd name="T42" fmla="*/ 20638 w 99"/>
              <a:gd name="T43" fmla="*/ 133350 h 101"/>
              <a:gd name="T44" fmla="*/ 23813 w 99"/>
              <a:gd name="T45" fmla="*/ 139700 h 101"/>
              <a:gd name="T46" fmla="*/ 30163 w 99"/>
              <a:gd name="T47" fmla="*/ 142875 h 101"/>
              <a:gd name="T48" fmla="*/ 33338 w 99"/>
              <a:gd name="T49" fmla="*/ 146050 h 101"/>
              <a:gd name="T50" fmla="*/ 39688 w 99"/>
              <a:gd name="T51" fmla="*/ 149225 h 101"/>
              <a:gd name="T52" fmla="*/ 42863 w 99"/>
              <a:gd name="T53" fmla="*/ 152400 h 101"/>
              <a:gd name="T54" fmla="*/ 52388 w 99"/>
              <a:gd name="T55" fmla="*/ 155575 h 101"/>
              <a:gd name="T56" fmla="*/ 60325 w 99"/>
              <a:gd name="T57" fmla="*/ 158750 h 101"/>
              <a:gd name="T58" fmla="*/ 93663 w 99"/>
              <a:gd name="T59" fmla="*/ 158750 h 101"/>
              <a:gd name="T60" fmla="*/ 103188 w 99"/>
              <a:gd name="T61" fmla="*/ 155575 h 101"/>
              <a:gd name="T62" fmla="*/ 112713 w 99"/>
              <a:gd name="T63" fmla="*/ 152400 h 101"/>
              <a:gd name="T64" fmla="*/ 115888 w 99"/>
              <a:gd name="T65" fmla="*/ 149225 h 101"/>
              <a:gd name="T66" fmla="*/ 122238 w 99"/>
              <a:gd name="T67" fmla="*/ 146050 h 101"/>
              <a:gd name="T68" fmla="*/ 125413 w 99"/>
              <a:gd name="T69" fmla="*/ 142875 h 101"/>
              <a:gd name="T70" fmla="*/ 130175 w 99"/>
              <a:gd name="T71" fmla="*/ 139700 h 101"/>
              <a:gd name="T72" fmla="*/ 133350 w 99"/>
              <a:gd name="T73" fmla="*/ 133350 h 101"/>
              <a:gd name="T74" fmla="*/ 136525 w 99"/>
              <a:gd name="T75" fmla="*/ 130175 h 101"/>
              <a:gd name="T76" fmla="*/ 139700 w 99"/>
              <a:gd name="T77" fmla="*/ 123825 h 101"/>
              <a:gd name="T78" fmla="*/ 142875 w 99"/>
              <a:gd name="T79" fmla="*/ 122238 h 101"/>
              <a:gd name="T80" fmla="*/ 146050 w 99"/>
              <a:gd name="T81" fmla="*/ 112713 h 101"/>
              <a:gd name="T82" fmla="*/ 149225 w 99"/>
              <a:gd name="T83" fmla="*/ 106363 h 101"/>
              <a:gd name="T84" fmla="*/ 152400 w 99"/>
              <a:gd name="T85" fmla="*/ 93663 h 101"/>
              <a:gd name="T86" fmla="*/ 155575 w 99"/>
              <a:gd name="T87" fmla="*/ 79375 h 101"/>
              <a:gd name="T88" fmla="*/ 152400 w 99"/>
              <a:gd name="T89" fmla="*/ 63500 h 101"/>
              <a:gd name="T90" fmla="*/ 149225 w 99"/>
              <a:gd name="T91" fmla="*/ 50800 h 101"/>
              <a:gd name="T92" fmla="*/ 146050 w 99"/>
              <a:gd name="T93" fmla="*/ 46038 h 101"/>
              <a:gd name="T94" fmla="*/ 142875 w 99"/>
              <a:gd name="T95" fmla="*/ 36513 h 101"/>
              <a:gd name="T96" fmla="*/ 139700 w 99"/>
              <a:gd name="T97" fmla="*/ 33338 h 101"/>
              <a:gd name="T98" fmla="*/ 136525 w 99"/>
              <a:gd name="T99" fmla="*/ 26988 h 101"/>
              <a:gd name="T100" fmla="*/ 133350 w 99"/>
              <a:gd name="T101" fmla="*/ 23813 h 101"/>
              <a:gd name="T102" fmla="*/ 130175 w 99"/>
              <a:gd name="T103" fmla="*/ 17463 h 101"/>
              <a:gd name="T104" fmla="*/ 125413 w 99"/>
              <a:gd name="T105" fmla="*/ 14288 h 101"/>
              <a:gd name="T106" fmla="*/ 122238 w 99"/>
              <a:gd name="T107" fmla="*/ 12700 h 101"/>
              <a:gd name="T108" fmla="*/ 115888 w 99"/>
              <a:gd name="T109" fmla="*/ 9525 h 101"/>
              <a:gd name="T110" fmla="*/ 112713 w 99"/>
              <a:gd name="T111" fmla="*/ 6350 h 101"/>
              <a:gd name="T112" fmla="*/ 103188 w 99"/>
              <a:gd name="T113" fmla="*/ 3175 h 101"/>
              <a:gd name="T114" fmla="*/ 93663 w 99"/>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101">
                <a:moveTo>
                  <a:pt x="48" y="0"/>
                </a:moveTo>
                <a:lnTo>
                  <a:pt x="38" y="0"/>
                </a:lnTo>
                <a:lnTo>
                  <a:pt x="38" y="2"/>
                </a:lnTo>
                <a:lnTo>
                  <a:pt x="33" y="2"/>
                </a:lnTo>
                <a:lnTo>
                  <a:pt x="33" y="4"/>
                </a:lnTo>
                <a:lnTo>
                  <a:pt x="27" y="4"/>
                </a:lnTo>
                <a:lnTo>
                  <a:pt x="27" y="6"/>
                </a:lnTo>
                <a:lnTo>
                  <a:pt x="25" y="6"/>
                </a:lnTo>
                <a:lnTo>
                  <a:pt x="23" y="8"/>
                </a:lnTo>
                <a:lnTo>
                  <a:pt x="21" y="8"/>
                </a:lnTo>
                <a:lnTo>
                  <a:pt x="21" y="9"/>
                </a:lnTo>
                <a:lnTo>
                  <a:pt x="19" y="9"/>
                </a:lnTo>
                <a:lnTo>
                  <a:pt x="17" y="11"/>
                </a:lnTo>
                <a:lnTo>
                  <a:pt x="15" y="11"/>
                </a:lnTo>
                <a:lnTo>
                  <a:pt x="15" y="13"/>
                </a:lnTo>
                <a:lnTo>
                  <a:pt x="13" y="15"/>
                </a:lnTo>
                <a:lnTo>
                  <a:pt x="13" y="17"/>
                </a:lnTo>
                <a:lnTo>
                  <a:pt x="12" y="17"/>
                </a:lnTo>
                <a:lnTo>
                  <a:pt x="10" y="19"/>
                </a:lnTo>
                <a:lnTo>
                  <a:pt x="10" y="21"/>
                </a:lnTo>
                <a:lnTo>
                  <a:pt x="8" y="21"/>
                </a:lnTo>
                <a:lnTo>
                  <a:pt x="8" y="23"/>
                </a:lnTo>
                <a:lnTo>
                  <a:pt x="6" y="25"/>
                </a:lnTo>
                <a:lnTo>
                  <a:pt x="6" y="29"/>
                </a:lnTo>
                <a:lnTo>
                  <a:pt x="4" y="29"/>
                </a:lnTo>
                <a:lnTo>
                  <a:pt x="4" y="32"/>
                </a:lnTo>
                <a:lnTo>
                  <a:pt x="2" y="32"/>
                </a:lnTo>
                <a:lnTo>
                  <a:pt x="2" y="40"/>
                </a:lnTo>
                <a:lnTo>
                  <a:pt x="0" y="40"/>
                </a:lnTo>
                <a:lnTo>
                  <a:pt x="0" y="50"/>
                </a:lnTo>
                <a:lnTo>
                  <a:pt x="0" y="59"/>
                </a:lnTo>
                <a:lnTo>
                  <a:pt x="2" y="59"/>
                </a:lnTo>
                <a:lnTo>
                  <a:pt x="2" y="67"/>
                </a:lnTo>
                <a:lnTo>
                  <a:pt x="4" y="67"/>
                </a:lnTo>
                <a:lnTo>
                  <a:pt x="4" y="71"/>
                </a:lnTo>
                <a:lnTo>
                  <a:pt x="6" y="71"/>
                </a:lnTo>
                <a:lnTo>
                  <a:pt x="6" y="75"/>
                </a:lnTo>
                <a:lnTo>
                  <a:pt x="8" y="77"/>
                </a:lnTo>
                <a:lnTo>
                  <a:pt x="8" y="78"/>
                </a:lnTo>
                <a:lnTo>
                  <a:pt x="10" y="78"/>
                </a:lnTo>
                <a:lnTo>
                  <a:pt x="10" y="80"/>
                </a:lnTo>
                <a:lnTo>
                  <a:pt x="12" y="82"/>
                </a:lnTo>
                <a:lnTo>
                  <a:pt x="13" y="82"/>
                </a:lnTo>
                <a:lnTo>
                  <a:pt x="13" y="84"/>
                </a:lnTo>
                <a:lnTo>
                  <a:pt x="15" y="86"/>
                </a:lnTo>
                <a:lnTo>
                  <a:pt x="15" y="88"/>
                </a:lnTo>
                <a:lnTo>
                  <a:pt x="17" y="88"/>
                </a:lnTo>
                <a:lnTo>
                  <a:pt x="19" y="90"/>
                </a:lnTo>
                <a:lnTo>
                  <a:pt x="21" y="90"/>
                </a:lnTo>
                <a:lnTo>
                  <a:pt x="21" y="92"/>
                </a:lnTo>
                <a:lnTo>
                  <a:pt x="23" y="92"/>
                </a:lnTo>
                <a:lnTo>
                  <a:pt x="25" y="94"/>
                </a:lnTo>
                <a:lnTo>
                  <a:pt x="27" y="94"/>
                </a:lnTo>
                <a:lnTo>
                  <a:pt x="27" y="96"/>
                </a:lnTo>
                <a:lnTo>
                  <a:pt x="33" y="96"/>
                </a:lnTo>
                <a:lnTo>
                  <a:pt x="33" y="98"/>
                </a:lnTo>
                <a:lnTo>
                  <a:pt x="38" y="98"/>
                </a:lnTo>
                <a:lnTo>
                  <a:pt x="38" y="100"/>
                </a:lnTo>
                <a:lnTo>
                  <a:pt x="48" y="100"/>
                </a:lnTo>
                <a:lnTo>
                  <a:pt x="59" y="100"/>
                </a:lnTo>
                <a:lnTo>
                  <a:pt x="59" y="98"/>
                </a:lnTo>
                <a:lnTo>
                  <a:pt x="65" y="98"/>
                </a:lnTo>
                <a:lnTo>
                  <a:pt x="65" y="96"/>
                </a:lnTo>
                <a:lnTo>
                  <a:pt x="71" y="96"/>
                </a:lnTo>
                <a:lnTo>
                  <a:pt x="71" y="94"/>
                </a:lnTo>
                <a:lnTo>
                  <a:pt x="73" y="94"/>
                </a:lnTo>
                <a:lnTo>
                  <a:pt x="75" y="92"/>
                </a:lnTo>
                <a:lnTo>
                  <a:pt x="77" y="92"/>
                </a:lnTo>
                <a:lnTo>
                  <a:pt x="77" y="90"/>
                </a:lnTo>
                <a:lnTo>
                  <a:pt x="79" y="90"/>
                </a:lnTo>
                <a:lnTo>
                  <a:pt x="81" y="88"/>
                </a:lnTo>
                <a:lnTo>
                  <a:pt x="82" y="88"/>
                </a:lnTo>
                <a:lnTo>
                  <a:pt x="82" y="86"/>
                </a:lnTo>
                <a:lnTo>
                  <a:pt x="84" y="84"/>
                </a:lnTo>
                <a:lnTo>
                  <a:pt x="84" y="82"/>
                </a:lnTo>
                <a:lnTo>
                  <a:pt x="86" y="82"/>
                </a:lnTo>
                <a:lnTo>
                  <a:pt x="88" y="80"/>
                </a:lnTo>
                <a:lnTo>
                  <a:pt x="88" y="78"/>
                </a:lnTo>
                <a:lnTo>
                  <a:pt x="90" y="78"/>
                </a:lnTo>
                <a:lnTo>
                  <a:pt x="90" y="77"/>
                </a:lnTo>
                <a:lnTo>
                  <a:pt x="92" y="75"/>
                </a:lnTo>
                <a:lnTo>
                  <a:pt x="92" y="71"/>
                </a:lnTo>
                <a:lnTo>
                  <a:pt x="94" y="71"/>
                </a:lnTo>
                <a:lnTo>
                  <a:pt x="94" y="67"/>
                </a:lnTo>
                <a:lnTo>
                  <a:pt x="96" y="67"/>
                </a:lnTo>
                <a:lnTo>
                  <a:pt x="96" y="59"/>
                </a:lnTo>
                <a:lnTo>
                  <a:pt x="98" y="59"/>
                </a:lnTo>
                <a:lnTo>
                  <a:pt x="98" y="50"/>
                </a:lnTo>
                <a:lnTo>
                  <a:pt x="98" y="40"/>
                </a:lnTo>
                <a:lnTo>
                  <a:pt x="96" y="40"/>
                </a:lnTo>
                <a:lnTo>
                  <a:pt x="96" y="32"/>
                </a:lnTo>
                <a:lnTo>
                  <a:pt x="94" y="32"/>
                </a:lnTo>
                <a:lnTo>
                  <a:pt x="94" y="29"/>
                </a:lnTo>
                <a:lnTo>
                  <a:pt x="92" y="29"/>
                </a:lnTo>
                <a:lnTo>
                  <a:pt x="92" y="25"/>
                </a:lnTo>
                <a:lnTo>
                  <a:pt x="90" y="23"/>
                </a:lnTo>
                <a:lnTo>
                  <a:pt x="90" y="21"/>
                </a:lnTo>
                <a:lnTo>
                  <a:pt x="88" y="21"/>
                </a:lnTo>
                <a:lnTo>
                  <a:pt x="88" y="19"/>
                </a:lnTo>
                <a:lnTo>
                  <a:pt x="86" y="17"/>
                </a:lnTo>
                <a:lnTo>
                  <a:pt x="84" y="17"/>
                </a:lnTo>
                <a:lnTo>
                  <a:pt x="84" y="15"/>
                </a:lnTo>
                <a:lnTo>
                  <a:pt x="82" y="13"/>
                </a:lnTo>
                <a:lnTo>
                  <a:pt x="82" y="11"/>
                </a:lnTo>
                <a:lnTo>
                  <a:pt x="81" y="11"/>
                </a:lnTo>
                <a:lnTo>
                  <a:pt x="79" y="9"/>
                </a:lnTo>
                <a:lnTo>
                  <a:pt x="77" y="9"/>
                </a:lnTo>
                <a:lnTo>
                  <a:pt x="77" y="8"/>
                </a:lnTo>
                <a:lnTo>
                  <a:pt x="75" y="8"/>
                </a:lnTo>
                <a:lnTo>
                  <a:pt x="73" y="6"/>
                </a:lnTo>
                <a:lnTo>
                  <a:pt x="71" y="6"/>
                </a:lnTo>
                <a:lnTo>
                  <a:pt x="71" y="4"/>
                </a:lnTo>
                <a:lnTo>
                  <a:pt x="65"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6" name="Freeform 12">
            <a:extLst>
              <a:ext uri="{FF2B5EF4-FFF2-40B4-BE49-F238E27FC236}">
                <a16:creationId xmlns:a16="http://schemas.microsoft.com/office/drawing/2014/main" id="{D14066CA-F5FE-3AAE-8D9A-04642D8D716E}"/>
              </a:ext>
              <a:ext uri="{C183D7F6-B498-43B3-948B-1728B52AA6E4}">
                <adec:decorative xmlns:adec="http://schemas.microsoft.com/office/drawing/2017/decorative" val="1"/>
              </a:ext>
            </a:extLst>
          </p:cNvPr>
          <p:cNvSpPr>
            <a:spLocks/>
          </p:cNvSpPr>
          <p:nvPr/>
        </p:nvSpPr>
        <p:spPr bwMode="auto">
          <a:xfrm>
            <a:off x="3765550" y="3444875"/>
            <a:ext cx="157163" cy="155575"/>
          </a:xfrm>
          <a:custGeom>
            <a:avLst/>
            <a:gdLst>
              <a:gd name="T0" fmla="*/ 60325 w 99"/>
              <a:gd name="T1" fmla="*/ 0 h 98"/>
              <a:gd name="T2" fmla="*/ 52388 w 99"/>
              <a:gd name="T3" fmla="*/ 3175 h 98"/>
              <a:gd name="T4" fmla="*/ 42863 w 99"/>
              <a:gd name="T5" fmla="*/ 6350 h 98"/>
              <a:gd name="T6" fmla="*/ 36513 w 99"/>
              <a:gd name="T7" fmla="*/ 7938 h 98"/>
              <a:gd name="T8" fmla="*/ 33338 w 99"/>
              <a:gd name="T9" fmla="*/ 11113 h 98"/>
              <a:gd name="T10" fmla="*/ 26988 w 99"/>
              <a:gd name="T11" fmla="*/ 14288 h 98"/>
              <a:gd name="T12" fmla="*/ 23813 w 99"/>
              <a:gd name="T13" fmla="*/ 17463 h 98"/>
              <a:gd name="T14" fmla="*/ 20638 w 99"/>
              <a:gd name="T15" fmla="*/ 20638 h 98"/>
              <a:gd name="T16" fmla="*/ 19050 w 99"/>
              <a:gd name="T17" fmla="*/ 23813 h 98"/>
              <a:gd name="T18" fmla="*/ 15875 w 99"/>
              <a:gd name="T19" fmla="*/ 26988 h 98"/>
              <a:gd name="T20" fmla="*/ 12700 w 99"/>
              <a:gd name="T21" fmla="*/ 33338 h 98"/>
              <a:gd name="T22" fmla="*/ 9525 w 99"/>
              <a:gd name="T23" fmla="*/ 36513 h 98"/>
              <a:gd name="T24" fmla="*/ 6350 w 99"/>
              <a:gd name="T25" fmla="*/ 42863 h 98"/>
              <a:gd name="T26" fmla="*/ 3175 w 99"/>
              <a:gd name="T27" fmla="*/ 50800 h 98"/>
              <a:gd name="T28" fmla="*/ 0 w 99"/>
              <a:gd name="T29" fmla="*/ 60325 h 98"/>
              <a:gd name="T30" fmla="*/ 0 w 99"/>
              <a:gd name="T31" fmla="*/ 93663 h 98"/>
              <a:gd name="T32" fmla="*/ 3175 w 99"/>
              <a:gd name="T33" fmla="*/ 103188 h 98"/>
              <a:gd name="T34" fmla="*/ 6350 w 99"/>
              <a:gd name="T35" fmla="*/ 112713 h 98"/>
              <a:gd name="T36" fmla="*/ 9525 w 99"/>
              <a:gd name="T37" fmla="*/ 117475 h 98"/>
              <a:gd name="T38" fmla="*/ 12700 w 99"/>
              <a:gd name="T39" fmla="*/ 120650 h 98"/>
              <a:gd name="T40" fmla="*/ 15875 w 99"/>
              <a:gd name="T41" fmla="*/ 127000 h 98"/>
              <a:gd name="T42" fmla="*/ 19050 w 99"/>
              <a:gd name="T43" fmla="*/ 130175 h 98"/>
              <a:gd name="T44" fmla="*/ 20638 w 99"/>
              <a:gd name="T45" fmla="*/ 133350 h 98"/>
              <a:gd name="T46" fmla="*/ 23813 w 99"/>
              <a:gd name="T47" fmla="*/ 136525 h 98"/>
              <a:gd name="T48" fmla="*/ 26988 w 99"/>
              <a:gd name="T49" fmla="*/ 139700 h 98"/>
              <a:gd name="T50" fmla="*/ 33338 w 99"/>
              <a:gd name="T51" fmla="*/ 142875 h 98"/>
              <a:gd name="T52" fmla="*/ 36513 w 99"/>
              <a:gd name="T53" fmla="*/ 146050 h 98"/>
              <a:gd name="T54" fmla="*/ 42863 w 99"/>
              <a:gd name="T55" fmla="*/ 149225 h 98"/>
              <a:gd name="T56" fmla="*/ 52388 w 99"/>
              <a:gd name="T57" fmla="*/ 152400 h 98"/>
              <a:gd name="T58" fmla="*/ 60325 w 99"/>
              <a:gd name="T59" fmla="*/ 153988 h 98"/>
              <a:gd name="T60" fmla="*/ 93663 w 99"/>
              <a:gd name="T61" fmla="*/ 153988 h 98"/>
              <a:gd name="T62" fmla="*/ 103188 w 99"/>
              <a:gd name="T63" fmla="*/ 152400 h 98"/>
              <a:gd name="T64" fmla="*/ 112713 w 99"/>
              <a:gd name="T65" fmla="*/ 149225 h 98"/>
              <a:gd name="T66" fmla="*/ 119063 w 99"/>
              <a:gd name="T67" fmla="*/ 146050 h 98"/>
              <a:gd name="T68" fmla="*/ 122238 w 99"/>
              <a:gd name="T69" fmla="*/ 142875 h 98"/>
              <a:gd name="T70" fmla="*/ 128588 w 99"/>
              <a:gd name="T71" fmla="*/ 139700 h 98"/>
              <a:gd name="T72" fmla="*/ 130175 w 99"/>
              <a:gd name="T73" fmla="*/ 136525 h 98"/>
              <a:gd name="T74" fmla="*/ 133350 w 99"/>
              <a:gd name="T75" fmla="*/ 133350 h 98"/>
              <a:gd name="T76" fmla="*/ 136525 w 99"/>
              <a:gd name="T77" fmla="*/ 130175 h 98"/>
              <a:gd name="T78" fmla="*/ 139700 w 99"/>
              <a:gd name="T79" fmla="*/ 127000 h 98"/>
              <a:gd name="T80" fmla="*/ 142875 w 99"/>
              <a:gd name="T81" fmla="*/ 120650 h 98"/>
              <a:gd name="T82" fmla="*/ 146050 w 99"/>
              <a:gd name="T83" fmla="*/ 117475 h 98"/>
              <a:gd name="T84" fmla="*/ 149225 w 99"/>
              <a:gd name="T85" fmla="*/ 112713 h 98"/>
              <a:gd name="T86" fmla="*/ 152400 w 99"/>
              <a:gd name="T87" fmla="*/ 103188 h 98"/>
              <a:gd name="T88" fmla="*/ 155575 w 99"/>
              <a:gd name="T89" fmla="*/ 93663 h 98"/>
              <a:gd name="T90" fmla="*/ 155575 w 99"/>
              <a:gd name="T91" fmla="*/ 60325 h 98"/>
              <a:gd name="T92" fmla="*/ 152400 w 99"/>
              <a:gd name="T93" fmla="*/ 50800 h 98"/>
              <a:gd name="T94" fmla="*/ 149225 w 99"/>
              <a:gd name="T95" fmla="*/ 42863 h 98"/>
              <a:gd name="T96" fmla="*/ 146050 w 99"/>
              <a:gd name="T97" fmla="*/ 36513 h 98"/>
              <a:gd name="T98" fmla="*/ 142875 w 99"/>
              <a:gd name="T99" fmla="*/ 33338 h 98"/>
              <a:gd name="T100" fmla="*/ 139700 w 99"/>
              <a:gd name="T101" fmla="*/ 26988 h 98"/>
              <a:gd name="T102" fmla="*/ 136525 w 99"/>
              <a:gd name="T103" fmla="*/ 23813 h 98"/>
              <a:gd name="T104" fmla="*/ 133350 w 99"/>
              <a:gd name="T105" fmla="*/ 20638 h 98"/>
              <a:gd name="T106" fmla="*/ 130175 w 99"/>
              <a:gd name="T107" fmla="*/ 17463 h 98"/>
              <a:gd name="T108" fmla="*/ 128588 w 99"/>
              <a:gd name="T109" fmla="*/ 14288 h 98"/>
              <a:gd name="T110" fmla="*/ 122238 w 99"/>
              <a:gd name="T111" fmla="*/ 11113 h 98"/>
              <a:gd name="T112" fmla="*/ 119063 w 99"/>
              <a:gd name="T113" fmla="*/ 7938 h 98"/>
              <a:gd name="T114" fmla="*/ 112713 w 99"/>
              <a:gd name="T115" fmla="*/ 6350 h 98"/>
              <a:gd name="T116" fmla="*/ 103188 w 99"/>
              <a:gd name="T117" fmla="*/ 3175 h 98"/>
              <a:gd name="T118" fmla="*/ 93663 w 99"/>
              <a:gd name="T119" fmla="*/ 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 h="98">
                <a:moveTo>
                  <a:pt x="48" y="0"/>
                </a:moveTo>
                <a:lnTo>
                  <a:pt x="38" y="0"/>
                </a:lnTo>
                <a:lnTo>
                  <a:pt x="38" y="2"/>
                </a:lnTo>
                <a:lnTo>
                  <a:pt x="33" y="2"/>
                </a:lnTo>
                <a:lnTo>
                  <a:pt x="31" y="4"/>
                </a:lnTo>
                <a:lnTo>
                  <a:pt x="27" y="4"/>
                </a:lnTo>
                <a:lnTo>
                  <a:pt x="27" y="5"/>
                </a:lnTo>
                <a:lnTo>
                  <a:pt x="23" y="5"/>
                </a:lnTo>
                <a:lnTo>
                  <a:pt x="23" y="7"/>
                </a:lnTo>
                <a:lnTo>
                  <a:pt x="21" y="7"/>
                </a:lnTo>
                <a:lnTo>
                  <a:pt x="21" y="9"/>
                </a:lnTo>
                <a:lnTo>
                  <a:pt x="17" y="9"/>
                </a:lnTo>
                <a:lnTo>
                  <a:pt x="17" y="11"/>
                </a:lnTo>
                <a:lnTo>
                  <a:pt x="15" y="11"/>
                </a:lnTo>
                <a:lnTo>
                  <a:pt x="15" y="13"/>
                </a:lnTo>
                <a:lnTo>
                  <a:pt x="13" y="13"/>
                </a:lnTo>
                <a:lnTo>
                  <a:pt x="13" y="15"/>
                </a:lnTo>
                <a:lnTo>
                  <a:pt x="12" y="15"/>
                </a:lnTo>
                <a:lnTo>
                  <a:pt x="12" y="17"/>
                </a:lnTo>
                <a:lnTo>
                  <a:pt x="10" y="17"/>
                </a:lnTo>
                <a:lnTo>
                  <a:pt x="10" y="21"/>
                </a:lnTo>
                <a:lnTo>
                  <a:pt x="8" y="21"/>
                </a:lnTo>
                <a:lnTo>
                  <a:pt x="8" y="23"/>
                </a:lnTo>
                <a:lnTo>
                  <a:pt x="6" y="23"/>
                </a:lnTo>
                <a:lnTo>
                  <a:pt x="6" y="27"/>
                </a:lnTo>
                <a:lnTo>
                  <a:pt x="4" y="27"/>
                </a:lnTo>
                <a:lnTo>
                  <a:pt x="4" y="30"/>
                </a:lnTo>
                <a:lnTo>
                  <a:pt x="2" y="32"/>
                </a:lnTo>
                <a:lnTo>
                  <a:pt x="2" y="38"/>
                </a:lnTo>
                <a:lnTo>
                  <a:pt x="0" y="38"/>
                </a:lnTo>
                <a:lnTo>
                  <a:pt x="0" y="48"/>
                </a:lnTo>
                <a:lnTo>
                  <a:pt x="0" y="59"/>
                </a:lnTo>
                <a:lnTo>
                  <a:pt x="2" y="59"/>
                </a:lnTo>
                <a:lnTo>
                  <a:pt x="2" y="65"/>
                </a:lnTo>
                <a:lnTo>
                  <a:pt x="4" y="67"/>
                </a:lnTo>
                <a:lnTo>
                  <a:pt x="4" y="71"/>
                </a:lnTo>
                <a:lnTo>
                  <a:pt x="6" y="71"/>
                </a:lnTo>
                <a:lnTo>
                  <a:pt x="6" y="74"/>
                </a:lnTo>
                <a:lnTo>
                  <a:pt x="8" y="74"/>
                </a:lnTo>
                <a:lnTo>
                  <a:pt x="8" y="76"/>
                </a:lnTo>
                <a:lnTo>
                  <a:pt x="10" y="76"/>
                </a:lnTo>
                <a:lnTo>
                  <a:pt x="10" y="80"/>
                </a:lnTo>
                <a:lnTo>
                  <a:pt x="12" y="80"/>
                </a:lnTo>
                <a:lnTo>
                  <a:pt x="12" y="82"/>
                </a:lnTo>
                <a:lnTo>
                  <a:pt x="13" y="82"/>
                </a:lnTo>
                <a:lnTo>
                  <a:pt x="13" y="84"/>
                </a:lnTo>
                <a:lnTo>
                  <a:pt x="15" y="84"/>
                </a:lnTo>
                <a:lnTo>
                  <a:pt x="15" y="86"/>
                </a:lnTo>
                <a:lnTo>
                  <a:pt x="17" y="86"/>
                </a:lnTo>
                <a:lnTo>
                  <a:pt x="17" y="88"/>
                </a:lnTo>
                <a:lnTo>
                  <a:pt x="21" y="88"/>
                </a:lnTo>
                <a:lnTo>
                  <a:pt x="21" y="90"/>
                </a:lnTo>
                <a:lnTo>
                  <a:pt x="23" y="90"/>
                </a:lnTo>
                <a:lnTo>
                  <a:pt x="23" y="92"/>
                </a:lnTo>
                <a:lnTo>
                  <a:pt x="27" y="92"/>
                </a:lnTo>
                <a:lnTo>
                  <a:pt x="27" y="94"/>
                </a:lnTo>
                <a:lnTo>
                  <a:pt x="31" y="94"/>
                </a:lnTo>
                <a:lnTo>
                  <a:pt x="33" y="96"/>
                </a:lnTo>
                <a:lnTo>
                  <a:pt x="38" y="96"/>
                </a:lnTo>
                <a:lnTo>
                  <a:pt x="38" y="97"/>
                </a:lnTo>
                <a:lnTo>
                  <a:pt x="48" y="97"/>
                </a:lnTo>
                <a:lnTo>
                  <a:pt x="59" y="97"/>
                </a:lnTo>
                <a:lnTo>
                  <a:pt x="59" y="96"/>
                </a:lnTo>
                <a:lnTo>
                  <a:pt x="65" y="96"/>
                </a:lnTo>
                <a:lnTo>
                  <a:pt x="67" y="94"/>
                </a:lnTo>
                <a:lnTo>
                  <a:pt x="71" y="94"/>
                </a:lnTo>
                <a:lnTo>
                  <a:pt x="71" y="92"/>
                </a:lnTo>
                <a:lnTo>
                  <a:pt x="75" y="92"/>
                </a:lnTo>
                <a:lnTo>
                  <a:pt x="75" y="90"/>
                </a:lnTo>
                <a:lnTo>
                  <a:pt x="77" y="90"/>
                </a:lnTo>
                <a:lnTo>
                  <a:pt x="77" y="88"/>
                </a:lnTo>
                <a:lnTo>
                  <a:pt x="81" y="88"/>
                </a:lnTo>
                <a:lnTo>
                  <a:pt x="81" y="86"/>
                </a:lnTo>
                <a:lnTo>
                  <a:pt x="82" y="86"/>
                </a:lnTo>
                <a:lnTo>
                  <a:pt x="82" y="84"/>
                </a:lnTo>
                <a:lnTo>
                  <a:pt x="84" y="84"/>
                </a:lnTo>
                <a:lnTo>
                  <a:pt x="84" y="82"/>
                </a:lnTo>
                <a:lnTo>
                  <a:pt x="86" y="82"/>
                </a:lnTo>
                <a:lnTo>
                  <a:pt x="86" y="80"/>
                </a:lnTo>
                <a:lnTo>
                  <a:pt x="88" y="80"/>
                </a:lnTo>
                <a:lnTo>
                  <a:pt x="88" y="76"/>
                </a:lnTo>
                <a:lnTo>
                  <a:pt x="90" y="76"/>
                </a:lnTo>
                <a:lnTo>
                  <a:pt x="90" y="74"/>
                </a:lnTo>
                <a:lnTo>
                  <a:pt x="92" y="74"/>
                </a:lnTo>
                <a:lnTo>
                  <a:pt x="92" y="71"/>
                </a:lnTo>
                <a:lnTo>
                  <a:pt x="94" y="71"/>
                </a:lnTo>
                <a:lnTo>
                  <a:pt x="94" y="67"/>
                </a:lnTo>
                <a:lnTo>
                  <a:pt x="96" y="65"/>
                </a:lnTo>
                <a:lnTo>
                  <a:pt x="96" y="59"/>
                </a:lnTo>
                <a:lnTo>
                  <a:pt x="98" y="59"/>
                </a:lnTo>
                <a:lnTo>
                  <a:pt x="98" y="50"/>
                </a:lnTo>
                <a:lnTo>
                  <a:pt x="98" y="38"/>
                </a:lnTo>
                <a:lnTo>
                  <a:pt x="96" y="38"/>
                </a:lnTo>
                <a:lnTo>
                  <a:pt x="96" y="32"/>
                </a:lnTo>
                <a:lnTo>
                  <a:pt x="94" y="30"/>
                </a:lnTo>
                <a:lnTo>
                  <a:pt x="94" y="27"/>
                </a:lnTo>
                <a:lnTo>
                  <a:pt x="92" y="27"/>
                </a:lnTo>
                <a:lnTo>
                  <a:pt x="92" y="23"/>
                </a:lnTo>
                <a:lnTo>
                  <a:pt x="90" y="23"/>
                </a:lnTo>
                <a:lnTo>
                  <a:pt x="90" y="21"/>
                </a:lnTo>
                <a:lnTo>
                  <a:pt x="88" y="21"/>
                </a:lnTo>
                <a:lnTo>
                  <a:pt x="88" y="17"/>
                </a:lnTo>
                <a:lnTo>
                  <a:pt x="86" y="17"/>
                </a:lnTo>
                <a:lnTo>
                  <a:pt x="86" y="15"/>
                </a:lnTo>
                <a:lnTo>
                  <a:pt x="84" y="15"/>
                </a:lnTo>
                <a:lnTo>
                  <a:pt x="84" y="13"/>
                </a:lnTo>
                <a:lnTo>
                  <a:pt x="82" y="13"/>
                </a:lnTo>
                <a:lnTo>
                  <a:pt x="82" y="11"/>
                </a:lnTo>
                <a:lnTo>
                  <a:pt x="81" y="11"/>
                </a:lnTo>
                <a:lnTo>
                  <a:pt x="81" y="9"/>
                </a:lnTo>
                <a:lnTo>
                  <a:pt x="77" y="9"/>
                </a:lnTo>
                <a:lnTo>
                  <a:pt x="77" y="7"/>
                </a:lnTo>
                <a:lnTo>
                  <a:pt x="75" y="7"/>
                </a:lnTo>
                <a:lnTo>
                  <a:pt x="75" y="5"/>
                </a:lnTo>
                <a:lnTo>
                  <a:pt x="71" y="5"/>
                </a:lnTo>
                <a:lnTo>
                  <a:pt x="71" y="4"/>
                </a:lnTo>
                <a:lnTo>
                  <a:pt x="67"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7" name="Freeform 13">
            <a:extLst>
              <a:ext uri="{FF2B5EF4-FFF2-40B4-BE49-F238E27FC236}">
                <a16:creationId xmlns:a16="http://schemas.microsoft.com/office/drawing/2014/main" id="{D91ACCC5-26F8-D902-ED2C-50663AD95FA8}"/>
              </a:ext>
              <a:ext uri="{C183D7F6-B498-43B3-948B-1728B52AA6E4}">
                <adec:decorative xmlns:adec="http://schemas.microsoft.com/office/drawing/2017/decorative" val="1"/>
              </a:ext>
            </a:extLst>
          </p:cNvPr>
          <p:cNvSpPr>
            <a:spLocks/>
          </p:cNvSpPr>
          <p:nvPr/>
        </p:nvSpPr>
        <p:spPr bwMode="auto">
          <a:xfrm>
            <a:off x="3765550" y="4238625"/>
            <a:ext cx="157163" cy="160338"/>
          </a:xfrm>
          <a:custGeom>
            <a:avLst/>
            <a:gdLst>
              <a:gd name="T0" fmla="*/ 60325 w 99"/>
              <a:gd name="T1" fmla="*/ 0 h 101"/>
              <a:gd name="T2" fmla="*/ 52388 w 99"/>
              <a:gd name="T3" fmla="*/ 3175 h 101"/>
              <a:gd name="T4" fmla="*/ 42863 w 99"/>
              <a:gd name="T5" fmla="*/ 6350 h 101"/>
              <a:gd name="T6" fmla="*/ 39688 w 99"/>
              <a:gd name="T7" fmla="*/ 9525 h 101"/>
              <a:gd name="T8" fmla="*/ 33338 w 99"/>
              <a:gd name="T9" fmla="*/ 12700 h 101"/>
              <a:gd name="T10" fmla="*/ 30163 w 99"/>
              <a:gd name="T11" fmla="*/ 15875 h 101"/>
              <a:gd name="T12" fmla="*/ 23813 w 99"/>
              <a:gd name="T13" fmla="*/ 19050 h 101"/>
              <a:gd name="T14" fmla="*/ 20638 w 99"/>
              <a:gd name="T15" fmla="*/ 23813 h 101"/>
              <a:gd name="T16" fmla="*/ 19050 w 99"/>
              <a:gd name="T17" fmla="*/ 26988 h 101"/>
              <a:gd name="T18" fmla="*/ 15875 w 99"/>
              <a:gd name="T19" fmla="*/ 33338 h 101"/>
              <a:gd name="T20" fmla="*/ 12700 w 99"/>
              <a:gd name="T21" fmla="*/ 36513 h 101"/>
              <a:gd name="T22" fmla="*/ 9525 w 99"/>
              <a:gd name="T23" fmla="*/ 46038 h 101"/>
              <a:gd name="T24" fmla="*/ 6350 w 99"/>
              <a:gd name="T25" fmla="*/ 52388 h 101"/>
              <a:gd name="T26" fmla="*/ 3175 w 99"/>
              <a:gd name="T27" fmla="*/ 63500 h 101"/>
              <a:gd name="T28" fmla="*/ 0 w 99"/>
              <a:gd name="T29" fmla="*/ 79375 h 101"/>
              <a:gd name="T30" fmla="*/ 3175 w 99"/>
              <a:gd name="T31" fmla="*/ 93663 h 101"/>
              <a:gd name="T32" fmla="*/ 6350 w 99"/>
              <a:gd name="T33" fmla="*/ 106363 h 101"/>
              <a:gd name="T34" fmla="*/ 9525 w 99"/>
              <a:gd name="T35" fmla="*/ 112713 h 101"/>
              <a:gd name="T36" fmla="*/ 12700 w 99"/>
              <a:gd name="T37" fmla="*/ 122238 h 101"/>
              <a:gd name="T38" fmla="*/ 15875 w 99"/>
              <a:gd name="T39" fmla="*/ 125413 h 101"/>
              <a:gd name="T40" fmla="*/ 19050 w 99"/>
              <a:gd name="T41" fmla="*/ 130175 h 101"/>
              <a:gd name="T42" fmla="*/ 20638 w 99"/>
              <a:gd name="T43" fmla="*/ 133350 h 101"/>
              <a:gd name="T44" fmla="*/ 23813 w 99"/>
              <a:gd name="T45" fmla="*/ 139700 h 101"/>
              <a:gd name="T46" fmla="*/ 30163 w 99"/>
              <a:gd name="T47" fmla="*/ 142875 h 101"/>
              <a:gd name="T48" fmla="*/ 33338 w 99"/>
              <a:gd name="T49" fmla="*/ 146050 h 101"/>
              <a:gd name="T50" fmla="*/ 39688 w 99"/>
              <a:gd name="T51" fmla="*/ 149225 h 101"/>
              <a:gd name="T52" fmla="*/ 42863 w 99"/>
              <a:gd name="T53" fmla="*/ 152400 h 101"/>
              <a:gd name="T54" fmla="*/ 52388 w 99"/>
              <a:gd name="T55" fmla="*/ 155575 h 101"/>
              <a:gd name="T56" fmla="*/ 60325 w 99"/>
              <a:gd name="T57" fmla="*/ 158750 h 101"/>
              <a:gd name="T58" fmla="*/ 93663 w 99"/>
              <a:gd name="T59" fmla="*/ 158750 h 101"/>
              <a:gd name="T60" fmla="*/ 103188 w 99"/>
              <a:gd name="T61" fmla="*/ 155575 h 101"/>
              <a:gd name="T62" fmla="*/ 112713 w 99"/>
              <a:gd name="T63" fmla="*/ 152400 h 101"/>
              <a:gd name="T64" fmla="*/ 115888 w 99"/>
              <a:gd name="T65" fmla="*/ 149225 h 101"/>
              <a:gd name="T66" fmla="*/ 122238 w 99"/>
              <a:gd name="T67" fmla="*/ 146050 h 101"/>
              <a:gd name="T68" fmla="*/ 125413 w 99"/>
              <a:gd name="T69" fmla="*/ 142875 h 101"/>
              <a:gd name="T70" fmla="*/ 130175 w 99"/>
              <a:gd name="T71" fmla="*/ 139700 h 101"/>
              <a:gd name="T72" fmla="*/ 133350 w 99"/>
              <a:gd name="T73" fmla="*/ 133350 h 101"/>
              <a:gd name="T74" fmla="*/ 136525 w 99"/>
              <a:gd name="T75" fmla="*/ 130175 h 101"/>
              <a:gd name="T76" fmla="*/ 139700 w 99"/>
              <a:gd name="T77" fmla="*/ 125413 h 101"/>
              <a:gd name="T78" fmla="*/ 142875 w 99"/>
              <a:gd name="T79" fmla="*/ 122238 h 101"/>
              <a:gd name="T80" fmla="*/ 146050 w 99"/>
              <a:gd name="T81" fmla="*/ 112713 h 101"/>
              <a:gd name="T82" fmla="*/ 149225 w 99"/>
              <a:gd name="T83" fmla="*/ 106363 h 101"/>
              <a:gd name="T84" fmla="*/ 152400 w 99"/>
              <a:gd name="T85" fmla="*/ 93663 h 101"/>
              <a:gd name="T86" fmla="*/ 155575 w 99"/>
              <a:gd name="T87" fmla="*/ 79375 h 101"/>
              <a:gd name="T88" fmla="*/ 152400 w 99"/>
              <a:gd name="T89" fmla="*/ 63500 h 101"/>
              <a:gd name="T90" fmla="*/ 149225 w 99"/>
              <a:gd name="T91" fmla="*/ 52388 h 101"/>
              <a:gd name="T92" fmla="*/ 146050 w 99"/>
              <a:gd name="T93" fmla="*/ 46038 h 101"/>
              <a:gd name="T94" fmla="*/ 142875 w 99"/>
              <a:gd name="T95" fmla="*/ 36513 h 101"/>
              <a:gd name="T96" fmla="*/ 139700 w 99"/>
              <a:gd name="T97" fmla="*/ 33338 h 101"/>
              <a:gd name="T98" fmla="*/ 136525 w 99"/>
              <a:gd name="T99" fmla="*/ 26988 h 101"/>
              <a:gd name="T100" fmla="*/ 133350 w 99"/>
              <a:gd name="T101" fmla="*/ 23813 h 101"/>
              <a:gd name="T102" fmla="*/ 130175 w 99"/>
              <a:gd name="T103" fmla="*/ 19050 h 101"/>
              <a:gd name="T104" fmla="*/ 125413 w 99"/>
              <a:gd name="T105" fmla="*/ 15875 h 101"/>
              <a:gd name="T106" fmla="*/ 122238 w 99"/>
              <a:gd name="T107" fmla="*/ 12700 h 101"/>
              <a:gd name="T108" fmla="*/ 115888 w 99"/>
              <a:gd name="T109" fmla="*/ 9525 h 101"/>
              <a:gd name="T110" fmla="*/ 112713 w 99"/>
              <a:gd name="T111" fmla="*/ 6350 h 101"/>
              <a:gd name="T112" fmla="*/ 103188 w 99"/>
              <a:gd name="T113" fmla="*/ 3175 h 101"/>
              <a:gd name="T114" fmla="*/ 93663 w 99"/>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101">
                <a:moveTo>
                  <a:pt x="48" y="0"/>
                </a:moveTo>
                <a:lnTo>
                  <a:pt x="38" y="0"/>
                </a:lnTo>
                <a:lnTo>
                  <a:pt x="38" y="2"/>
                </a:lnTo>
                <a:lnTo>
                  <a:pt x="33" y="2"/>
                </a:lnTo>
                <a:lnTo>
                  <a:pt x="33" y="4"/>
                </a:lnTo>
                <a:lnTo>
                  <a:pt x="27" y="4"/>
                </a:lnTo>
                <a:lnTo>
                  <a:pt x="27" y="6"/>
                </a:lnTo>
                <a:lnTo>
                  <a:pt x="25" y="6"/>
                </a:lnTo>
                <a:lnTo>
                  <a:pt x="23" y="8"/>
                </a:lnTo>
                <a:lnTo>
                  <a:pt x="21" y="8"/>
                </a:lnTo>
                <a:lnTo>
                  <a:pt x="21" y="10"/>
                </a:lnTo>
                <a:lnTo>
                  <a:pt x="19" y="10"/>
                </a:lnTo>
                <a:lnTo>
                  <a:pt x="17" y="12"/>
                </a:lnTo>
                <a:lnTo>
                  <a:pt x="15" y="12"/>
                </a:lnTo>
                <a:lnTo>
                  <a:pt x="15" y="13"/>
                </a:lnTo>
                <a:lnTo>
                  <a:pt x="13" y="15"/>
                </a:lnTo>
                <a:lnTo>
                  <a:pt x="13" y="17"/>
                </a:lnTo>
                <a:lnTo>
                  <a:pt x="12" y="17"/>
                </a:lnTo>
                <a:lnTo>
                  <a:pt x="10" y="19"/>
                </a:lnTo>
                <a:lnTo>
                  <a:pt x="10" y="21"/>
                </a:lnTo>
                <a:lnTo>
                  <a:pt x="8" y="21"/>
                </a:lnTo>
                <a:lnTo>
                  <a:pt x="8" y="23"/>
                </a:lnTo>
                <a:lnTo>
                  <a:pt x="6" y="25"/>
                </a:lnTo>
                <a:lnTo>
                  <a:pt x="6" y="29"/>
                </a:lnTo>
                <a:lnTo>
                  <a:pt x="4" y="29"/>
                </a:lnTo>
                <a:lnTo>
                  <a:pt x="4" y="33"/>
                </a:lnTo>
                <a:lnTo>
                  <a:pt x="2" y="33"/>
                </a:lnTo>
                <a:lnTo>
                  <a:pt x="2" y="40"/>
                </a:lnTo>
                <a:lnTo>
                  <a:pt x="0" y="40"/>
                </a:lnTo>
                <a:lnTo>
                  <a:pt x="0" y="50"/>
                </a:lnTo>
                <a:lnTo>
                  <a:pt x="0" y="59"/>
                </a:lnTo>
                <a:lnTo>
                  <a:pt x="2" y="59"/>
                </a:lnTo>
                <a:lnTo>
                  <a:pt x="2" y="67"/>
                </a:lnTo>
                <a:lnTo>
                  <a:pt x="4" y="67"/>
                </a:lnTo>
                <a:lnTo>
                  <a:pt x="4" y="71"/>
                </a:lnTo>
                <a:lnTo>
                  <a:pt x="6" y="71"/>
                </a:lnTo>
                <a:lnTo>
                  <a:pt x="6" y="75"/>
                </a:lnTo>
                <a:lnTo>
                  <a:pt x="8" y="77"/>
                </a:lnTo>
                <a:lnTo>
                  <a:pt x="8" y="79"/>
                </a:lnTo>
                <a:lnTo>
                  <a:pt x="10" y="79"/>
                </a:lnTo>
                <a:lnTo>
                  <a:pt x="10" y="81"/>
                </a:lnTo>
                <a:lnTo>
                  <a:pt x="12" y="82"/>
                </a:lnTo>
                <a:lnTo>
                  <a:pt x="13" y="82"/>
                </a:lnTo>
                <a:lnTo>
                  <a:pt x="13" y="84"/>
                </a:lnTo>
                <a:lnTo>
                  <a:pt x="15" y="86"/>
                </a:lnTo>
                <a:lnTo>
                  <a:pt x="15" y="88"/>
                </a:lnTo>
                <a:lnTo>
                  <a:pt x="17" y="88"/>
                </a:lnTo>
                <a:lnTo>
                  <a:pt x="19" y="90"/>
                </a:lnTo>
                <a:lnTo>
                  <a:pt x="21" y="90"/>
                </a:lnTo>
                <a:lnTo>
                  <a:pt x="21" y="92"/>
                </a:lnTo>
                <a:lnTo>
                  <a:pt x="23" y="92"/>
                </a:lnTo>
                <a:lnTo>
                  <a:pt x="25" y="94"/>
                </a:lnTo>
                <a:lnTo>
                  <a:pt x="27" y="94"/>
                </a:lnTo>
                <a:lnTo>
                  <a:pt x="27" y="96"/>
                </a:lnTo>
                <a:lnTo>
                  <a:pt x="33" y="96"/>
                </a:lnTo>
                <a:lnTo>
                  <a:pt x="33" y="98"/>
                </a:lnTo>
                <a:lnTo>
                  <a:pt x="38" y="98"/>
                </a:lnTo>
                <a:lnTo>
                  <a:pt x="38" y="100"/>
                </a:lnTo>
                <a:lnTo>
                  <a:pt x="48" y="100"/>
                </a:lnTo>
                <a:lnTo>
                  <a:pt x="59" y="100"/>
                </a:lnTo>
                <a:lnTo>
                  <a:pt x="59" y="98"/>
                </a:lnTo>
                <a:lnTo>
                  <a:pt x="65" y="98"/>
                </a:lnTo>
                <a:lnTo>
                  <a:pt x="65" y="96"/>
                </a:lnTo>
                <a:lnTo>
                  <a:pt x="71" y="96"/>
                </a:lnTo>
                <a:lnTo>
                  <a:pt x="71" y="94"/>
                </a:lnTo>
                <a:lnTo>
                  <a:pt x="73" y="94"/>
                </a:lnTo>
                <a:lnTo>
                  <a:pt x="75" y="92"/>
                </a:lnTo>
                <a:lnTo>
                  <a:pt x="77" y="92"/>
                </a:lnTo>
                <a:lnTo>
                  <a:pt x="77" y="90"/>
                </a:lnTo>
                <a:lnTo>
                  <a:pt x="79" y="90"/>
                </a:lnTo>
                <a:lnTo>
                  <a:pt x="81" y="88"/>
                </a:lnTo>
                <a:lnTo>
                  <a:pt x="82" y="88"/>
                </a:lnTo>
                <a:lnTo>
                  <a:pt x="82" y="86"/>
                </a:lnTo>
                <a:lnTo>
                  <a:pt x="84" y="84"/>
                </a:lnTo>
                <a:lnTo>
                  <a:pt x="84" y="82"/>
                </a:lnTo>
                <a:lnTo>
                  <a:pt x="86" y="82"/>
                </a:lnTo>
                <a:lnTo>
                  <a:pt x="88" y="81"/>
                </a:lnTo>
                <a:lnTo>
                  <a:pt x="88" y="79"/>
                </a:lnTo>
                <a:lnTo>
                  <a:pt x="90" y="79"/>
                </a:lnTo>
                <a:lnTo>
                  <a:pt x="90" y="77"/>
                </a:lnTo>
                <a:lnTo>
                  <a:pt x="92" y="75"/>
                </a:lnTo>
                <a:lnTo>
                  <a:pt x="92" y="71"/>
                </a:lnTo>
                <a:lnTo>
                  <a:pt x="94" y="71"/>
                </a:lnTo>
                <a:lnTo>
                  <a:pt x="94" y="67"/>
                </a:lnTo>
                <a:lnTo>
                  <a:pt x="96" y="67"/>
                </a:lnTo>
                <a:lnTo>
                  <a:pt x="96" y="59"/>
                </a:lnTo>
                <a:lnTo>
                  <a:pt x="98" y="59"/>
                </a:lnTo>
                <a:lnTo>
                  <a:pt x="98" y="50"/>
                </a:lnTo>
                <a:lnTo>
                  <a:pt x="98" y="40"/>
                </a:lnTo>
                <a:lnTo>
                  <a:pt x="96" y="40"/>
                </a:lnTo>
                <a:lnTo>
                  <a:pt x="96" y="33"/>
                </a:lnTo>
                <a:lnTo>
                  <a:pt x="94" y="33"/>
                </a:lnTo>
                <a:lnTo>
                  <a:pt x="94" y="29"/>
                </a:lnTo>
                <a:lnTo>
                  <a:pt x="92" y="29"/>
                </a:lnTo>
                <a:lnTo>
                  <a:pt x="92" y="25"/>
                </a:lnTo>
                <a:lnTo>
                  <a:pt x="90" y="23"/>
                </a:lnTo>
                <a:lnTo>
                  <a:pt x="90" y="21"/>
                </a:lnTo>
                <a:lnTo>
                  <a:pt x="88" y="21"/>
                </a:lnTo>
                <a:lnTo>
                  <a:pt x="88" y="19"/>
                </a:lnTo>
                <a:lnTo>
                  <a:pt x="86" y="17"/>
                </a:lnTo>
                <a:lnTo>
                  <a:pt x="84" y="17"/>
                </a:lnTo>
                <a:lnTo>
                  <a:pt x="84" y="15"/>
                </a:lnTo>
                <a:lnTo>
                  <a:pt x="82" y="13"/>
                </a:lnTo>
                <a:lnTo>
                  <a:pt x="82" y="12"/>
                </a:lnTo>
                <a:lnTo>
                  <a:pt x="81" y="12"/>
                </a:lnTo>
                <a:lnTo>
                  <a:pt x="79" y="10"/>
                </a:lnTo>
                <a:lnTo>
                  <a:pt x="77" y="10"/>
                </a:lnTo>
                <a:lnTo>
                  <a:pt x="77" y="8"/>
                </a:lnTo>
                <a:lnTo>
                  <a:pt x="75" y="8"/>
                </a:lnTo>
                <a:lnTo>
                  <a:pt x="73" y="6"/>
                </a:lnTo>
                <a:lnTo>
                  <a:pt x="71" y="6"/>
                </a:lnTo>
                <a:lnTo>
                  <a:pt x="71" y="4"/>
                </a:lnTo>
                <a:lnTo>
                  <a:pt x="65"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8" name="Freeform 14">
            <a:extLst>
              <a:ext uri="{FF2B5EF4-FFF2-40B4-BE49-F238E27FC236}">
                <a16:creationId xmlns:a16="http://schemas.microsoft.com/office/drawing/2014/main" id="{C7C12C36-D5BB-9879-657E-780AF509C8B4}"/>
              </a:ext>
              <a:ext uri="{C183D7F6-B498-43B3-948B-1728B52AA6E4}">
                <adec:decorative xmlns:adec="http://schemas.microsoft.com/office/drawing/2017/decorative" val="1"/>
              </a:ext>
            </a:extLst>
          </p:cNvPr>
          <p:cNvSpPr>
            <a:spLocks/>
          </p:cNvSpPr>
          <p:nvPr/>
        </p:nvSpPr>
        <p:spPr bwMode="auto">
          <a:xfrm>
            <a:off x="5835650" y="3557588"/>
            <a:ext cx="157163" cy="158750"/>
          </a:xfrm>
          <a:custGeom>
            <a:avLst/>
            <a:gdLst>
              <a:gd name="T0" fmla="*/ 60325 w 99"/>
              <a:gd name="T1" fmla="*/ 0 h 100"/>
              <a:gd name="T2" fmla="*/ 52388 w 99"/>
              <a:gd name="T3" fmla="*/ 3175 h 100"/>
              <a:gd name="T4" fmla="*/ 42863 w 99"/>
              <a:gd name="T5" fmla="*/ 4763 h 100"/>
              <a:gd name="T6" fmla="*/ 39688 w 99"/>
              <a:gd name="T7" fmla="*/ 7938 h 100"/>
              <a:gd name="T8" fmla="*/ 33338 w 99"/>
              <a:gd name="T9" fmla="*/ 11113 h 100"/>
              <a:gd name="T10" fmla="*/ 30163 w 99"/>
              <a:gd name="T11" fmla="*/ 14288 h 100"/>
              <a:gd name="T12" fmla="*/ 23813 w 99"/>
              <a:gd name="T13" fmla="*/ 17463 h 100"/>
              <a:gd name="T14" fmla="*/ 20638 w 99"/>
              <a:gd name="T15" fmla="*/ 23813 h 100"/>
              <a:gd name="T16" fmla="*/ 19050 w 99"/>
              <a:gd name="T17" fmla="*/ 26988 h 100"/>
              <a:gd name="T18" fmla="*/ 15875 w 99"/>
              <a:gd name="T19" fmla="*/ 33338 h 100"/>
              <a:gd name="T20" fmla="*/ 12700 w 99"/>
              <a:gd name="T21" fmla="*/ 36513 h 100"/>
              <a:gd name="T22" fmla="*/ 9525 w 99"/>
              <a:gd name="T23" fmla="*/ 44450 h 100"/>
              <a:gd name="T24" fmla="*/ 6350 w 99"/>
              <a:gd name="T25" fmla="*/ 50800 h 100"/>
              <a:gd name="T26" fmla="*/ 3175 w 99"/>
              <a:gd name="T27" fmla="*/ 63500 h 100"/>
              <a:gd name="T28" fmla="*/ 0 w 99"/>
              <a:gd name="T29" fmla="*/ 77788 h 100"/>
              <a:gd name="T30" fmla="*/ 3175 w 99"/>
              <a:gd name="T31" fmla="*/ 93663 h 100"/>
              <a:gd name="T32" fmla="*/ 6350 w 99"/>
              <a:gd name="T33" fmla="*/ 106363 h 100"/>
              <a:gd name="T34" fmla="*/ 9525 w 99"/>
              <a:gd name="T35" fmla="*/ 112713 h 100"/>
              <a:gd name="T36" fmla="*/ 12700 w 99"/>
              <a:gd name="T37" fmla="*/ 120650 h 100"/>
              <a:gd name="T38" fmla="*/ 15875 w 99"/>
              <a:gd name="T39" fmla="*/ 123825 h 100"/>
              <a:gd name="T40" fmla="*/ 19050 w 99"/>
              <a:gd name="T41" fmla="*/ 130175 h 100"/>
              <a:gd name="T42" fmla="*/ 20638 w 99"/>
              <a:gd name="T43" fmla="*/ 133350 h 100"/>
              <a:gd name="T44" fmla="*/ 23813 w 99"/>
              <a:gd name="T45" fmla="*/ 139700 h 100"/>
              <a:gd name="T46" fmla="*/ 30163 w 99"/>
              <a:gd name="T47" fmla="*/ 142875 h 100"/>
              <a:gd name="T48" fmla="*/ 33338 w 99"/>
              <a:gd name="T49" fmla="*/ 146050 h 100"/>
              <a:gd name="T50" fmla="*/ 39688 w 99"/>
              <a:gd name="T51" fmla="*/ 149225 h 100"/>
              <a:gd name="T52" fmla="*/ 42863 w 99"/>
              <a:gd name="T53" fmla="*/ 150813 h 100"/>
              <a:gd name="T54" fmla="*/ 52388 w 99"/>
              <a:gd name="T55" fmla="*/ 153988 h 100"/>
              <a:gd name="T56" fmla="*/ 60325 w 99"/>
              <a:gd name="T57" fmla="*/ 157163 h 100"/>
              <a:gd name="T58" fmla="*/ 93663 w 99"/>
              <a:gd name="T59" fmla="*/ 157163 h 100"/>
              <a:gd name="T60" fmla="*/ 103188 w 99"/>
              <a:gd name="T61" fmla="*/ 153988 h 100"/>
              <a:gd name="T62" fmla="*/ 112713 w 99"/>
              <a:gd name="T63" fmla="*/ 150813 h 100"/>
              <a:gd name="T64" fmla="*/ 115888 w 99"/>
              <a:gd name="T65" fmla="*/ 149225 h 100"/>
              <a:gd name="T66" fmla="*/ 122238 w 99"/>
              <a:gd name="T67" fmla="*/ 146050 h 100"/>
              <a:gd name="T68" fmla="*/ 125413 w 99"/>
              <a:gd name="T69" fmla="*/ 142875 h 100"/>
              <a:gd name="T70" fmla="*/ 130175 w 99"/>
              <a:gd name="T71" fmla="*/ 139700 h 100"/>
              <a:gd name="T72" fmla="*/ 133350 w 99"/>
              <a:gd name="T73" fmla="*/ 133350 h 100"/>
              <a:gd name="T74" fmla="*/ 136525 w 99"/>
              <a:gd name="T75" fmla="*/ 130175 h 100"/>
              <a:gd name="T76" fmla="*/ 139700 w 99"/>
              <a:gd name="T77" fmla="*/ 123825 h 100"/>
              <a:gd name="T78" fmla="*/ 142875 w 99"/>
              <a:gd name="T79" fmla="*/ 120650 h 100"/>
              <a:gd name="T80" fmla="*/ 146050 w 99"/>
              <a:gd name="T81" fmla="*/ 112713 h 100"/>
              <a:gd name="T82" fmla="*/ 149225 w 99"/>
              <a:gd name="T83" fmla="*/ 106363 h 100"/>
              <a:gd name="T84" fmla="*/ 152400 w 99"/>
              <a:gd name="T85" fmla="*/ 93663 h 100"/>
              <a:gd name="T86" fmla="*/ 155575 w 99"/>
              <a:gd name="T87" fmla="*/ 77788 h 100"/>
              <a:gd name="T88" fmla="*/ 152400 w 99"/>
              <a:gd name="T89" fmla="*/ 63500 h 100"/>
              <a:gd name="T90" fmla="*/ 149225 w 99"/>
              <a:gd name="T91" fmla="*/ 50800 h 100"/>
              <a:gd name="T92" fmla="*/ 146050 w 99"/>
              <a:gd name="T93" fmla="*/ 44450 h 100"/>
              <a:gd name="T94" fmla="*/ 142875 w 99"/>
              <a:gd name="T95" fmla="*/ 36513 h 100"/>
              <a:gd name="T96" fmla="*/ 139700 w 99"/>
              <a:gd name="T97" fmla="*/ 33338 h 100"/>
              <a:gd name="T98" fmla="*/ 136525 w 99"/>
              <a:gd name="T99" fmla="*/ 26988 h 100"/>
              <a:gd name="T100" fmla="*/ 133350 w 99"/>
              <a:gd name="T101" fmla="*/ 23813 h 100"/>
              <a:gd name="T102" fmla="*/ 130175 w 99"/>
              <a:gd name="T103" fmla="*/ 17463 h 100"/>
              <a:gd name="T104" fmla="*/ 125413 w 99"/>
              <a:gd name="T105" fmla="*/ 14288 h 100"/>
              <a:gd name="T106" fmla="*/ 122238 w 99"/>
              <a:gd name="T107" fmla="*/ 11113 h 100"/>
              <a:gd name="T108" fmla="*/ 115888 w 99"/>
              <a:gd name="T109" fmla="*/ 7938 h 100"/>
              <a:gd name="T110" fmla="*/ 112713 w 99"/>
              <a:gd name="T111" fmla="*/ 4763 h 100"/>
              <a:gd name="T112" fmla="*/ 103188 w 99"/>
              <a:gd name="T113" fmla="*/ 3175 h 100"/>
              <a:gd name="T114" fmla="*/ 93663 w 99"/>
              <a:gd name="T115" fmla="*/ 0 h 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100">
                <a:moveTo>
                  <a:pt x="48" y="0"/>
                </a:moveTo>
                <a:lnTo>
                  <a:pt x="38" y="0"/>
                </a:lnTo>
                <a:lnTo>
                  <a:pt x="38" y="2"/>
                </a:lnTo>
                <a:lnTo>
                  <a:pt x="33" y="2"/>
                </a:lnTo>
                <a:lnTo>
                  <a:pt x="33" y="3"/>
                </a:lnTo>
                <a:lnTo>
                  <a:pt x="27" y="3"/>
                </a:lnTo>
                <a:lnTo>
                  <a:pt x="27" y="5"/>
                </a:lnTo>
                <a:lnTo>
                  <a:pt x="25" y="5"/>
                </a:lnTo>
                <a:lnTo>
                  <a:pt x="23" y="7"/>
                </a:lnTo>
                <a:lnTo>
                  <a:pt x="21" y="7"/>
                </a:lnTo>
                <a:lnTo>
                  <a:pt x="21" y="9"/>
                </a:lnTo>
                <a:lnTo>
                  <a:pt x="19" y="9"/>
                </a:lnTo>
                <a:lnTo>
                  <a:pt x="17" y="11"/>
                </a:lnTo>
                <a:lnTo>
                  <a:pt x="15" y="11"/>
                </a:lnTo>
                <a:lnTo>
                  <a:pt x="15" y="13"/>
                </a:lnTo>
                <a:lnTo>
                  <a:pt x="13" y="15"/>
                </a:lnTo>
                <a:lnTo>
                  <a:pt x="13" y="17"/>
                </a:lnTo>
                <a:lnTo>
                  <a:pt x="12" y="17"/>
                </a:lnTo>
                <a:lnTo>
                  <a:pt x="10" y="19"/>
                </a:lnTo>
                <a:lnTo>
                  <a:pt x="10" y="21"/>
                </a:lnTo>
                <a:lnTo>
                  <a:pt x="8" y="21"/>
                </a:lnTo>
                <a:lnTo>
                  <a:pt x="8" y="23"/>
                </a:lnTo>
                <a:lnTo>
                  <a:pt x="6" y="25"/>
                </a:lnTo>
                <a:lnTo>
                  <a:pt x="6" y="28"/>
                </a:lnTo>
                <a:lnTo>
                  <a:pt x="4" y="28"/>
                </a:lnTo>
                <a:lnTo>
                  <a:pt x="4" y="32"/>
                </a:lnTo>
                <a:lnTo>
                  <a:pt x="2" y="32"/>
                </a:lnTo>
                <a:lnTo>
                  <a:pt x="2" y="40"/>
                </a:lnTo>
                <a:lnTo>
                  <a:pt x="0" y="40"/>
                </a:lnTo>
                <a:lnTo>
                  <a:pt x="0" y="49"/>
                </a:lnTo>
                <a:lnTo>
                  <a:pt x="0" y="59"/>
                </a:lnTo>
                <a:lnTo>
                  <a:pt x="2" y="59"/>
                </a:lnTo>
                <a:lnTo>
                  <a:pt x="2" y="67"/>
                </a:lnTo>
                <a:lnTo>
                  <a:pt x="4" y="67"/>
                </a:lnTo>
                <a:lnTo>
                  <a:pt x="4" y="71"/>
                </a:lnTo>
                <a:lnTo>
                  <a:pt x="6" y="71"/>
                </a:lnTo>
                <a:lnTo>
                  <a:pt x="6" y="74"/>
                </a:lnTo>
                <a:lnTo>
                  <a:pt x="8" y="76"/>
                </a:lnTo>
                <a:lnTo>
                  <a:pt x="8" y="78"/>
                </a:lnTo>
                <a:lnTo>
                  <a:pt x="10" y="78"/>
                </a:lnTo>
                <a:lnTo>
                  <a:pt x="10" y="80"/>
                </a:lnTo>
                <a:lnTo>
                  <a:pt x="12" y="82"/>
                </a:lnTo>
                <a:lnTo>
                  <a:pt x="13" y="82"/>
                </a:lnTo>
                <a:lnTo>
                  <a:pt x="13" y="84"/>
                </a:lnTo>
                <a:lnTo>
                  <a:pt x="15" y="86"/>
                </a:lnTo>
                <a:lnTo>
                  <a:pt x="15" y="88"/>
                </a:lnTo>
                <a:lnTo>
                  <a:pt x="17" y="88"/>
                </a:lnTo>
                <a:lnTo>
                  <a:pt x="19" y="90"/>
                </a:lnTo>
                <a:lnTo>
                  <a:pt x="21" y="90"/>
                </a:lnTo>
                <a:lnTo>
                  <a:pt x="21" y="92"/>
                </a:lnTo>
                <a:lnTo>
                  <a:pt x="23" y="92"/>
                </a:lnTo>
                <a:lnTo>
                  <a:pt x="25" y="94"/>
                </a:lnTo>
                <a:lnTo>
                  <a:pt x="27" y="94"/>
                </a:lnTo>
                <a:lnTo>
                  <a:pt x="27" y="95"/>
                </a:lnTo>
                <a:lnTo>
                  <a:pt x="33" y="95"/>
                </a:lnTo>
                <a:lnTo>
                  <a:pt x="33" y="97"/>
                </a:lnTo>
                <a:lnTo>
                  <a:pt x="38" y="97"/>
                </a:lnTo>
                <a:lnTo>
                  <a:pt x="38" y="99"/>
                </a:lnTo>
                <a:lnTo>
                  <a:pt x="48" y="99"/>
                </a:lnTo>
                <a:lnTo>
                  <a:pt x="59" y="99"/>
                </a:lnTo>
                <a:lnTo>
                  <a:pt x="59" y="97"/>
                </a:lnTo>
                <a:lnTo>
                  <a:pt x="65" y="97"/>
                </a:lnTo>
                <a:lnTo>
                  <a:pt x="65" y="95"/>
                </a:lnTo>
                <a:lnTo>
                  <a:pt x="71" y="95"/>
                </a:lnTo>
                <a:lnTo>
                  <a:pt x="71" y="94"/>
                </a:lnTo>
                <a:lnTo>
                  <a:pt x="73" y="94"/>
                </a:lnTo>
                <a:lnTo>
                  <a:pt x="75" y="92"/>
                </a:lnTo>
                <a:lnTo>
                  <a:pt x="77" y="92"/>
                </a:lnTo>
                <a:lnTo>
                  <a:pt x="77" y="90"/>
                </a:lnTo>
                <a:lnTo>
                  <a:pt x="79" y="90"/>
                </a:lnTo>
                <a:lnTo>
                  <a:pt x="81" y="88"/>
                </a:lnTo>
                <a:lnTo>
                  <a:pt x="82" y="88"/>
                </a:lnTo>
                <a:lnTo>
                  <a:pt x="82" y="86"/>
                </a:lnTo>
                <a:lnTo>
                  <a:pt x="84" y="84"/>
                </a:lnTo>
                <a:lnTo>
                  <a:pt x="84" y="82"/>
                </a:lnTo>
                <a:lnTo>
                  <a:pt x="86" y="82"/>
                </a:lnTo>
                <a:lnTo>
                  <a:pt x="88" y="80"/>
                </a:lnTo>
                <a:lnTo>
                  <a:pt x="88" y="78"/>
                </a:lnTo>
                <a:lnTo>
                  <a:pt x="90" y="78"/>
                </a:lnTo>
                <a:lnTo>
                  <a:pt x="90" y="76"/>
                </a:lnTo>
                <a:lnTo>
                  <a:pt x="92" y="74"/>
                </a:lnTo>
                <a:lnTo>
                  <a:pt x="92" y="71"/>
                </a:lnTo>
                <a:lnTo>
                  <a:pt x="94" y="71"/>
                </a:lnTo>
                <a:lnTo>
                  <a:pt x="94" y="67"/>
                </a:lnTo>
                <a:lnTo>
                  <a:pt x="96" y="67"/>
                </a:lnTo>
                <a:lnTo>
                  <a:pt x="96" y="59"/>
                </a:lnTo>
                <a:lnTo>
                  <a:pt x="98" y="59"/>
                </a:lnTo>
                <a:lnTo>
                  <a:pt x="98" y="49"/>
                </a:lnTo>
                <a:lnTo>
                  <a:pt x="98" y="40"/>
                </a:lnTo>
                <a:lnTo>
                  <a:pt x="96" y="40"/>
                </a:lnTo>
                <a:lnTo>
                  <a:pt x="96" y="32"/>
                </a:lnTo>
                <a:lnTo>
                  <a:pt x="94" y="32"/>
                </a:lnTo>
                <a:lnTo>
                  <a:pt x="94" y="28"/>
                </a:lnTo>
                <a:lnTo>
                  <a:pt x="92" y="28"/>
                </a:lnTo>
                <a:lnTo>
                  <a:pt x="92" y="25"/>
                </a:lnTo>
                <a:lnTo>
                  <a:pt x="90" y="23"/>
                </a:lnTo>
                <a:lnTo>
                  <a:pt x="90" y="21"/>
                </a:lnTo>
                <a:lnTo>
                  <a:pt x="88" y="21"/>
                </a:lnTo>
                <a:lnTo>
                  <a:pt x="88" y="19"/>
                </a:lnTo>
                <a:lnTo>
                  <a:pt x="86" y="17"/>
                </a:lnTo>
                <a:lnTo>
                  <a:pt x="84" y="17"/>
                </a:lnTo>
                <a:lnTo>
                  <a:pt x="84" y="15"/>
                </a:lnTo>
                <a:lnTo>
                  <a:pt x="82" y="13"/>
                </a:lnTo>
                <a:lnTo>
                  <a:pt x="82" y="11"/>
                </a:lnTo>
                <a:lnTo>
                  <a:pt x="81" y="11"/>
                </a:lnTo>
                <a:lnTo>
                  <a:pt x="79" y="9"/>
                </a:lnTo>
                <a:lnTo>
                  <a:pt x="77" y="9"/>
                </a:lnTo>
                <a:lnTo>
                  <a:pt x="77" y="7"/>
                </a:lnTo>
                <a:lnTo>
                  <a:pt x="75" y="7"/>
                </a:lnTo>
                <a:lnTo>
                  <a:pt x="73" y="5"/>
                </a:lnTo>
                <a:lnTo>
                  <a:pt x="71" y="5"/>
                </a:lnTo>
                <a:lnTo>
                  <a:pt x="71" y="3"/>
                </a:lnTo>
                <a:lnTo>
                  <a:pt x="65" y="3"/>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79" name="Freeform 15">
            <a:extLst>
              <a:ext uri="{FF2B5EF4-FFF2-40B4-BE49-F238E27FC236}">
                <a16:creationId xmlns:a16="http://schemas.microsoft.com/office/drawing/2014/main" id="{9980F0DD-4CFA-B52C-3EF7-1FD2B6E5B2C1}"/>
              </a:ext>
              <a:ext uri="{C183D7F6-B498-43B3-948B-1728B52AA6E4}">
                <adec:decorative xmlns:adec="http://schemas.microsoft.com/office/drawing/2017/decorative" val="1"/>
              </a:ext>
            </a:extLst>
          </p:cNvPr>
          <p:cNvSpPr>
            <a:spLocks/>
          </p:cNvSpPr>
          <p:nvPr/>
        </p:nvSpPr>
        <p:spPr bwMode="auto">
          <a:xfrm>
            <a:off x="5835650" y="3836988"/>
            <a:ext cx="157163" cy="157162"/>
          </a:xfrm>
          <a:custGeom>
            <a:avLst/>
            <a:gdLst>
              <a:gd name="T0" fmla="*/ 60325 w 99"/>
              <a:gd name="T1" fmla="*/ 0 h 99"/>
              <a:gd name="T2" fmla="*/ 52388 w 99"/>
              <a:gd name="T3" fmla="*/ 3175 h 99"/>
              <a:gd name="T4" fmla="*/ 42863 w 99"/>
              <a:gd name="T5" fmla="*/ 6350 h 99"/>
              <a:gd name="T6" fmla="*/ 36513 w 99"/>
              <a:gd name="T7" fmla="*/ 9525 h 99"/>
              <a:gd name="T8" fmla="*/ 33338 w 99"/>
              <a:gd name="T9" fmla="*/ 12700 h 99"/>
              <a:gd name="T10" fmla="*/ 26988 w 99"/>
              <a:gd name="T11" fmla="*/ 15875 h 99"/>
              <a:gd name="T12" fmla="*/ 23813 w 99"/>
              <a:gd name="T13" fmla="*/ 17462 h 99"/>
              <a:gd name="T14" fmla="*/ 20638 w 99"/>
              <a:gd name="T15" fmla="*/ 20637 h 99"/>
              <a:gd name="T16" fmla="*/ 19050 w 99"/>
              <a:gd name="T17" fmla="*/ 23812 h 99"/>
              <a:gd name="T18" fmla="*/ 15875 w 99"/>
              <a:gd name="T19" fmla="*/ 26987 h 99"/>
              <a:gd name="T20" fmla="*/ 12700 w 99"/>
              <a:gd name="T21" fmla="*/ 33337 h 99"/>
              <a:gd name="T22" fmla="*/ 9525 w 99"/>
              <a:gd name="T23" fmla="*/ 36512 h 99"/>
              <a:gd name="T24" fmla="*/ 6350 w 99"/>
              <a:gd name="T25" fmla="*/ 42862 h 99"/>
              <a:gd name="T26" fmla="*/ 3175 w 99"/>
              <a:gd name="T27" fmla="*/ 52387 h 99"/>
              <a:gd name="T28" fmla="*/ 0 w 99"/>
              <a:gd name="T29" fmla="*/ 60325 h 99"/>
              <a:gd name="T30" fmla="*/ 0 w 99"/>
              <a:gd name="T31" fmla="*/ 93662 h 99"/>
              <a:gd name="T32" fmla="*/ 3175 w 99"/>
              <a:gd name="T33" fmla="*/ 103187 h 99"/>
              <a:gd name="T34" fmla="*/ 6350 w 99"/>
              <a:gd name="T35" fmla="*/ 112712 h 99"/>
              <a:gd name="T36" fmla="*/ 9525 w 99"/>
              <a:gd name="T37" fmla="*/ 119062 h 99"/>
              <a:gd name="T38" fmla="*/ 12700 w 99"/>
              <a:gd name="T39" fmla="*/ 122237 h 99"/>
              <a:gd name="T40" fmla="*/ 15875 w 99"/>
              <a:gd name="T41" fmla="*/ 128587 h 99"/>
              <a:gd name="T42" fmla="*/ 19050 w 99"/>
              <a:gd name="T43" fmla="*/ 130175 h 99"/>
              <a:gd name="T44" fmla="*/ 20638 w 99"/>
              <a:gd name="T45" fmla="*/ 133350 h 99"/>
              <a:gd name="T46" fmla="*/ 23813 w 99"/>
              <a:gd name="T47" fmla="*/ 136525 h 99"/>
              <a:gd name="T48" fmla="*/ 26988 w 99"/>
              <a:gd name="T49" fmla="*/ 139700 h 99"/>
              <a:gd name="T50" fmla="*/ 33338 w 99"/>
              <a:gd name="T51" fmla="*/ 142875 h 99"/>
              <a:gd name="T52" fmla="*/ 36513 w 99"/>
              <a:gd name="T53" fmla="*/ 146050 h 99"/>
              <a:gd name="T54" fmla="*/ 42863 w 99"/>
              <a:gd name="T55" fmla="*/ 149225 h 99"/>
              <a:gd name="T56" fmla="*/ 52388 w 99"/>
              <a:gd name="T57" fmla="*/ 152400 h 99"/>
              <a:gd name="T58" fmla="*/ 60325 w 99"/>
              <a:gd name="T59" fmla="*/ 155575 h 99"/>
              <a:gd name="T60" fmla="*/ 93663 w 99"/>
              <a:gd name="T61" fmla="*/ 155575 h 99"/>
              <a:gd name="T62" fmla="*/ 103188 w 99"/>
              <a:gd name="T63" fmla="*/ 152400 h 99"/>
              <a:gd name="T64" fmla="*/ 112713 w 99"/>
              <a:gd name="T65" fmla="*/ 149225 h 99"/>
              <a:gd name="T66" fmla="*/ 119063 w 99"/>
              <a:gd name="T67" fmla="*/ 146050 h 99"/>
              <a:gd name="T68" fmla="*/ 122238 w 99"/>
              <a:gd name="T69" fmla="*/ 142875 h 99"/>
              <a:gd name="T70" fmla="*/ 128588 w 99"/>
              <a:gd name="T71" fmla="*/ 139700 h 99"/>
              <a:gd name="T72" fmla="*/ 130175 w 99"/>
              <a:gd name="T73" fmla="*/ 136525 h 99"/>
              <a:gd name="T74" fmla="*/ 133350 w 99"/>
              <a:gd name="T75" fmla="*/ 133350 h 99"/>
              <a:gd name="T76" fmla="*/ 136525 w 99"/>
              <a:gd name="T77" fmla="*/ 130175 h 99"/>
              <a:gd name="T78" fmla="*/ 139700 w 99"/>
              <a:gd name="T79" fmla="*/ 128587 h 99"/>
              <a:gd name="T80" fmla="*/ 142875 w 99"/>
              <a:gd name="T81" fmla="*/ 122237 h 99"/>
              <a:gd name="T82" fmla="*/ 146050 w 99"/>
              <a:gd name="T83" fmla="*/ 119062 h 99"/>
              <a:gd name="T84" fmla="*/ 149225 w 99"/>
              <a:gd name="T85" fmla="*/ 112712 h 99"/>
              <a:gd name="T86" fmla="*/ 152400 w 99"/>
              <a:gd name="T87" fmla="*/ 103187 h 99"/>
              <a:gd name="T88" fmla="*/ 155575 w 99"/>
              <a:gd name="T89" fmla="*/ 93662 h 99"/>
              <a:gd name="T90" fmla="*/ 155575 w 99"/>
              <a:gd name="T91" fmla="*/ 60325 h 99"/>
              <a:gd name="T92" fmla="*/ 152400 w 99"/>
              <a:gd name="T93" fmla="*/ 52387 h 99"/>
              <a:gd name="T94" fmla="*/ 149225 w 99"/>
              <a:gd name="T95" fmla="*/ 42862 h 99"/>
              <a:gd name="T96" fmla="*/ 146050 w 99"/>
              <a:gd name="T97" fmla="*/ 36512 h 99"/>
              <a:gd name="T98" fmla="*/ 142875 w 99"/>
              <a:gd name="T99" fmla="*/ 33337 h 99"/>
              <a:gd name="T100" fmla="*/ 139700 w 99"/>
              <a:gd name="T101" fmla="*/ 26987 h 99"/>
              <a:gd name="T102" fmla="*/ 136525 w 99"/>
              <a:gd name="T103" fmla="*/ 23812 h 99"/>
              <a:gd name="T104" fmla="*/ 133350 w 99"/>
              <a:gd name="T105" fmla="*/ 20637 h 99"/>
              <a:gd name="T106" fmla="*/ 130175 w 99"/>
              <a:gd name="T107" fmla="*/ 17462 h 99"/>
              <a:gd name="T108" fmla="*/ 128588 w 99"/>
              <a:gd name="T109" fmla="*/ 15875 h 99"/>
              <a:gd name="T110" fmla="*/ 122238 w 99"/>
              <a:gd name="T111" fmla="*/ 12700 h 99"/>
              <a:gd name="T112" fmla="*/ 119063 w 99"/>
              <a:gd name="T113" fmla="*/ 9525 h 99"/>
              <a:gd name="T114" fmla="*/ 112713 w 99"/>
              <a:gd name="T115" fmla="*/ 6350 h 99"/>
              <a:gd name="T116" fmla="*/ 103188 w 99"/>
              <a:gd name="T117" fmla="*/ 3175 h 99"/>
              <a:gd name="T118" fmla="*/ 93663 w 99"/>
              <a:gd name="T119" fmla="*/ 0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9" h="99">
                <a:moveTo>
                  <a:pt x="48" y="0"/>
                </a:moveTo>
                <a:lnTo>
                  <a:pt x="38" y="0"/>
                </a:lnTo>
                <a:lnTo>
                  <a:pt x="38" y="2"/>
                </a:lnTo>
                <a:lnTo>
                  <a:pt x="33" y="2"/>
                </a:lnTo>
                <a:lnTo>
                  <a:pt x="31" y="4"/>
                </a:lnTo>
                <a:lnTo>
                  <a:pt x="27" y="4"/>
                </a:lnTo>
                <a:lnTo>
                  <a:pt x="27" y="6"/>
                </a:lnTo>
                <a:lnTo>
                  <a:pt x="23" y="6"/>
                </a:lnTo>
                <a:lnTo>
                  <a:pt x="23" y="8"/>
                </a:lnTo>
                <a:lnTo>
                  <a:pt x="21" y="8"/>
                </a:lnTo>
                <a:lnTo>
                  <a:pt x="21" y="10"/>
                </a:lnTo>
                <a:lnTo>
                  <a:pt x="17" y="10"/>
                </a:lnTo>
                <a:lnTo>
                  <a:pt x="17" y="11"/>
                </a:lnTo>
                <a:lnTo>
                  <a:pt x="15" y="11"/>
                </a:lnTo>
                <a:lnTo>
                  <a:pt x="15" y="13"/>
                </a:lnTo>
                <a:lnTo>
                  <a:pt x="13" y="13"/>
                </a:lnTo>
                <a:lnTo>
                  <a:pt x="13" y="15"/>
                </a:lnTo>
                <a:lnTo>
                  <a:pt x="12" y="15"/>
                </a:lnTo>
                <a:lnTo>
                  <a:pt x="12" y="17"/>
                </a:lnTo>
                <a:lnTo>
                  <a:pt x="10" y="17"/>
                </a:lnTo>
                <a:lnTo>
                  <a:pt x="10" y="21"/>
                </a:lnTo>
                <a:lnTo>
                  <a:pt x="8" y="21"/>
                </a:lnTo>
                <a:lnTo>
                  <a:pt x="8" y="23"/>
                </a:lnTo>
                <a:lnTo>
                  <a:pt x="6" y="23"/>
                </a:lnTo>
                <a:lnTo>
                  <a:pt x="6" y="27"/>
                </a:lnTo>
                <a:lnTo>
                  <a:pt x="4" y="27"/>
                </a:lnTo>
                <a:lnTo>
                  <a:pt x="4" y="31"/>
                </a:lnTo>
                <a:lnTo>
                  <a:pt x="2" y="33"/>
                </a:lnTo>
                <a:lnTo>
                  <a:pt x="2" y="38"/>
                </a:lnTo>
                <a:lnTo>
                  <a:pt x="0" y="38"/>
                </a:lnTo>
                <a:lnTo>
                  <a:pt x="0" y="48"/>
                </a:lnTo>
                <a:lnTo>
                  <a:pt x="0" y="59"/>
                </a:lnTo>
                <a:lnTo>
                  <a:pt x="2" y="59"/>
                </a:lnTo>
                <a:lnTo>
                  <a:pt x="2" y="65"/>
                </a:lnTo>
                <a:lnTo>
                  <a:pt x="4" y="67"/>
                </a:lnTo>
                <a:lnTo>
                  <a:pt x="4" y="71"/>
                </a:lnTo>
                <a:lnTo>
                  <a:pt x="6" y="71"/>
                </a:lnTo>
                <a:lnTo>
                  <a:pt x="6" y="75"/>
                </a:lnTo>
                <a:lnTo>
                  <a:pt x="8" y="75"/>
                </a:lnTo>
                <a:lnTo>
                  <a:pt x="8" y="77"/>
                </a:lnTo>
                <a:lnTo>
                  <a:pt x="10" y="77"/>
                </a:lnTo>
                <a:lnTo>
                  <a:pt x="10" y="81"/>
                </a:lnTo>
                <a:lnTo>
                  <a:pt x="12" y="81"/>
                </a:lnTo>
                <a:lnTo>
                  <a:pt x="12" y="82"/>
                </a:lnTo>
                <a:lnTo>
                  <a:pt x="13" y="82"/>
                </a:lnTo>
                <a:lnTo>
                  <a:pt x="13" y="84"/>
                </a:lnTo>
                <a:lnTo>
                  <a:pt x="15" y="84"/>
                </a:lnTo>
                <a:lnTo>
                  <a:pt x="15" y="86"/>
                </a:lnTo>
                <a:lnTo>
                  <a:pt x="17" y="86"/>
                </a:lnTo>
                <a:lnTo>
                  <a:pt x="17" y="88"/>
                </a:lnTo>
                <a:lnTo>
                  <a:pt x="21" y="88"/>
                </a:lnTo>
                <a:lnTo>
                  <a:pt x="21" y="90"/>
                </a:lnTo>
                <a:lnTo>
                  <a:pt x="23" y="90"/>
                </a:lnTo>
                <a:lnTo>
                  <a:pt x="23" y="92"/>
                </a:lnTo>
                <a:lnTo>
                  <a:pt x="27" y="92"/>
                </a:lnTo>
                <a:lnTo>
                  <a:pt x="27" y="94"/>
                </a:lnTo>
                <a:lnTo>
                  <a:pt x="31" y="94"/>
                </a:lnTo>
                <a:lnTo>
                  <a:pt x="33" y="96"/>
                </a:lnTo>
                <a:lnTo>
                  <a:pt x="38" y="96"/>
                </a:lnTo>
                <a:lnTo>
                  <a:pt x="38" y="98"/>
                </a:lnTo>
                <a:lnTo>
                  <a:pt x="48" y="98"/>
                </a:lnTo>
                <a:lnTo>
                  <a:pt x="59" y="98"/>
                </a:lnTo>
                <a:lnTo>
                  <a:pt x="59" y="96"/>
                </a:lnTo>
                <a:lnTo>
                  <a:pt x="65" y="96"/>
                </a:lnTo>
                <a:lnTo>
                  <a:pt x="67" y="94"/>
                </a:lnTo>
                <a:lnTo>
                  <a:pt x="71" y="94"/>
                </a:lnTo>
                <a:lnTo>
                  <a:pt x="71" y="92"/>
                </a:lnTo>
                <a:lnTo>
                  <a:pt x="75" y="92"/>
                </a:lnTo>
                <a:lnTo>
                  <a:pt x="75" y="90"/>
                </a:lnTo>
                <a:lnTo>
                  <a:pt x="77" y="90"/>
                </a:lnTo>
                <a:lnTo>
                  <a:pt x="77" y="88"/>
                </a:lnTo>
                <a:lnTo>
                  <a:pt x="81" y="88"/>
                </a:lnTo>
                <a:lnTo>
                  <a:pt x="81" y="86"/>
                </a:lnTo>
                <a:lnTo>
                  <a:pt x="82" y="86"/>
                </a:lnTo>
                <a:lnTo>
                  <a:pt x="82" y="84"/>
                </a:lnTo>
                <a:lnTo>
                  <a:pt x="84" y="84"/>
                </a:lnTo>
                <a:lnTo>
                  <a:pt x="84" y="82"/>
                </a:lnTo>
                <a:lnTo>
                  <a:pt x="86" y="82"/>
                </a:lnTo>
                <a:lnTo>
                  <a:pt x="86" y="81"/>
                </a:lnTo>
                <a:lnTo>
                  <a:pt x="88" y="81"/>
                </a:lnTo>
                <a:lnTo>
                  <a:pt x="88" y="77"/>
                </a:lnTo>
                <a:lnTo>
                  <a:pt x="90" y="77"/>
                </a:lnTo>
                <a:lnTo>
                  <a:pt x="90" y="75"/>
                </a:lnTo>
                <a:lnTo>
                  <a:pt x="92" y="75"/>
                </a:lnTo>
                <a:lnTo>
                  <a:pt x="92" y="71"/>
                </a:lnTo>
                <a:lnTo>
                  <a:pt x="94" y="71"/>
                </a:lnTo>
                <a:lnTo>
                  <a:pt x="94" y="67"/>
                </a:lnTo>
                <a:lnTo>
                  <a:pt x="96" y="65"/>
                </a:lnTo>
                <a:lnTo>
                  <a:pt x="96" y="59"/>
                </a:lnTo>
                <a:lnTo>
                  <a:pt x="98" y="59"/>
                </a:lnTo>
                <a:lnTo>
                  <a:pt x="98" y="50"/>
                </a:lnTo>
                <a:lnTo>
                  <a:pt x="98" y="38"/>
                </a:lnTo>
                <a:lnTo>
                  <a:pt x="96" y="38"/>
                </a:lnTo>
                <a:lnTo>
                  <a:pt x="96" y="33"/>
                </a:lnTo>
                <a:lnTo>
                  <a:pt x="94" y="31"/>
                </a:lnTo>
                <a:lnTo>
                  <a:pt x="94" y="27"/>
                </a:lnTo>
                <a:lnTo>
                  <a:pt x="92" y="27"/>
                </a:lnTo>
                <a:lnTo>
                  <a:pt x="92" y="23"/>
                </a:lnTo>
                <a:lnTo>
                  <a:pt x="90" y="23"/>
                </a:lnTo>
                <a:lnTo>
                  <a:pt x="90" y="21"/>
                </a:lnTo>
                <a:lnTo>
                  <a:pt x="88" y="21"/>
                </a:lnTo>
                <a:lnTo>
                  <a:pt x="88" y="17"/>
                </a:lnTo>
                <a:lnTo>
                  <a:pt x="86" y="17"/>
                </a:lnTo>
                <a:lnTo>
                  <a:pt x="86" y="15"/>
                </a:lnTo>
                <a:lnTo>
                  <a:pt x="84" y="15"/>
                </a:lnTo>
                <a:lnTo>
                  <a:pt x="84" y="13"/>
                </a:lnTo>
                <a:lnTo>
                  <a:pt x="82" y="13"/>
                </a:lnTo>
                <a:lnTo>
                  <a:pt x="82" y="11"/>
                </a:lnTo>
                <a:lnTo>
                  <a:pt x="81" y="11"/>
                </a:lnTo>
                <a:lnTo>
                  <a:pt x="81" y="10"/>
                </a:lnTo>
                <a:lnTo>
                  <a:pt x="77" y="10"/>
                </a:lnTo>
                <a:lnTo>
                  <a:pt x="77" y="8"/>
                </a:lnTo>
                <a:lnTo>
                  <a:pt x="75" y="8"/>
                </a:lnTo>
                <a:lnTo>
                  <a:pt x="75" y="6"/>
                </a:lnTo>
                <a:lnTo>
                  <a:pt x="71" y="6"/>
                </a:lnTo>
                <a:lnTo>
                  <a:pt x="71" y="4"/>
                </a:lnTo>
                <a:lnTo>
                  <a:pt x="67"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0" name="Freeform 16">
            <a:extLst>
              <a:ext uri="{FF2B5EF4-FFF2-40B4-BE49-F238E27FC236}">
                <a16:creationId xmlns:a16="http://schemas.microsoft.com/office/drawing/2014/main" id="{05057050-6AF8-F05A-251D-FC05626A7A86}"/>
              </a:ext>
              <a:ext uri="{C183D7F6-B498-43B3-948B-1728B52AA6E4}">
                <adec:decorative xmlns:adec="http://schemas.microsoft.com/office/drawing/2017/decorative" val="1"/>
              </a:ext>
            </a:extLst>
          </p:cNvPr>
          <p:cNvSpPr>
            <a:spLocks/>
          </p:cNvSpPr>
          <p:nvPr/>
        </p:nvSpPr>
        <p:spPr bwMode="auto">
          <a:xfrm>
            <a:off x="5835650" y="4089400"/>
            <a:ext cx="157163" cy="160338"/>
          </a:xfrm>
          <a:custGeom>
            <a:avLst/>
            <a:gdLst>
              <a:gd name="T0" fmla="*/ 60325 w 99"/>
              <a:gd name="T1" fmla="*/ 0 h 101"/>
              <a:gd name="T2" fmla="*/ 52388 w 99"/>
              <a:gd name="T3" fmla="*/ 3175 h 101"/>
              <a:gd name="T4" fmla="*/ 42863 w 99"/>
              <a:gd name="T5" fmla="*/ 6350 h 101"/>
              <a:gd name="T6" fmla="*/ 39688 w 99"/>
              <a:gd name="T7" fmla="*/ 9525 h 101"/>
              <a:gd name="T8" fmla="*/ 33338 w 99"/>
              <a:gd name="T9" fmla="*/ 12700 h 101"/>
              <a:gd name="T10" fmla="*/ 30163 w 99"/>
              <a:gd name="T11" fmla="*/ 15875 h 101"/>
              <a:gd name="T12" fmla="*/ 23813 w 99"/>
              <a:gd name="T13" fmla="*/ 19050 h 101"/>
              <a:gd name="T14" fmla="*/ 20638 w 99"/>
              <a:gd name="T15" fmla="*/ 23813 h 101"/>
              <a:gd name="T16" fmla="*/ 19050 w 99"/>
              <a:gd name="T17" fmla="*/ 26988 h 101"/>
              <a:gd name="T18" fmla="*/ 15875 w 99"/>
              <a:gd name="T19" fmla="*/ 33338 h 101"/>
              <a:gd name="T20" fmla="*/ 12700 w 99"/>
              <a:gd name="T21" fmla="*/ 36513 h 101"/>
              <a:gd name="T22" fmla="*/ 9525 w 99"/>
              <a:gd name="T23" fmla="*/ 46038 h 101"/>
              <a:gd name="T24" fmla="*/ 6350 w 99"/>
              <a:gd name="T25" fmla="*/ 52388 h 101"/>
              <a:gd name="T26" fmla="*/ 3175 w 99"/>
              <a:gd name="T27" fmla="*/ 63500 h 101"/>
              <a:gd name="T28" fmla="*/ 0 w 99"/>
              <a:gd name="T29" fmla="*/ 79375 h 101"/>
              <a:gd name="T30" fmla="*/ 3175 w 99"/>
              <a:gd name="T31" fmla="*/ 95250 h 101"/>
              <a:gd name="T32" fmla="*/ 6350 w 99"/>
              <a:gd name="T33" fmla="*/ 106363 h 101"/>
              <a:gd name="T34" fmla="*/ 9525 w 99"/>
              <a:gd name="T35" fmla="*/ 112713 h 101"/>
              <a:gd name="T36" fmla="*/ 12700 w 99"/>
              <a:gd name="T37" fmla="*/ 122238 h 101"/>
              <a:gd name="T38" fmla="*/ 15875 w 99"/>
              <a:gd name="T39" fmla="*/ 125413 h 101"/>
              <a:gd name="T40" fmla="*/ 19050 w 99"/>
              <a:gd name="T41" fmla="*/ 131763 h 101"/>
              <a:gd name="T42" fmla="*/ 20638 w 99"/>
              <a:gd name="T43" fmla="*/ 133350 h 101"/>
              <a:gd name="T44" fmla="*/ 23813 w 99"/>
              <a:gd name="T45" fmla="*/ 139700 h 101"/>
              <a:gd name="T46" fmla="*/ 30163 w 99"/>
              <a:gd name="T47" fmla="*/ 142875 h 101"/>
              <a:gd name="T48" fmla="*/ 33338 w 99"/>
              <a:gd name="T49" fmla="*/ 146050 h 101"/>
              <a:gd name="T50" fmla="*/ 39688 w 99"/>
              <a:gd name="T51" fmla="*/ 149225 h 101"/>
              <a:gd name="T52" fmla="*/ 42863 w 99"/>
              <a:gd name="T53" fmla="*/ 152400 h 101"/>
              <a:gd name="T54" fmla="*/ 52388 w 99"/>
              <a:gd name="T55" fmla="*/ 155575 h 101"/>
              <a:gd name="T56" fmla="*/ 60325 w 99"/>
              <a:gd name="T57" fmla="*/ 158750 h 101"/>
              <a:gd name="T58" fmla="*/ 93663 w 99"/>
              <a:gd name="T59" fmla="*/ 158750 h 101"/>
              <a:gd name="T60" fmla="*/ 103188 w 99"/>
              <a:gd name="T61" fmla="*/ 155575 h 101"/>
              <a:gd name="T62" fmla="*/ 112713 w 99"/>
              <a:gd name="T63" fmla="*/ 152400 h 101"/>
              <a:gd name="T64" fmla="*/ 115888 w 99"/>
              <a:gd name="T65" fmla="*/ 149225 h 101"/>
              <a:gd name="T66" fmla="*/ 122238 w 99"/>
              <a:gd name="T67" fmla="*/ 146050 h 101"/>
              <a:gd name="T68" fmla="*/ 125413 w 99"/>
              <a:gd name="T69" fmla="*/ 142875 h 101"/>
              <a:gd name="T70" fmla="*/ 130175 w 99"/>
              <a:gd name="T71" fmla="*/ 139700 h 101"/>
              <a:gd name="T72" fmla="*/ 133350 w 99"/>
              <a:gd name="T73" fmla="*/ 133350 h 101"/>
              <a:gd name="T74" fmla="*/ 136525 w 99"/>
              <a:gd name="T75" fmla="*/ 131763 h 101"/>
              <a:gd name="T76" fmla="*/ 139700 w 99"/>
              <a:gd name="T77" fmla="*/ 125413 h 101"/>
              <a:gd name="T78" fmla="*/ 142875 w 99"/>
              <a:gd name="T79" fmla="*/ 122238 h 101"/>
              <a:gd name="T80" fmla="*/ 146050 w 99"/>
              <a:gd name="T81" fmla="*/ 112713 h 101"/>
              <a:gd name="T82" fmla="*/ 149225 w 99"/>
              <a:gd name="T83" fmla="*/ 106363 h 101"/>
              <a:gd name="T84" fmla="*/ 152400 w 99"/>
              <a:gd name="T85" fmla="*/ 95250 h 101"/>
              <a:gd name="T86" fmla="*/ 155575 w 99"/>
              <a:gd name="T87" fmla="*/ 79375 h 101"/>
              <a:gd name="T88" fmla="*/ 152400 w 99"/>
              <a:gd name="T89" fmla="*/ 63500 h 101"/>
              <a:gd name="T90" fmla="*/ 149225 w 99"/>
              <a:gd name="T91" fmla="*/ 52388 h 101"/>
              <a:gd name="T92" fmla="*/ 146050 w 99"/>
              <a:gd name="T93" fmla="*/ 46038 h 101"/>
              <a:gd name="T94" fmla="*/ 142875 w 99"/>
              <a:gd name="T95" fmla="*/ 36513 h 101"/>
              <a:gd name="T96" fmla="*/ 139700 w 99"/>
              <a:gd name="T97" fmla="*/ 33338 h 101"/>
              <a:gd name="T98" fmla="*/ 136525 w 99"/>
              <a:gd name="T99" fmla="*/ 26988 h 101"/>
              <a:gd name="T100" fmla="*/ 133350 w 99"/>
              <a:gd name="T101" fmla="*/ 23813 h 101"/>
              <a:gd name="T102" fmla="*/ 130175 w 99"/>
              <a:gd name="T103" fmla="*/ 19050 h 101"/>
              <a:gd name="T104" fmla="*/ 125413 w 99"/>
              <a:gd name="T105" fmla="*/ 15875 h 101"/>
              <a:gd name="T106" fmla="*/ 122238 w 99"/>
              <a:gd name="T107" fmla="*/ 12700 h 101"/>
              <a:gd name="T108" fmla="*/ 115888 w 99"/>
              <a:gd name="T109" fmla="*/ 9525 h 101"/>
              <a:gd name="T110" fmla="*/ 112713 w 99"/>
              <a:gd name="T111" fmla="*/ 6350 h 101"/>
              <a:gd name="T112" fmla="*/ 103188 w 99"/>
              <a:gd name="T113" fmla="*/ 3175 h 101"/>
              <a:gd name="T114" fmla="*/ 93663 w 99"/>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101">
                <a:moveTo>
                  <a:pt x="48" y="0"/>
                </a:moveTo>
                <a:lnTo>
                  <a:pt x="38" y="0"/>
                </a:lnTo>
                <a:lnTo>
                  <a:pt x="38" y="2"/>
                </a:lnTo>
                <a:lnTo>
                  <a:pt x="33" y="2"/>
                </a:lnTo>
                <a:lnTo>
                  <a:pt x="33" y="4"/>
                </a:lnTo>
                <a:lnTo>
                  <a:pt x="27" y="4"/>
                </a:lnTo>
                <a:lnTo>
                  <a:pt x="27" y="6"/>
                </a:lnTo>
                <a:lnTo>
                  <a:pt x="25" y="6"/>
                </a:lnTo>
                <a:lnTo>
                  <a:pt x="23" y="8"/>
                </a:lnTo>
                <a:lnTo>
                  <a:pt x="21" y="8"/>
                </a:lnTo>
                <a:lnTo>
                  <a:pt x="21" y="10"/>
                </a:lnTo>
                <a:lnTo>
                  <a:pt x="19" y="10"/>
                </a:lnTo>
                <a:lnTo>
                  <a:pt x="17" y="12"/>
                </a:lnTo>
                <a:lnTo>
                  <a:pt x="15" y="12"/>
                </a:lnTo>
                <a:lnTo>
                  <a:pt x="15" y="14"/>
                </a:lnTo>
                <a:lnTo>
                  <a:pt x="13" y="15"/>
                </a:lnTo>
                <a:lnTo>
                  <a:pt x="13" y="17"/>
                </a:lnTo>
                <a:lnTo>
                  <a:pt x="12" y="17"/>
                </a:lnTo>
                <a:lnTo>
                  <a:pt x="10" y="19"/>
                </a:lnTo>
                <a:lnTo>
                  <a:pt x="10" y="21"/>
                </a:lnTo>
                <a:lnTo>
                  <a:pt x="8" y="21"/>
                </a:lnTo>
                <a:lnTo>
                  <a:pt x="8" y="23"/>
                </a:lnTo>
                <a:lnTo>
                  <a:pt x="6" y="25"/>
                </a:lnTo>
                <a:lnTo>
                  <a:pt x="6" y="29"/>
                </a:lnTo>
                <a:lnTo>
                  <a:pt x="4" y="29"/>
                </a:lnTo>
                <a:lnTo>
                  <a:pt x="4" y="33"/>
                </a:lnTo>
                <a:lnTo>
                  <a:pt x="2" y="33"/>
                </a:lnTo>
                <a:lnTo>
                  <a:pt x="2" y="40"/>
                </a:lnTo>
                <a:lnTo>
                  <a:pt x="0" y="40"/>
                </a:lnTo>
                <a:lnTo>
                  <a:pt x="0" y="50"/>
                </a:lnTo>
                <a:lnTo>
                  <a:pt x="0" y="60"/>
                </a:lnTo>
                <a:lnTo>
                  <a:pt x="2" y="60"/>
                </a:lnTo>
                <a:lnTo>
                  <a:pt x="2" y="67"/>
                </a:lnTo>
                <a:lnTo>
                  <a:pt x="4" y="67"/>
                </a:lnTo>
                <a:lnTo>
                  <a:pt x="4" y="71"/>
                </a:lnTo>
                <a:lnTo>
                  <a:pt x="6" y="71"/>
                </a:lnTo>
                <a:lnTo>
                  <a:pt x="6" y="75"/>
                </a:lnTo>
                <a:lnTo>
                  <a:pt x="8" y="77"/>
                </a:lnTo>
                <a:lnTo>
                  <a:pt x="8" y="79"/>
                </a:lnTo>
                <a:lnTo>
                  <a:pt x="10" y="79"/>
                </a:lnTo>
                <a:lnTo>
                  <a:pt x="10" y="81"/>
                </a:lnTo>
                <a:lnTo>
                  <a:pt x="12" y="83"/>
                </a:lnTo>
                <a:lnTo>
                  <a:pt x="13" y="83"/>
                </a:lnTo>
                <a:lnTo>
                  <a:pt x="13" y="84"/>
                </a:lnTo>
                <a:lnTo>
                  <a:pt x="15" y="86"/>
                </a:lnTo>
                <a:lnTo>
                  <a:pt x="15" y="88"/>
                </a:lnTo>
                <a:lnTo>
                  <a:pt x="17" y="88"/>
                </a:lnTo>
                <a:lnTo>
                  <a:pt x="19" y="90"/>
                </a:lnTo>
                <a:lnTo>
                  <a:pt x="21" y="90"/>
                </a:lnTo>
                <a:lnTo>
                  <a:pt x="21" y="92"/>
                </a:lnTo>
                <a:lnTo>
                  <a:pt x="23" y="92"/>
                </a:lnTo>
                <a:lnTo>
                  <a:pt x="25" y="94"/>
                </a:lnTo>
                <a:lnTo>
                  <a:pt x="27" y="94"/>
                </a:lnTo>
                <a:lnTo>
                  <a:pt x="27" y="96"/>
                </a:lnTo>
                <a:lnTo>
                  <a:pt x="33" y="96"/>
                </a:lnTo>
                <a:lnTo>
                  <a:pt x="33" y="98"/>
                </a:lnTo>
                <a:lnTo>
                  <a:pt x="38" y="98"/>
                </a:lnTo>
                <a:lnTo>
                  <a:pt x="38" y="100"/>
                </a:lnTo>
                <a:lnTo>
                  <a:pt x="48" y="100"/>
                </a:lnTo>
                <a:lnTo>
                  <a:pt x="59" y="100"/>
                </a:lnTo>
                <a:lnTo>
                  <a:pt x="59" y="98"/>
                </a:lnTo>
                <a:lnTo>
                  <a:pt x="65" y="98"/>
                </a:lnTo>
                <a:lnTo>
                  <a:pt x="65" y="96"/>
                </a:lnTo>
                <a:lnTo>
                  <a:pt x="71" y="96"/>
                </a:lnTo>
                <a:lnTo>
                  <a:pt x="71" y="94"/>
                </a:lnTo>
                <a:lnTo>
                  <a:pt x="73" y="94"/>
                </a:lnTo>
                <a:lnTo>
                  <a:pt x="75" y="92"/>
                </a:lnTo>
                <a:lnTo>
                  <a:pt x="77" y="92"/>
                </a:lnTo>
                <a:lnTo>
                  <a:pt x="77" y="90"/>
                </a:lnTo>
                <a:lnTo>
                  <a:pt x="79" y="90"/>
                </a:lnTo>
                <a:lnTo>
                  <a:pt x="81" y="88"/>
                </a:lnTo>
                <a:lnTo>
                  <a:pt x="82" y="88"/>
                </a:lnTo>
                <a:lnTo>
                  <a:pt x="82" y="86"/>
                </a:lnTo>
                <a:lnTo>
                  <a:pt x="84" y="84"/>
                </a:lnTo>
                <a:lnTo>
                  <a:pt x="84" y="83"/>
                </a:lnTo>
                <a:lnTo>
                  <a:pt x="86" y="83"/>
                </a:lnTo>
                <a:lnTo>
                  <a:pt x="88" y="81"/>
                </a:lnTo>
                <a:lnTo>
                  <a:pt x="88" y="79"/>
                </a:lnTo>
                <a:lnTo>
                  <a:pt x="90" y="79"/>
                </a:lnTo>
                <a:lnTo>
                  <a:pt x="90" y="77"/>
                </a:lnTo>
                <a:lnTo>
                  <a:pt x="92" y="75"/>
                </a:lnTo>
                <a:lnTo>
                  <a:pt x="92" y="71"/>
                </a:lnTo>
                <a:lnTo>
                  <a:pt x="94" y="71"/>
                </a:lnTo>
                <a:lnTo>
                  <a:pt x="94" y="67"/>
                </a:lnTo>
                <a:lnTo>
                  <a:pt x="96" y="67"/>
                </a:lnTo>
                <a:lnTo>
                  <a:pt x="96" y="60"/>
                </a:lnTo>
                <a:lnTo>
                  <a:pt x="98" y="60"/>
                </a:lnTo>
                <a:lnTo>
                  <a:pt x="98" y="50"/>
                </a:lnTo>
                <a:lnTo>
                  <a:pt x="98" y="40"/>
                </a:lnTo>
                <a:lnTo>
                  <a:pt x="96" y="40"/>
                </a:lnTo>
                <a:lnTo>
                  <a:pt x="96" y="33"/>
                </a:lnTo>
                <a:lnTo>
                  <a:pt x="94" y="33"/>
                </a:lnTo>
                <a:lnTo>
                  <a:pt x="94" y="29"/>
                </a:lnTo>
                <a:lnTo>
                  <a:pt x="92" y="29"/>
                </a:lnTo>
                <a:lnTo>
                  <a:pt x="92" y="25"/>
                </a:lnTo>
                <a:lnTo>
                  <a:pt x="90" y="23"/>
                </a:lnTo>
                <a:lnTo>
                  <a:pt x="90" y="21"/>
                </a:lnTo>
                <a:lnTo>
                  <a:pt x="88" y="21"/>
                </a:lnTo>
                <a:lnTo>
                  <a:pt x="88" y="19"/>
                </a:lnTo>
                <a:lnTo>
                  <a:pt x="86" y="17"/>
                </a:lnTo>
                <a:lnTo>
                  <a:pt x="84" y="17"/>
                </a:lnTo>
                <a:lnTo>
                  <a:pt x="84" y="15"/>
                </a:lnTo>
                <a:lnTo>
                  <a:pt x="82" y="14"/>
                </a:lnTo>
                <a:lnTo>
                  <a:pt x="82" y="12"/>
                </a:lnTo>
                <a:lnTo>
                  <a:pt x="81" y="12"/>
                </a:lnTo>
                <a:lnTo>
                  <a:pt x="79" y="10"/>
                </a:lnTo>
                <a:lnTo>
                  <a:pt x="77" y="10"/>
                </a:lnTo>
                <a:lnTo>
                  <a:pt x="77" y="8"/>
                </a:lnTo>
                <a:lnTo>
                  <a:pt x="75" y="8"/>
                </a:lnTo>
                <a:lnTo>
                  <a:pt x="73" y="6"/>
                </a:lnTo>
                <a:lnTo>
                  <a:pt x="71" y="6"/>
                </a:lnTo>
                <a:lnTo>
                  <a:pt x="71" y="4"/>
                </a:lnTo>
                <a:lnTo>
                  <a:pt x="65"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1" name="Freeform 17">
            <a:extLst>
              <a:ext uri="{FF2B5EF4-FFF2-40B4-BE49-F238E27FC236}">
                <a16:creationId xmlns:a16="http://schemas.microsoft.com/office/drawing/2014/main" id="{B56D4DEC-524A-8834-B2BC-F5107D3A9DAE}"/>
              </a:ext>
              <a:ext uri="{C183D7F6-B498-43B3-948B-1728B52AA6E4}">
                <adec:decorative xmlns:adec="http://schemas.microsoft.com/office/drawing/2017/decorative" val="1"/>
              </a:ext>
            </a:extLst>
          </p:cNvPr>
          <p:cNvSpPr>
            <a:spLocks/>
          </p:cNvSpPr>
          <p:nvPr/>
        </p:nvSpPr>
        <p:spPr bwMode="auto">
          <a:xfrm>
            <a:off x="5835650" y="4341813"/>
            <a:ext cx="157163" cy="160337"/>
          </a:xfrm>
          <a:custGeom>
            <a:avLst/>
            <a:gdLst>
              <a:gd name="T0" fmla="*/ 60325 w 99"/>
              <a:gd name="T1" fmla="*/ 0 h 101"/>
              <a:gd name="T2" fmla="*/ 52388 w 99"/>
              <a:gd name="T3" fmla="*/ 3175 h 101"/>
              <a:gd name="T4" fmla="*/ 42863 w 99"/>
              <a:gd name="T5" fmla="*/ 6350 h 101"/>
              <a:gd name="T6" fmla="*/ 39688 w 99"/>
              <a:gd name="T7" fmla="*/ 9525 h 101"/>
              <a:gd name="T8" fmla="*/ 33338 w 99"/>
              <a:gd name="T9" fmla="*/ 12700 h 101"/>
              <a:gd name="T10" fmla="*/ 30163 w 99"/>
              <a:gd name="T11" fmla="*/ 15875 h 101"/>
              <a:gd name="T12" fmla="*/ 23813 w 99"/>
              <a:gd name="T13" fmla="*/ 19050 h 101"/>
              <a:gd name="T14" fmla="*/ 20638 w 99"/>
              <a:gd name="T15" fmla="*/ 25400 h 101"/>
              <a:gd name="T16" fmla="*/ 19050 w 99"/>
              <a:gd name="T17" fmla="*/ 26987 h 101"/>
              <a:gd name="T18" fmla="*/ 15875 w 99"/>
              <a:gd name="T19" fmla="*/ 33337 h 101"/>
              <a:gd name="T20" fmla="*/ 12700 w 99"/>
              <a:gd name="T21" fmla="*/ 36512 h 101"/>
              <a:gd name="T22" fmla="*/ 9525 w 99"/>
              <a:gd name="T23" fmla="*/ 46037 h 101"/>
              <a:gd name="T24" fmla="*/ 6350 w 99"/>
              <a:gd name="T25" fmla="*/ 52387 h 101"/>
              <a:gd name="T26" fmla="*/ 3175 w 99"/>
              <a:gd name="T27" fmla="*/ 63500 h 101"/>
              <a:gd name="T28" fmla="*/ 0 w 99"/>
              <a:gd name="T29" fmla="*/ 79375 h 101"/>
              <a:gd name="T30" fmla="*/ 3175 w 99"/>
              <a:gd name="T31" fmla="*/ 95250 h 101"/>
              <a:gd name="T32" fmla="*/ 6350 w 99"/>
              <a:gd name="T33" fmla="*/ 106362 h 101"/>
              <a:gd name="T34" fmla="*/ 9525 w 99"/>
              <a:gd name="T35" fmla="*/ 112712 h 101"/>
              <a:gd name="T36" fmla="*/ 12700 w 99"/>
              <a:gd name="T37" fmla="*/ 122237 h 101"/>
              <a:gd name="T38" fmla="*/ 15875 w 99"/>
              <a:gd name="T39" fmla="*/ 125412 h 101"/>
              <a:gd name="T40" fmla="*/ 19050 w 99"/>
              <a:gd name="T41" fmla="*/ 131762 h 101"/>
              <a:gd name="T42" fmla="*/ 20638 w 99"/>
              <a:gd name="T43" fmla="*/ 134937 h 101"/>
              <a:gd name="T44" fmla="*/ 23813 w 99"/>
              <a:gd name="T45" fmla="*/ 139700 h 101"/>
              <a:gd name="T46" fmla="*/ 30163 w 99"/>
              <a:gd name="T47" fmla="*/ 142875 h 101"/>
              <a:gd name="T48" fmla="*/ 33338 w 99"/>
              <a:gd name="T49" fmla="*/ 146050 h 101"/>
              <a:gd name="T50" fmla="*/ 39688 w 99"/>
              <a:gd name="T51" fmla="*/ 149225 h 101"/>
              <a:gd name="T52" fmla="*/ 42863 w 99"/>
              <a:gd name="T53" fmla="*/ 152400 h 101"/>
              <a:gd name="T54" fmla="*/ 52388 w 99"/>
              <a:gd name="T55" fmla="*/ 155575 h 101"/>
              <a:gd name="T56" fmla="*/ 60325 w 99"/>
              <a:gd name="T57" fmla="*/ 158750 h 101"/>
              <a:gd name="T58" fmla="*/ 93663 w 99"/>
              <a:gd name="T59" fmla="*/ 158750 h 101"/>
              <a:gd name="T60" fmla="*/ 103188 w 99"/>
              <a:gd name="T61" fmla="*/ 155575 h 101"/>
              <a:gd name="T62" fmla="*/ 112713 w 99"/>
              <a:gd name="T63" fmla="*/ 152400 h 101"/>
              <a:gd name="T64" fmla="*/ 115888 w 99"/>
              <a:gd name="T65" fmla="*/ 149225 h 101"/>
              <a:gd name="T66" fmla="*/ 122238 w 99"/>
              <a:gd name="T67" fmla="*/ 146050 h 101"/>
              <a:gd name="T68" fmla="*/ 125413 w 99"/>
              <a:gd name="T69" fmla="*/ 142875 h 101"/>
              <a:gd name="T70" fmla="*/ 130175 w 99"/>
              <a:gd name="T71" fmla="*/ 139700 h 101"/>
              <a:gd name="T72" fmla="*/ 133350 w 99"/>
              <a:gd name="T73" fmla="*/ 134937 h 101"/>
              <a:gd name="T74" fmla="*/ 136525 w 99"/>
              <a:gd name="T75" fmla="*/ 131762 h 101"/>
              <a:gd name="T76" fmla="*/ 139700 w 99"/>
              <a:gd name="T77" fmla="*/ 125412 h 101"/>
              <a:gd name="T78" fmla="*/ 142875 w 99"/>
              <a:gd name="T79" fmla="*/ 122237 h 101"/>
              <a:gd name="T80" fmla="*/ 146050 w 99"/>
              <a:gd name="T81" fmla="*/ 112712 h 101"/>
              <a:gd name="T82" fmla="*/ 149225 w 99"/>
              <a:gd name="T83" fmla="*/ 106362 h 101"/>
              <a:gd name="T84" fmla="*/ 152400 w 99"/>
              <a:gd name="T85" fmla="*/ 95250 h 101"/>
              <a:gd name="T86" fmla="*/ 155575 w 99"/>
              <a:gd name="T87" fmla="*/ 79375 h 101"/>
              <a:gd name="T88" fmla="*/ 152400 w 99"/>
              <a:gd name="T89" fmla="*/ 63500 h 101"/>
              <a:gd name="T90" fmla="*/ 149225 w 99"/>
              <a:gd name="T91" fmla="*/ 52387 h 101"/>
              <a:gd name="T92" fmla="*/ 146050 w 99"/>
              <a:gd name="T93" fmla="*/ 46037 h 101"/>
              <a:gd name="T94" fmla="*/ 142875 w 99"/>
              <a:gd name="T95" fmla="*/ 36512 h 101"/>
              <a:gd name="T96" fmla="*/ 139700 w 99"/>
              <a:gd name="T97" fmla="*/ 33337 h 101"/>
              <a:gd name="T98" fmla="*/ 136525 w 99"/>
              <a:gd name="T99" fmla="*/ 26987 h 101"/>
              <a:gd name="T100" fmla="*/ 133350 w 99"/>
              <a:gd name="T101" fmla="*/ 25400 h 101"/>
              <a:gd name="T102" fmla="*/ 130175 w 99"/>
              <a:gd name="T103" fmla="*/ 19050 h 101"/>
              <a:gd name="T104" fmla="*/ 125413 w 99"/>
              <a:gd name="T105" fmla="*/ 15875 h 101"/>
              <a:gd name="T106" fmla="*/ 122238 w 99"/>
              <a:gd name="T107" fmla="*/ 12700 h 101"/>
              <a:gd name="T108" fmla="*/ 115888 w 99"/>
              <a:gd name="T109" fmla="*/ 9525 h 101"/>
              <a:gd name="T110" fmla="*/ 112713 w 99"/>
              <a:gd name="T111" fmla="*/ 6350 h 101"/>
              <a:gd name="T112" fmla="*/ 103188 w 99"/>
              <a:gd name="T113" fmla="*/ 3175 h 101"/>
              <a:gd name="T114" fmla="*/ 93663 w 99"/>
              <a:gd name="T115" fmla="*/ 0 h 1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101">
                <a:moveTo>
                  <a:pt x="48" y="0"/>
                </a:moveTo>
                <a:lnTo>
                  <a:pt x="38" y="0"/>
                </a:lnTo>
                <a:lnTo>
                  <a:pt x="38" y="2"/>
                </a:lnTo>
                <a:lnTo>
                  <a:pt x="33" y="2"/>
                </a:lnTo>
                <a:lnTo>
                  <a:pt x="33" y="4"/>
                </a:lnTo>
                <a:lnTo>
                  <a:pt x="27" y="4"/>
                </a:lnTo>
                <a:lnTo>
                  <a:pt x="27" y="6"/>
                </a:lnTo>
                <a:lnTo>
                  <a:pt x="25" y="6"/>
                </a:lnTo>
                <a:lnTo>
                  <a:pt x="23" y="8"/>
                </a:lnTo>
                <a:lnTo>
                  <a:pt x="21" y="8"/>
                </a:lnTo>
                <a:lnTo>
                  <a:pt x="21" y="10"/>
                </a:lnTo>
                <a:lnTo>
                  <a:pt x="19" y="10"/>
                </a:lnTo>
                <a:lnTo>
                  <a:pt x="17" y="12"/>
                </a:lnTo>
                <a:lnTo>
                  <a:pt x="15" y="12"/>
                </a:lnTo>
                <a:lnTo>
                  <a:pt x="15" y="14"/>
                </a:lnTo>
                <a:lnTo>
                  <a:pt x="13" y="16"/>
                </a:lnTo>
                <a:lnTo>
                  <a:pt x="13" y="17"/>
                </a:lnTo>
                <a:lnTo>
                  <a:pt x="12" y="17"/>
                </a:lnTo>
                <a:lnTo>
                  <a:pt x="10" y="19"/>
                </a:lnTo>
                <a:lnTo>
                  <a:pt x="10" y="21"/>
                </a:lnTo>
                <a:lnTo>
                  <a:pt x="8" y="21"/>
                </a:lnTo>
                <a:lnTo>
                  <a:pt x="8" y="23"/>
                </a:lnTo>
                <a:lnTo>
                  <a:pt x="6" y="25"/>
                </a:lnTo>
                <a:lnTo>
                  <a:pt x="6" y="29"/>
                </a:lnTo>
                <a:lnTo>
                  <a:pt x="4" y="29"/>
                </a:lnTo>
                <a:lnTo>
                  <a:pt x="4" y="33"/>
                </a:lnTo>
                <a:lnTo>
                  <a:pt x="2" y="33"/>
                </a:lnTo>
                <a:lnTo>
                  <a:pt x="2" y="40"/>
                </a:lnTo>
                <a:lnTo>
                  <a:pt x="0" y="40"/>
                </a:lnTo>
                <a:lnTo>
                  <a:pt x="0" y="50"/>
                </a:lnTo>
                <a:lnTo>
                  <a:pt x="0" y="60"/>
                </a:lnTo>
                <a:lnTo>
                  <a:pt x="2" y="60"/>
                </a:lnTo>
                <a:lnTo>
                  <a:pt x="2" y="67"/>
                </a:lnTo>
                <a:lnTo>
                  <a:pt x="4" y="67"/>
                </a:lnTo>
                <a:lnTo>
                  <a:pt x="4" y="71"/>
                </a:lnTo>
                <a:lnTo>
                  <a:pt x="6" y="71"/>
                </a:lnTo>
                <a:lnTo>
                  <a:pt x="6" y="75"/>
                </a:lnTo>
                <a:lnTo>
                  <a:pt x="8" y="77"/>
                </a:lnTo>
                <a:lnTo>
                  <a:pt x="8" y="79"/>
                </a:lnTo>
                <a:lnTo>
                  <a:pt x="10" y="79"/>
                </a:lnTo>
                <a:lnTo>
                  <a:pt x="10" y="81"/>
                </a:lnTo>
                <a:lnTo>
                  <a:pt x="12" y="83"/>
                </a:lnTo>
                <a:lnTo>
                  <a:pt x="13" y="83"/>
                </a:lnTo>
                <a:lnTo>
                  <a:pt x="13" y="85"/>
                </a:lnTo>
                <a:lnTo>
                  <a:pt x="15" y="86"/>
                </a:lnTo>
                <a:lnTo>
                  <a:pt x="15" y="88"/>
                </a:lnTo>
                <a:lnTo>
                  <a:pt x="17" y="88"/>
                </a:lnTo>
                <a:lnTo>
                  <a:pt x="19" y="90"/>
                </a:lnTo>
                <a:lnTo>
                  <a:pt x="21" y="90"/>
                </a:lnTo>
                <a:lnTo>
                  <a:pt x="21" y="92"/>
                </a:lnTo>
                <a:lnTo>
                  <a:pt x="23" y="92"/>
                </a:lnTo>
                <a:lnTo>
                  <a:pt x="25" y="94"/>
                </a:lnTo>
                <a:lnTo>
                  <a:pt x="27" y="94"/>
                </a:lnTo>
                <a:lnTo>
                  <a:pt x="27" y="96"/>
                </a:lnTo>
                <a:lnTo>
                  <a:pt x="33" y="96"/>
                </a:lnTo>
                <a:lnTo>
                  <a:pt x="33" y="98"/>
                </a:lnTo>
                <a:lnTo>
                  <a:pt x="38" y="98"/>
                </a:lnTo>
                <a:lnTo>
                  <a:pt x="38" y="100"/>
                </a:lnTo>
                <a:lnTo>
                  <a:pt x="48" y="100"/>
                </a:lnTo>
                <a:lnTo>
                  <a:pt x="59" y="100"/>
                </a:lnTo>
                <a:lnTo>
                  <a:pt x="59" y="98"/>
                </a:lnTo>
                <a:lnTo>
                  <a:pt x="65" y="98"/>
                </a:lnTo>
                <a:lnTo>
                  <a:pt x="65" y="96"/>
                </a:lnTo>
                <a:lnTo>
                  <a:pt x="71" y="96"/>
                </a:lnTo>
                <a:lnTo>
                  <a:pt x="71" y="94"/>
                </a:lnTo>
                <a:lnTo>
                  <a:pt x="73" y="94"/>
                </a:lnTo>
                <a:lnTo>
                  <a:pt x="75" y="92"/>
                </a:lnTo>
                <a:lnTo>
                  <a:pt x="77" y="92"/>
                </a:lnTo>
                <a:lnTo>
                  <a:pt x="77" y="90"/>
                </a:lnTo>
                <a:lnTo>
                  <a:pt x="79" y="90"/>
                </a:lnTo>
                <a:lnTo>
                  <a:pt x="81" y="88"/>
                </a:lnTo>
                <a:lnTo>
                  <a:pt x="82" y="88"/>
                </a:lnTo>
                <a:lnTo>
                  <a:pt x="82" y="86"/>
                </a:lnTo>
                <a:lnTo>
                  <a:pt x="84" y="85"/>
                </a:lnTo>
                <a:lnTo>
                  <a:pt x="84" y="83"/>
                </a:lnTo>
                <a:lnTo>
                  <a:pt x="86" y="83"/>
                </a:lnTo>
                <a:lnTo>
                  <a:pt x="88" y="81"/>
                </a:lnTo>
                <a:lnTo>
                  <a:pt x="88" y="79"/>
                </a:lnTo>
                <a:lnTo>
                  <a:pt x="90" y="79"/>
                </a:lnTo>
                <a:lnTo>
                  <a:pt x="90" y="77"/>
                </a:lnTo>
                <a:lnTo>
                  <a:pt x="92" y="75"/>
                </a:lnTo>
                <a:lnTo>
                  <a:pt x="92" y="71"/>
                </a:lnTo>
                <a:lnTo>
                  <a:pt x="94" y="71"/>
                </a:lnTo>
                <a:lnTo>
                  <a:pt x="94" y="67"/>
                </a:lnTo>
                <a:lnTo>
                  <a:pt x="96" y="67"/>
                </a:lnTo>
                <a:lnTo>
                  <a:pt x="96" y="60"/>
                </a:lnTo>
                <a:lnTo>
                  <a:pt x="98" y="60"/>
                </a:lnTo>
                <a:lnTo>
                  <a:pt x="98" y="50"/>
                </a:lnTo>
                <a:lnTo>
                  <a:pt x="98" y="40"/>
                </a:lnTo>
                <a:lnTo>
                  <a:pt x="96" y="40"/>
                </a:lnTo>
                <a:lnTo>
                  <a:pt x="96" y="33"/>
                </a:lnTo>
                <a:lnTo>
                  <a:pt x="94" y="33"/>
                </a:lnTo>
                <a:lnTo>
                  <a:pt x="94" y="29"/>
                </a:lnTo>
                <a:lnTo>
                  <a:pt x="92" y="29"/>
                </a:lnTo>
                <a:lnTo>
                  <a:pt x="92" y="25"/>
                </a:lnTo>
                <a:lnTo>
                  <a:pt x="90" y="23"/>
                </a:lnTo>
                <a:lnTo>
                  <a:pt x="90" y="21"/>
                </a:lnTo>
                <a:lnTo>
                  <a:pt x="88" y="21"/>
                </a:lnTo>
                <a:lnTo>
                  <a:pt x="88" y="19"/>
                </a:lnTo>
                <a:lnTo>
                  <a:pt x="86" y="17"/>
                </a:lnTo>
                <a:lnTo>
                  <a:pt x="84" y="17"/>
                </a:lnTo>
                <a:lnTo>
                  <a:pt x="84" y="16"/>
                </a:lnTo>
                <a:lnTo>
                  <a:pt x="82" y="14"/>
                </a:lnTo>
                <a:lnTo>
                  <a:pt x="82" y="12"/>
                </a:lnTo>
                <a:lnTo>
                  <a:pt x="81" y="12"/>
                </a:lnTo>
                <a:lnTo>
                  <a:pt x="79" y="10"/>
                </a:lnTo>
                <a:lnTo>
                  <a:pt x="77" y="10"/>
                </a:lnTo>
                <a:lnTo>
                  <a:pt x="77" y="8"/>
                </a:lnTo>
                <a:lnTo>
                  <a:pt x="75" y="8"/>
                </a:lnTo>
                <a:lnTo>
                  <a:pt x="73" y="6"/>
                </a:lnTo>
                <a:lnTo>
                  <a:pt x="71" y="6"/>
                </a:lnTo>
                <a:lnTo>
                  <a:pt x="71" y="4"/>
                </a:lnTo>
                <a:lnTo>
                  <a:pt x="65" y="4"/>
                </a:lnTo>
                <a:lnTo>
                  <a:pt x="65" y="2"/>
                </a:lnTo>
                <a:lnTo>
                  <a:pt x="59" y="2"/>
                </a:lnTo>
                <a:lnTo>
                  <a:pt x="59" y="0"/>
                </a:lnTo>
                <a:lnTo>
                  <a:pt x="4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2" name="Freeform 18">
            <a:extLst>
              <a:ext uri="{FF2B5EF4-FFF2-40B4-BE49-F238E27FC236}">
                <a16:creationId xmlns:a16="http://schemas.microsoft.com/office/drawing/2014/main" id="{ECCDF3D9-0DD7-BF16-68DA-23EEFD0C95D5}"/>
              </a:ext>
              <a:ext uri="{C183D7F6-B498-43B3-948B-1728B52AA6E4}">
                <adec:decorative xmlns:adec="http://schemas.microsoft.com/office/drawing/2017/decorative" val="1"/>
              </a:ext>
            </a:extLst>
          </p:cNvPr>
          <p:cNvSpPr>
            <a:spLocks/>
          </p:cNvSpPr>
          <p:nvPr/>
        </p:nvSpPr>
        <p:spPr bwMode="auto">
          <a:xfrm>
            <a:off x="3844925" y="3444875"/>
            <a:ext cx="150813" cy="26988"/>
          </a:xfrm>
          <a:custGeom>
            <a:avLst/>
            <a:gdLst>
              <a:gd name="T0" fmla="*/ 0 w 95"/>
              <a:gd name="T1" fmla="*/ 0 h 17"/>
              <a:gd name="T2" fmla="*/ 146050 w 95"/>
              <a:gd name="T3" fmla="*/ 25400 h 17"/>
              <a:gd name="T4" fmla="*/ 149225 w 95"/>
              <a:gd name="T5" fmla="*/ 25400 h 17"/>
              <a:gd name="T6" fmla="*/ 0 60000 65536"/>
              <a:gd name="T7" fmla="*/ 0 60000 65536"/>
              <a:gd name="T8" fmla="*/ 0 60000 65536"/>
            </a:gdLst>
            <a:ahLst/>
            <a:cxnLst>
              <a:cxn ang="T6">
                <a:pos x="T0" y="T1"/>
              </a:cxn>
              <a:cxn ang="T7">
                <a:pos x="T2" y="T3"/>
              </a:cxn>
              <a:cxn ang="T8">
                <a:pos x="T4" y="T5"/>
              </a:cxn>
            </a:cxnLst>
            <a:rect l="0" t="0" r="r" b="b"/>
            <a:pathLst>
              <a:path w="95" h="17">
                <a:moveTo>
                  <a:pt x="0" y="0"/>
                </a:moveTo>
                <a:lnTo>
                  <a:pt x="92" y="16"/>
                </a:lnTo>
                <a:lnTo>
                  <a:pt x="94"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3" name="Freeform 19">
            <a:extLst>
              <a:ext uri="{FF2B5EF4-FFF2-40B4-BE49-F238E27FC236}">
                <a16:creationId xmlns:a16="http://schemas.microsoft.com/office/drawing/2014/main" id="{3A068C46-EB09-564F-B136-45188378A892}"/>
              </a:ext>
              <a:ext uri="{C183D7F6-B498-43B3-948B-1728B52AA6E4}">
                <adec:decorative xmlns:adec="http://schemas.microsoft.com/office/drawing/2017/decorative" val="1"/>
              </a:ext>
            </a:extLst>
          </p:cNvPr>
          <p:cNvSpPr>
            <a:spLocks/>
          </p:cNvSpPr>
          <p:nvPr/>
        </p:nvSpPr>
        <p:spPr bwMode="auto">
          <a:xfrm>
            <a:off x="3848100" y="3598863"/>
            <a:ext cx="147638" cy="26987"/>
          </a:xfrm>
          <a:custGeom>
            <a:avLst/>
            <a:gdLst>
              <a:gd name="T0" fmla="*/ 0 w 93"/>
              <a:gd name="T1" fmla="*/ 0 h 17"/>
              <a:gd name="T2" fmla="*/ 142875 w 93"/>
              <a:gd name="T3" fmla="*/ 25400 h 17"/>
              <a:gd name="T4" fmla="*/ 146050 w 93"/>
              <a:gd name="T5" fmla="*/ 25400 h 17"/>
              <a:gd name="T6" fmla="*/ 0 60000 65536"/>
              <a:gd name="T7" fmla="*/ 0 60000 65536"/>
              <a:gd name="T8" fmla="*/ 0 60000 65536"/>
            </a:gdLst>
            <a:ahLst/>
            <a:cxnLst>
              <a:cxn ang="T6">
                <a:pos x="T0" y="T1"/>
              </a:cxn>
              <a:cxn ang="T7">
                <a:pos x="T2" y="T3"/>
              </a:cxn>
              <a:cxn ang="T8">
                <a:pos x="T4" y="T5"/>
              </a:cxn>
            </a:cxnLst>
            <a:rect l="0" t="0" r="r" b="b"/>
            <a:pathLst>
              <a:path w="93" h="17">
                <a:moveTo>
                  <a:pt x="0" y="0"/>
                </a:moveTo>
                <a:lnTo>
                  <a:pt x="90" y="16"/>
                </a:lnTo>
                <a:lnTo>
                  <a:pt x="92"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4" name="Freeform 20">
            <a:extLst>
              <a:ext uri="{FF2B5EF4-FFF2-40B4-BE49-F238E27FC236}">
                <a16:creationId xmlns:a16="http://schemas.microsoft.com/office/drawing/2014/main" id="{9A4C79B3-F7AC-C222-2543-E4B70A93172D}"/>
              </a:ext>
              <a:ext uri="{C183D7F6-B498-43B3-948B-1728B52AA6E4}">
                <adec:decorative xmlns:adec="http://schemas.microsoft.com/office/drawing/2017/decorative" val="1"/>
              </a:ext>
            </a:extLst>
          </p:cNvPr>
          <p:cNvSpPr>
            <a:spLocks/>
          </p:cNvSpPr>
          <p:nvPr/>
        </p:nvSpPr>
        <p:spPr bwMode="auto">
          <a:xfrm>
            <a:off x="3841750" y="3730625"/>
            <a:ext cx="153988" cy="26988"/>
          </a:xfrm>
          <a:custGeom>
            <a:avLst/>
            <a:gdLst>
              <a:gd name="T0" fmla="*/ 0 w 97"/>
              <a:gd name="T1" fmla="*/ 0 h 17"/>
              <a:gd name="T2" fmla="*/ 149225 w 97"/>
              <a:gd name="T3" fmla="*/ 25400 h 17"/>
              <a:gd name="T4" fmla="*/ 152400 w 97"/>
              <a:gd name="T5" fmla="*/ 25400 h 17"/>
              <a:gd name="T6" fmla="*/ 0 60000 65536"/>
              <a:gd name="T7" fmla="*/ 0 60000 65536"/>
              <a:gd name="T8" fmla="*/ 0 60000 65536"/>
            </a:gdLst>
            <a:ahLst/>
            <a:cxnLst>
              <a:cxn ang="T6">
                <a:pos x="T0" y="T1"/>
              </a:cxn>
              <a:cxn ang="T7">
                <a:pos x="T2" y="T3"/>
              </a:cxn>
              <a:cxn ang="T8">
                <a:pos x="T4" y="T5"/>
              </a:cxn>
            </a:cxnLst>
            <a:rect l="0" t="0" r="r" b="b"/>
            <a:pathLst>
              <a:path w="97" h="17">
                <a:moveTo>
                  <a:pt x="0" y="0"/>
                </a:moveTo>
                <a:lnTo>
                  <a:pt x="94" y="16"/>
                </a:lnTo>
                <a:lnTo>
                  <a:pt x="96"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5" name="Freeform 21">
            <a:extLst>
              <a:ext uri="{FF2B5EF4-FFF2-40B4-BE49-F238E27FC236}">
                <a16:creationId xmlns:a16="http://schemas.microsoft.com/office/drawing/2014/main" id="{B374582E-7923-91E4-5CC8-59F3038EB5EF}"/>
              </a:ext>
              <a:ext uri="{C183D7F6-B498-43B3-948B-1728B52AA6E4}">
                <adec:decorative xmlns:adec="http://schemas.microsoft.com/office/drawing/2017/decorative" val="1"/>
              </a:ext>
            </a:extLst>
          </p:cNvPr>
          <p:cNvSpPr>
            <a:spLocks/>
          </p:cNvSpPr>
          <p:nvPr/>
        </p:nvSpPr>
        <p:spPr bwMode="auto">
          <a:xfrm>
            <a:off x="3848100" y="3889375"/>
            <a:ext cx="147638" cy="26988"/>
          </a:xfrm>
          <a:custGeom>
            <a:avLst/>
            <a:gdLst>
              <a:gd name="T0" fmla="*/ 0 w 93"/>
              <a:gd name="T1" fmla="*/ 0 h 17"/>
              <a:gd name="T2" fmla="*/ 142875 w 93"/>
              <a:gd name="T3" fmla="*/ 25400 h 17"/>
              <a:gd name="T4" fmla="*/ 146050 w 93"/>
              <a:gd name="T5" fmla="*/ 25400 h 17"/>
              <a:gd name="T6" fmla="*/ 0 60000 65536"/>
              <a:gd name="T7" fmla="*/ 0 60000 65536"/>
              <a:gd name="T8" fmla="*/ 0 60000 65536"/>
            </a:gdLst>
            <a:ahLst/>
            <a:cxnLst>
              <a:cxn ang="T6">
                <a:pos x="T0" y="T1"/>
              </a:cxn>
              <a:cxn ang="T7">
                <a:pos x="T2" y="T3"/>
              </a:cxn>
              <a:cxn ang="T8">
                <a:pos x="T4" y="T5"/>
              </a:cxn>
            </a:cxnLst>
            <a:rect l="0" t="0" r="r" b="b"/>
            <a:pathLst>
              <a:path w="93" h="17">
                <a:moveTo>
                  <a:pt x="0" y="0"/>
                </a:moveTo>
                <a:lnTo>
                  <a:pt x="90" y="16"/>
                </a:lnTo>
                <a:lnTo>
                  <a:pt x="92"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6" name="Freeform 22">
            <a:extLst>
              <a:ext uri="{FF2B5EF4-FFF2-40B4-BE49-F238E27FC236}">
                <a16:creationId xmlns:a16="http://schemas.microsoft.com/office/drawing/2014/main" id="{FA711FAC-2EFF-7E70-4942-68916FFF9503}"/>
              </a:ext>
              <a:ext uri="{C183D7F6-B498-43B3-948B-1728B52AA6E4}">
                <adec:decorative xmlns:adec="http://schemas.microsoft.com/office/drawing/2017/decorative" val="1"/>
              </a:ext>
            </a:extLst>
          </p:cNvPr>
          <p:cNvSpPr>
            <a:spLocks/>
          </p:cNvSpPr>
          <p:nvPr/>
        </p:nvSpPr>
        <p:spPr bwMode="auto">
          <a:xfrm>
            <a:off x="3854450" y="3979863"/>
            <a:ext cx="330200" cy="26987"/>
          </a:xfrm>
          <a:custGeom>
            <a:avLst/>
            <a:gdLst>
              <a:gd name="T0" fmla="*/ 0 w 208"/>
              <a:gd name="T1" fmla="*/ 0 h 17"/>
              <a:gd name="T2" fmla="*/ 325438 w 208"/>
              <a:gd name="T3" fmla="*/ 25400 h 17"/>
              <a:gd name="T4" fmla="*/ 328613 w 208"/>
              <a:gd name="T5" fmla="*/ 25400 h 17"/>
              <a:gd name="T6" fmla="*/ 0 60000 65536"/>
              <a:gd name="T7" fmla="*/ 0 60000 65536"/>
              <a:gd name="T8" fmla="*/ 0 60000 65536"/>
            </a:gdLst>
            <a:ahLst/>
            <a:cxnLst>
              <a:cxn ang="T6">
                <a:pos x="T0" y="T1"/>
              </a:cxn>
              <a:cxn ang="T7">
                <a:pos x="T2" y="T3"/>
              </a:cxn>
              <a:cxn ang="T8">
                <a:pos x="T4" y="T5"/>
              </a:cxn>
            </a:cxnLst>
            <a:rect l="0" t="0" r="r" b="b"/>
            <a:pathLst>
              <a:path w="208" h="17">
                <a:moveTo>
                  <a:pt x="0" y="0"/>
                </a:moveTo>
                <a:lnTo>
                  <a:pt x="205" y="16"/>
                </a:lnTo>
                <a:lnTo>
                  <a:pt x="207"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7" name="Freeform 23">
            <a:extLst>
              <a:ext uri="{FF2B5EF4-FFF2-40B4-BE49-F238E27FC236}">
                <a16:creationId xmlns:a16="http://schemas.microsoft.com/office/drawing/2014/main" id="{CE72B2CC-933D-06A1-2A4F-158F05BF2928}"/>
              </a:ext>
              <a:ext uri="{C183D7F6-B498-43B3-948B-1728B52AA6E4}">
                <adec:decorative xmlns:adec="http://schemas.microsoft.com/office/drawing/2017/decorative" val="1"/>
              </a:ext>
            </a:extLst>
          </p:cNvPr>
          <p:cNvSpPr>
            <a:spLocks/>
          </p:cNvSpPr>
          <p:nvPr/>
        </p:nvSpPr>
        <p:spPr bwMode="auto">
          <a:xfrm>
            <a:off x="3838575" y="4135438"/>
            <a:ext cx="346075" cy="26987"/>
          </a:xfrm>
          <a:custGeom>
            <a:avLst/>
            <a:gdLst>
              <a:gd name="T0" fmla="*/ 0 w 218"/>
              <a:gd name="T1" fmla="*/ 0 h 17"/>
              <a:gd name="T2" fmla="*/ 341313 w 218"/>
              <a:gd name="T3" fmla="*/ 25400 h 17"/>
              <a:gd name="T4" fmla="*/ 344488 w 218"/>
              <a:gd name="T5" fmla="*/ 25400 h 17"/>
              <a:gd name="T6" fmla="*/ 0 60000 65536"/>
              <a:gd name="T7" fmla="*/ 0 60000 65536"/>
              <a:gd name="T8" fmla="*/ 0 60000 65536"/>
            </a:gdLst>
            <a:ahLst/>
            <a:cxnLst>
              <a:cxn ang="T6">
                <a:pos x="T0" y="T1"/>
              </a:cxn>
              <a:cxn ang="T7">
                <a:pos x="T2" y="T3"/>
              </a:cxn>
              <a:cxn ang="T8">
                <a:pos x="T4" y="T5"/>
              </a:cxn>
            </a:cxnLst>
            <a:rect l="0" t="0" r="r" b="b"/>
            <a:pathLst>
              <a:path w="218" h="17">
                <a:moveTo>
                  <a:pt x="0" y="0"/>
                </a:moveTo>
                <a:lnTo>
                  <a:pt x="215" y="16"/>
                </a:lnTo>
                <a:lnTo>
                  <a:pt x="217"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8" name="Freeform 24">
            <a:extLst>
              <a:ext uri="{FF2B5EF4-FFF2-40B4-BE49-F238E27FC236}">
                <a16:creationId xmlns:a16="http://schemas.microsoft.com/office/drawing/2014/main" id="{C8280C39-2FD8-5D5E-6CDA-00BD25A182EB}"/>
              </a:ext>
              <a:ext uri="{C183D7F6-B498-43B3-948B-1728B52AA6E4}">
                <adec:decorative xmlns:adec="http://schemas.microsoft.com/office/drawing/2017/decorative" val="1"/>
              </a:ext>
            </a:extLst>
          </p:cNvPr>
          <p:cNvSpPr>
            <a:spLocks/>
          </p:cNvSpPr>
          <p:nvPr/>
        </p:nvSpPr>
        <p:spPr bwMode="auto">
          <a:xfrm>
            <a:off x="3854450" y="4241800"/>
            <a:ext cx="338138" cy="26988"/>
          </a:xfrm>
          <a:custGeom>
            <a:avLst/>
            <a:gdLst>
              <a:gd name="T0" fmla="*/ 0 w 213"/>
              <a:gd name="T1" fmla="*/ 0 h 17"/>
              <a:gd name="T2" fmla="*/ 334963 w 213"/>
              <a:gd name="T3" fmla="*/ 25400 h 17"/>
              <a:gd name="T4" fmla="*/ 336550 w 213"/>
              <a:gd name="T5" fmla="*/ 25400 h 17"/>
              <a:gd name="T6" fmla="*/ 0 60000 65536"/>
              <a:gd name="T7" fmla="*/ 0 60000 65536"/>
              <a:gd name="T8" fmla="*/ 0 60000 65536"/>
            </a:gdLst>
            <a:ahLst/>
            <a:cxnLst>
              <a:cxn ang="T6">
                <a:pos x="T0" y="T1"/>
              </a:cxn>
              <a:cxn ang="T7">
                <a:pos x="T2" y="T3"/>
              </a:cxn>
              <a:cxn ang="T8">
                <a:pos x="T4" y="T5"/>
              </a:cxn>
            </a:cxnLst>
            <a:rect l="0" t="0" r="r" b="b"/>
            <a:pathLst>
              <a:path w="213" h="17">
                <a:moveTo>
                  <a:pt x="0" y="0"/>
                </a:moveTo>
                <a:lnTo>
                  <a:pt x="211" y="16"/>
                </a:lnTo>
                <a:lnTo>
                  <a:pt x="212"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9" name="Freeform 25">
            <a:extLst>
              <a:ext uri="{FF2B5EF4-FFF2-40B4-BE49-F238E27FC236}">
                <a16:creationId xmlns:a16="http://schemas.microsoft.com/office/drawing/2014/main" id="{D8F225A3-9B40-CAA8-4B97-349F3532F493}"/>
              </a:ext>
              <a:ext uri="{C183D7F6-B498-43B3-948B-1728B52AA6E4}">
                <adec:decorative xmlns:adec="http://schemas.microsoft.com/office/drawing/2017/decorative" val="1"/>
              </a:ext>
            </a:extLst>
          </p:cNvPr>
          <p:cNvSpPr>
            <a:spLocks/>
          </p:cNvSpPr>
          <p:nvPr/>
        </p:nvSpPr>
        <p:spPr bwMode="auto">
          <a:xfrm>
            <a:off x="3848100" y="4397375"/>
            <a:ext cx="344488" cy="26988"/>
          </a:xfrm>
          <a:custGeom>
            <a:avLst/>
            <a:gdLst>
              <a:gd name="T0" fmla="*/ 0 w 217"/>
              <a:gd name="T1" fmla="*/ 0 h 17"/>
              <a:gd name="T2" fmla="*/ 341313 w 217"/>
              <a:gd name="T3" fmla="*/ 25400 h 17"/>
              <a:gd name="T4" fmla="*/ 342900 w 217"/>
              <a:gd name="T5" fmla="*/ 25400 h 17"/>
              <a:gd name="T6" fmla="*/ 0 60000 65536"/>
              <a:gd name="T7" fmla="*/ 0 60000 65536"/>
              <a:gd name="T8" fmla="*/ 0 60000 65536"/>
            </a:gdLst>
            <a:ahLst/>
            <a:cxnLst>
              <a:cxn ang="T6">
                <a:pos x="T0" y="T1"/>
              </a:cxn>
              <a:cxn ang="T7">
                <a:pos x="T2" y="T3"/>
              </a:cxn>
              <a:cxn ang="T8">
                <a:pos x="T4" y="T5"/>
              </a:cxn>
            </a:cxnLst>
            <a:rect l="0" t="0" r="r" b="b"/>
            <a:pathLst>
              <a:path w="217" h="17">
                <a:moveTo>
                  <a:pt x="0" y="0"/>
                </a:moveTo>
                <a:lnTo>
                  <a:pt x="215" y="16"/>
                </a:lnTo>
                <a:lnTo>
                  <a:pt x="216"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0" name="Freeform 26">
            <a:extLst>
              <a:ext uri="{FF2B5EF4-FFF2-40B4-BE49-F238E27FC236}">
                <a16:creationId xmlns:a16="http://schemas.microsoft.com/office/drawing/2014/main" id="{23FCCF55-C214-A03C-DA6F-875B9BBF96FF}"/>
              </a:ext>
              <a:ext uri="{C183D7F6-B498-43B3-948B-1728B52AA6E4}">
                <adec:decorative xmlns:adec="http://schemas.microsoft.com/office/drawing/2017/decorative" val="1"/>
              </a:ext>
            </a:extLst>
          </p:cNvPr>
          <p:cNvSpPr>
            <a:spLocks/>
          </p:cNvSpPr>
          <p:nvPr/>
        </p:nvSpPr>
        <p:spPr bwMode="auto">
          <a:xfrm>
            <a:off x="5789613" y="3532188"/>
            <a:ext cx="144462" cy="26987"/>
          </a:xfrm>
          <a:custGeom>
            <a:avLst/>
            <a:gdLst>
              <a:gd name="T0" fmla="*/ 0 w 91"/>
              <a:gd name="T1" fmla="*/ 0 h 17"/>
              <a:gd name="T2" fmla="*/ 139700 w 91"/>
              <a:gd name="T3" fmla="*/ 25400 h 17"/>
              <a:gd name="T4" fmla="*/ 142875 w 91"/>
              <a:gd name="T5" fmla="*/ 25400 h 17"/>
              <a:gd name="T6" fmla="*/ 0 60000 65536"/>
              <a:gd name="T7" fmla="*/ 0 60000 65536"/>
              <a:gd name="T8" fmla="*/ 0 60000 65536"/>
            </a:gdLst>
            <a:ahLst/>
            <a:cxnLst>
              <a:cxn ang="T6">
                <a:pos x="T0" y="T1"/>
              </a:cxn>
              <a:cxn ang="T7">
                <a:pos x="T2" y="T3"/>
              </a:cxn>
              <a:cxn ang="T8">
                <a:pos x="T4" y="T5"/>
              </a:cxn>
            </a:cxnLst>
            <a:rect l="0" t="0" r="r" b="b"/>
            <a:pathLst>
              <a:path w="91" h="17">
                <a:moveTo>
                  <a:pt x="0" y="0"/>
                </a:moveTo>
                <a:lnTo>
                  <a:pt x="88" y="16"/>
                </a:lnTo>
                <a:lnTo>
                  <a:pt x="90"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1" name="Freeform 27">
            <a:extLst>
              <a:ext uri="{FF2B5EF4-FFF2-40B4-BE49-F238E27FC236}">
                <a16:creationId xmlns:a16="http://schemas.microsoft.com/office/drawing/2014/main" id="{B26F2E30-6D6A-3975-4672-2C9B77F292BE}"/>
              </a:ext>
              <a:ext uri="{C183D7F6-B498-43B3-948B-1728B52AA6E4}">
                <adec:decorative xmlns:adec="http://schemas.microsoft.com/office/drawing/2017/decorative" val="1"/>
              </a:ext>
            </a:extLst>
          </p:cNvPr>
          <p:cNvSpPr>
            <a:spLocks/>
          </p:cNvSpPr>
          <p:nvPr/>
        </p:nvSpPr>
        <p:spPr bwMode="auto">
          <a:xfrm>
            <a:off x="5789613" y="3692525"/>
            <a:ext cx="127000" cy="26988"/>
          </a:xfrm>
          <a:custGeom>
            <a:avLst/>
            <a:gdLst>
              <a:gd name="T0" fmla="*/ 0 w 80"/>
              <a:gd name="T1" fmla="*/ 0 h 17"/>
              <a:gd name="T2" fmla="*/ 122238 w 80"/>
              <a:gd name="T3" fmla="*/ 25400 h 17"/>
              <a:gd name="T4" fmla="*/ 125413 w 80"/>
              <a:gd name="T5" fmla="*/ 25400 h 17"/>
              <a:gd name="T6" fmla="*/ 0 60000 65536"/>
              <a:gd name="T7" fmla="*/ 0 60000 65536"/>
              <a:gd name="T8" fmla="*/ 0 60000 65536"/>
            </a:gdLst>
            <a:ahLst/>
            <a:cxnLst>
              <a:cxn ang="T6">
                <a:pos x="T0" y="T1"/>
              </a:cxn>
              <a:cxn ang="T7">
                <a:pos x="T2" y="T3"/>
              </a:cxn>
              <a:cxn ang="T8">
                <a:pos x="T4" y="T5"/>
              </a:cxn>
            </a:cxnLst>
            <a:rect l="0" t="0" r="r" b="b"/>
            <a:pathLst>
              <a:path w="80" h="17">
                <a:moveTo>
                  <a:pt x="0" y="0"/>
                </a:moveTo>
                <a:lnTo>
                  <a:pt x="77" y="16"/>
                </a:lnTo>
                <a:lnTo>
                  <a:pt x="79"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2" name="Freeform 28">
            <a:extLst>
              <a:ext uri="{FF2B5EF4-FFF2-40B4-BE49-F238E27FC236}">
                <a16:creationId xmlns:a16="http://schemas.microsoft.com/office/drawing/2014/main" id="{29D3B3F6-9BEE-C22B-8497-70C4C5502175}"/>
              </a:ext>
              <a:ext uri="{C183D7F6-B498-43B3-948B-1728B52AA6E4}">
                <adec:decorative xmlns:adec="http://schemas.microsoft.com/office/drawing/2017/decorative" val="1"/>
              </a:ext>
            </a:extLst>
          </p:cNvPr>
          <p:cNvSpPr>
            <a:spLocks/>
          </p:cNvSpPr>
          <p:nvPr/>
        </p:nvSpPr>
        <p:spPr bwMode="auto">
          <a:xfrm>
            <a:off x="5789613" y="3830638"/>
            <a:ext cx="139700" cy="26987"/>
          </a:xfrm>
          <a:custGeom>
            <a:avLst/>
            <a:gdLst>
              <a:gd name="T0" fmla="*/ 0 w 88"/>
              <a:gd name="T1" fmla="*/ 0 h 17"/>
              <a:gd name="T2" fmla="*/ 134938 w 88"/>
              <a:gd name="T3" fmla="*/ 25400 h 17"/>
              <a:gd name="T4" fmla="*/ 138113 w 88"/>
              <a:gd name="T5" fmla="*/ 25400 h 17"/>
              <a:gd name="T6" fmla="*/ 0 60000 65536"/>
              <a:gd name="T7" fmla="*/ 0 60000 65536"/>
              <a:gd name="T8" fmla="*/ 0 60000 65536"/>
            </a:gdLst>
            <a:ahLst/>
            <a:cxnLst>
              <a:cxn ang="T6">
                <a:pos x="T0" y="T1"/>
              </a:cxn>
              <a:cxn ang="T7">
                <a:pos x="T2" y="T3"/>
              </a:cxn>
              <a:cxn ang="T8">
                <a:pos x="T4" y="T5"/>
              </a:cxn>
            </a:cxnLst>
            <a:rect l="0" t="0" r="r" b="b"/>
            <a:pathLst>
              <a:path w="88" h="17">
                <a:moveTo>
                  <a:pt x="0" y="0"/>
                </a:moveTo>
                <a:lnTo>
                  <a:pt x="85" y="16"/>
                </a:lnTo>
                <a:lnTo>
                  <a:pt x="87"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3" name="Freeform 29">
            <a:extLst>
              <a:ext uri="{FF2B5EF4-FFF2-40B4-BE49-F238E27FC236}">
                <a16:creationId xmlns:a16="http://schemas.microsoft.com/office/drawing/2014/main" id="{67F1E960-6737-771C-1DA2-8B3C9A875E53}"/>
              </a:ext>
              <a:ext uri="{C183D7F6-B498-43B3-948B-1728B52AA6E4}">
                <adec:decorative xmlns:adec="http://schemas.microsoft.com/office/drawing/2017/decorative" val="1"/>
              </a:ext>
            </a:extLst>
          </p:cNvPr>
          <p:cNvSpPr>
            <a:spLocks/>
          </p:cNvSpPr>
          <p:nvPr/>
        </p:nvSpPr>
        <p:spPr bwMode="auto">
          <a:xfrm>
            <a:off x="5589588" y="3967163"/>
            <a:ext cx="330200" cy="26987"/>
          </a:xfrm>
          <a:custGeom>
            <a:avLst/>
            <a:gdLst>
              <a:gd name="T0" fmla="*/ 0 w 208"/>
              <a:gd name="T1" fmla="*/ 0 h 17"/>
              <a:gd name="T2" fmla="*/ 325438 w 208"/>
              <a:gd name="T3" fmla="*/ 25400 h 17"/>
              <a:gd name="T4" fmla="*/ 328613 w 208"/>
              <a:gd name="T5" fmla="*/ 25400 h 17"/>
              <a:gd name="T6" fmla="*/ 0 60000 65536"/>
              <a:gd name="T7" fmla="*/ 0 60000 65536"/>
              <a:gd name="T8" fmla="*/ 0 60000 65536"/>
            </a:gdLst>
            <a:ahLst/>
            <a:cxnLst>
              <a:cxn ang="T6">
                <a:pos x="T0" y="T1"/>
              </a:cxn>
              <a:cxn ang="T7">
                <a:pos x="T2" y="T3"/>
              </a:cxn>
              <a:cxn ang="T8">
                <a:pos x="T4" y="T5"/>
              </a:cxn>
            </a:cxnLst>
            <a:rect l="0" t="0" r="r" b="b"/>
            <a:pathLst>
              <a:path w="208" h="17">
                <a:moveTo>
                  <a:pt x="0" y="0"/>
                </a:moveTo>
                <a:lnTo>
                  <a:pt x="205" y="16"/>
                </a:lnTo>
                <a:lnTo>
                  <a:pt x="207"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4" name="Freeform 30">
            <a:extLst>
              <a:ext uri="{FF2B5EF4-FFF2-40B4-BE49-F238E27FC236}">
                <a16:creationId xmlns:a16="http://schemas.microsoft.com/office/drawing/2014/main" id="{194BEF47-C41A-BCDF-6AE4-A9AE2CC0DE42}"/>
              </a:ext>
              <a:ext uri="{C183D7F6-B498-43B3-948B-1728B52AA6E4}">
                <adec:decorative xmlns:adec="http://schemas.microsoft.com/office/drawing/2017/decorative" val="1"/>
              </a:ext>
            </a:extLst>
          </p:cNvPr>
          <p:cNvSpPr>
            <a:spLocks/>
          </p:cNvSpPr>
          <p:nvPr/>
        </p:nvSpPr>
        <p:spPr bwMode="auto">
          <a:xfrm>
            <a:off x="5592763" y="4067175"/>
            <a:ext cx="336550" cy="26988"/>
          </a:xfrm>
          <a:custGeom>
            <a:avLst/>
            <a:gdLst>
              <a:gd name="T0" fmla="*/ 0 w 212"/>
              <a:gd name="T1" fmla="*/ 0 h 17"/>
              <a:gd name="T2" fmla="*/ 331788 w 212"/>
              <a:gd name="T3" fmla="*/ 25400 h 17"/>
              <a:gd name="T4" fmla="*/ 334963 w 212"/>
              <a:gd name="T5" fmla="*/ 25400 h 17"/>
              <a:gd name="T6" fmla="*/ 0 60000 65536"/>
              <a:gd name="T7" fmla="*/ 0 60000 65536"/>
              <a:gd name="T8" fmla="*/ 0 60000 65536"/>
            </a:gdLst>
            <a:ahLst/>
            <a:cxnLst>
              <a:cxn ang="T6">
                <a:pos x="T0" y="T1"/>
              </a:cxn>
              <a:cxn ang="T7">
                <a:pos x="T2" y="T3"/>
              </a:cxn>
              <a:cxn ang="T8">
                <a:pos x="T4" y="T5"/>
              </a:cxn>
            </a:cxnLst>
            <a:rect l="0" t="0" r="r" b="b"/>
            <a:pathLst>
              <a:path w="212" h="17">
                <a:moveTo>
                  <a:pt x="0" y="0"/>
                </a:moveTo>
                <a:lnTo>
                  <a:pt x="209" y="16"/>
                </a:lnTo>
                <a:lnTo>
                  <a:pt x="211"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5" name="Freeform 31">
            <a:extLst>
              <a:ext uri="{FF2B5EF4-FFF2-40B4-BE49-F238E27FC236}">
                <a16:creationId xmlns:a16="http://schemas.microsoft.com/office/drawing/2014/main" id="{F4AFA6F2-95C0-A04F-7AD7-9BE67051E93D}"/>
              </a:ext>
              <a:ext uri="{C183D7F6-B498-43B3-948B-1728B52AA6E4}">
                <adec:decorative xmlns:adec="http://schemas.microsoft.com/office/drawing/2017/decorative" val="1"/>
              </a:ext>
            </a:extLst>
          </p:cNvPr>
          <p:cNvSpPr>
            <a:spLocks/>
          </p:cNvSpPr>
          <p:nvPr/>
        </p:nvSpPr>
        <p:spPr bwMode="auto">
          <a:xfrm>
            <a:off x="5592763" y="4227513"/>
            <a:ext cx="317500" cy="26987"/>
          </a:xfrm>
          <a:custGeom>
            <a:avLst/>
            <a:gdLst>
              <a:gd name="T0" fmla="*/ 0 w 200"/>
              <a:gd name="T1" fmla="*/ 0 h 17"/>
              <a:gd name="T2" fmla="*/ 312738 w 200"/>
              <a:gd name="T3" fmla="*/ 25400 h 17"/>
              <a:gd name="T4" fmla="*/ 315913 w 200"/>
              <a:gd name="T5" fmla="*/ 25400 h 17"/>
              <a:gd name="T6" fmla="*/ 0 60000 65536"/>
              <a:gd name="T7" fmla="*/ 0 60000 65536"/>
              <a:gd name="T8" fmla="*/ 0 60000 65536"/>
            </a:gdLst>
            <a:ahLst/>
            <a:cxnLst>
              <a:cxn ang="T6">
                <a:pos x="T0" y="T1"/>
              </a:cxn>
              <a:cxn ang="T7">
                <a:pos x="T2" y="T3"/>
              </a:cxn>
              <a:cxn ang="T8">
                <a:pos x="T4" y="T5"/>
              </a:cxn>
            </a:cxnLst>
            <a:rect l="0" t="0" r="r" b="b"/>
            <a:pathLst>
              <a:path w="200" h="17">
                <a:moveTo>
                  <a:pt x="0" y="0"/>
                </a:moveTo>
                <a:lnTo>
                  <a:pt x="197" y="16"/>
                </a:lnTo>
                <a:lnTo>
                  <a:pt x="199"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6" name="Freeform 32">
            <a:extLst>
              <a:ext uri="{FF2B5EF4-FFF2-40B4-BE49-F238E27FC236}">
                <a16:creationId xmlns:a16="http://schemas.microsoft.com/office/drawing/2014/main" id="{B8CFF3BB-30F6-C6A9-22E8-7320BB641EA6}"/>
              </a:ext>
              <a:ext uri="{C183D7F6-B498-43B3-948B-1728B52AA6E4}">
                <adec:decorative xmlns:adec="http://schemas.microsoft.com/office/drawing/2017/decorative" val="1"/>
              </a:ext>
            </a:extLst>
          </p:cNvPr>
          <p:cNvSpPr>
            <a:spLocks/>
          </p:cNvSpPr>
          <p:nvPr/>
        </p:nvSpPr>
        <p:spPr bwMode="auto">
          <a:xfrm>
            <a:off x="5592763" y="4318000"/>
            <a:ext cx="336550" cy="26988"/>
          </a:xfrm>
          <a:custGeom>
            <a:avLst/>
            <a:gdLst>
              <a:gd name="T0" fmla="*/ 0 w 212"/>
              <a:gd name="T1" fmla="*/ 0 h 17"/>
              <a:gd name="T2" fmla="*/ 331788 w 212"/>
              <a:gd name="T3" fmla="*/ 25400 h 17"/>
              <a:gd name="T4" fmla="*/ 334963 w 212"/>
              <a:gd name="T5" fmla="*/ 25400 h 17"/>
              <a:gd name="T6" fmla="*/ 0 60000 65536"/>
              <a:gd name="T7" fmla="*/ 0 60000 65536"/>
              <a:gd name="T8" fmla="*/ 0 60000 65536"/>
            </a:gdLst>
            <a:ahLst/>
            <a:cxnLst>
              <a:cxn ang="T6">
                <a:pos x="T0" y="T1"/>
              </a:cxn>
              <a:cxn ang="T7">
                <a:pos x="T2" y="T3"/>
              </a:cxn>
              <a:cxn ang="T8">
                <a:pos x="T4" y="T5"/>
              </a:cxn>
            </a:cxnLst>
            <a:rect l="0" t="0" r="r" b="b"/>
            <a:pathLst>
              <a:path w="212" h="17">
                <a:moveTo>
                  <a:pt x="0" y="0"/>
                </a:moveTo>
                <a:lnTo>
                  <a:pt x="209" y="16"/>
                </a:lnTo>
                <a:lnTo>
                  <a:pt x="211"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7" name="Freeform 33">
            <a:extLst>
              <a:ext uri="{FF2B5EF4-FFF2-40B4-BE49-F238E27FC236}">
                <a16:creationId xmlns:a16="http://schemas.microsoft.com/office/drawing/2014/main" id="{7E2A309D-A138-5DE9-4A3D-AA159CE1C58B}"/>
              </a:ext>
              <a:ext uri="{C183D7F6-B498-43B3-948B-1728B52AA6E4}">
                <adec:decorative xmlns:adec="http://schemas.microsoft.com/office/drawing/2017/decorative" val="1"/>
              </a:ext>
            </a:extLst>
          </p:cNvPr>
          <p:cNvSpPr>
            <a:spLocks/>
          </p:cNvSpPr>
          <p:nvPr/>
        </p:nvSpPr>
        <p:spPr bwMode="auto">
          <a:xfrm>
            <a:off x="5592763" y="4476750"/>
            <a:ext cx="336550" cy="26988"/>
          </a:xfrm>
          <a:custGeom>
            <a:avLst/>
            <a:gdLst>
              <a:gd name="T0" fmla="*/ 0 w 212"/>
              <a:gd name="T1" fmla="*/ 0 h 17"/>
              <a:gd name="T2" fmla="*/ 331788 w 212"/>
              <a:gd name="T3" fmla="*/ 25400 h 17"/>
              <a:gd name="T4" fmla="*/ 334963 w 212"/>
              <a:gd name="T5" fmla="*/ 25400 h 17"/>
              <a:gd name="T6" fmla="*/ 0 60000 65536"/>
              <a:gd name="T7" fmla="*/ 0 60000 65536"/>
              <a:gd name="T8" fmla="*/ 0 60000 65536"/>
            </a:gdLst>
            <a:ahLst/>
            <a:cxnLst>
              <a:cxn ang="T6">
                <a:pos x="T0" y="T1"/>
              </a:cxn>
              <a:cxn ang="T7">
                <a:pos x="T2" y="T3"/>
              </a:cxn>
              <a:cxn ang="T8">
                <a:pos x="T4" y="T5"/>
              </a:cxn>
            </a:cxnLst>
            <a:rect l="0" t="0" r="r" b="b"/>
            <a:pathLst>
              <a:path w="212" h="17">
                <a:moveTo>
                  <a:pt x="0" y="0"/>
                </a:moveTo>
                <a:lnTo>
                  <a:pt x="209" y="16"/>
                </a:lnTo>
                <a:lnTo>
                  <a:pt x="211"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8" name="Freeform 34">
            <a:extLst>
              <a:ext uri="{FF2B5EF4-FFF2-40B4-BE49-F238E27FC236}">
                <a16:creationId xmlns:a16="http://schemas.microsoft.com/office/drawing/2014/main" id="{0787A639-BFA1-C59C-2788-1FA5B1F29AD8}"/>
              </a:ext>
              <a:ext uri="{C183D7F6-B498-43B3-948B-1728B52AA6E4}">
                <adec:decorative xmlns:adec="http://schemas.microsoft.com/office/drawing/2017/decorative" val="1"/>
              </a:ext>
            </a:extLst>
          </p:cNvPr>
          <p:cNvSpPr>
            <a:spLocks/>
          </p:cNvSpPr>
          <p:nvPr/>
        </p:nvSpPr>
        <p:spPr bwMode="auto">
          <a:xfrm>
            <a:off x="4618038" y="3816350"/>
            <a:ext cx="525462" cy="1588"/>
          </a:xfrm>
          <a:custGeom>
            <a:avLst/>
            <a:gdLst>
              <a:gd name="T0" fmla="*/ 0 w 331"/>
              <a:gd name="T1" fmla="*/ 0 h 1"/>
              <a:gd name="T2" fmla="*/ 520700 w 331"/>
              <a:gd name="T3" fmla="*/ 0 h 1"/>
              <a:gd name="T4" fmla="*/ 523875 w 331"/>
              <a:gd name="T5" fmla="*/ 0 h 1"/>
              <a:gd name="T6" fmla="*/ 0 60000 65536"/>
              <a:gd name="T7" fmla="*/ 0 60000 65536"/>
              <a:gd name="T8" fmla="*/ 0 60000 65536"/>
            </a:gdLst>
            <a:ahLst/>
            <a:cxnLst>
              <a:cxn ang="T6">
                <a:pos x="T0" y="T1"/>
              </a:cxn>
              <a:cxn ang="T7">
                <a:pos x="T2" y="T3"/>
              </a:cxn>
              <a:cxn ang="T8">
                <a:pos x="T4" y="T5"/>
              </a:cxn>
            </a:cxnLst>
            <a:rect l="0" t="0" r="r" b="b"/>
            <a:pathLst>
              <a:path w="331" h="1">
                <a:moveTo>
                  <a:pt x="0" y="0"/>
                </a:moveTo>
                <a:lnTo>
                  <a:pt x="328" y="0"/>
                </a:lnTo>
                <a:lnTo>
                  <a:pt x="33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99" name="Freeform 35">
            <a:extLst>
              <a:ext uri="{FF2B5EF4-FFF2-40B4-BE49-F238E27FC236}">
                <a16:creationId xmlns:a16="http://schemas.microsoft.com/office/drawing/2014/main" id="{805A1AA3-45C5-D41E-A54B-1B73EA162141}"/>
              </a:ext>
              <a:ext uri="{C183D7F6-B498-43B3-948B-1728B52AA6E4}">
                <adec:decorative xmlns:adec="http://schemas.microsoft.com/office/drawing/2017/decorative" val="1"/>
              </a:ext>
            </a:extLst>
          </p:cNvPr>
          <p:cNvSpPr>
            <a:spLocks/>
          </p:cNvSpPr>
          <p:nvPr/>
        </p:nvSpPr>
        <p:spPr bwMode="auto">
          <a:xfrm>
            <a:off x="4502150" y="2944813"/>
            <a:ext cx="720725" cy="1587"/>
          </a:xfrm>
          <a:custGeom>
            <a:avLst/>
            <a:gdLst>
              <a:gd name="T0" fmla="*/ 0 w 454"/>
              <a:gd name="T1" fmla="*/ 0 h 1"/>
              <a:gd name="T2" fmla="*/ 715963 w 454"/>
              <a:gd name="T3" fmla="*/ 0 h 1"/>
              <a:gd name="T4" fmla="*/ 719138 w 454"/>
              <a:gd name="T5" fmla="*/ 0 h 1"/>
              <a:gd name="T6" fmla="*/ 0 60000 65536"/>
              <a:gd name="T7" fmla="*/ 0 60000 65536"/>
              <a:gd name="T8" fmla="*/ 0 60000 65536"/>
            </a:gdLst>
            <a:ahLst/>
            <a:cxnLst>
              <a:cxn ang="T6">
                <a:pos x="T0" y="T1"/>
              </a:cxn>
              <a:cxn ang="T7">
                <a:pos x="T2" y="T3"/>
              </a:cxn>
              <a:cxn ang="T8">
                <a:pos x="T4" y="T5"/>
              </a:cxn>
            </a:cxnLst>
            <a:rect l="0" t="0" r="r" b="b"/>
            <a:pathLst>
              <a:path w="454" h="1">
                <a:moveTo>
                  <a:pt x="0" y="0"/>
                </a:moveTo>
                <a:lnTo>
                  <a:pt x="451" y="0"/>
                </a:lnTo>
                <a:lnTo>
                  <a:pt x="45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0" name="Freeform 36">
            <a:extLst>
              <a:ext uri="{FF2B5EF4-FFF2-40B4-BE49-F238E27FC236}">
                <a16:creationId xmlns:a16="http://schemas.microsoft.com/office/drawing/2014/main" id="{8FFC4E75-CE7C-A06A-45C1-178E5E718BAD}"/>
              </a:ext>
              <a:ext uri="{C183D7F6-B498-43B3-948B-1728B52AA6E4}">
                <adec:decorative xmlns:adec="http://schemas.microsoft.com/office/drawing/2017/decorative" val="1"/>
              </a:ext>
            </a:extLst>
          </p:cNvPr>
          <p:cNvSpPr>
            <a:spLocks/>
          </p:cNvSpPr>
          <p:nvPr/>
        </p:nvSpPr>
        <p:spPr bwMode="auto">
          <a:xfrm>
            <a:off x="3390900" y="4667250"/>
            <a:ext cx="571500" cy="309563"/>
          </a:xfrm>
          <a:custGeom>
            <a:avLst/>
            <a:gdLst>
              <a:gd name="T0" fmla="*/ 0 w 360"/>
              <a:gd name="T1" fmla="*/ 0 h 195"/>
              <a:gd name="T2" fmla="*/ 569913 w 360"/>
              <a:gd name="T3" fmla="*/ 0 h 195"/>
              <a:gd name="T4" fmla="*/ 569913 w 360"/>
              <a:gd name="T5" fmla="*/ 307975 h 195"/>
              <a:gd name="T6" fmla="*/ 0 w 360"/>
              <a:gd name="T7" fmla="*/ 307975 h 195"/>
              <a:gd name="T8" fmla="*/ 0 w 360"/>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195">
                <a:moveTo>
                  <a:pt x="0" y="0"/>
                </a:moveTo>
                <a:lnTo>
                  <a:pt x="359" y="0"/>
                </a:lnTo>
                <a:lnTo>
                  <a:pt x="359" y="194"/>
                </a:lnTo>
                <a:lnTo>
                  <a:pt x="0" y="194"/>
                </a:lnTo>
                <a:lnTo>
                  <a:pt x="0"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1" name="Freeform 37">
            <a:extLst>
              <a:ext uri="{FF2B5EF4-FFF2-40B4-BE49-F238E27FC236}">
                <a16:creationId xmlns:a16="http://schemas.microsoft.com/office/drawing/2014/main" id="{4635CCBE-4EA2-62CD-08D9-B557D3F05741}"/>
              </a:ext>
              <a:ext uri="{C183D7F6-B498-43B3-948B-1728B52AA6E4}">
                <adec:decorative xmlns:adec="http://schemas.microsoft.com/office/drawing/2017/decorative" val="1"/>
              </a:ext>
            </a:extLst>
          </p:cNvPr>
          <p:cNvSpPr>
            <a:spLocks/>
          </p:cNvSpPr>
          <p:nvPr/>
        </p:nvSpPr>
        <p:spPr bwMode="auto">
          <a:xfrm>
            <a:off x="5816600" y="4667250"/>
            <a:ext cx="571500" cy="309563"/>
          </a:xfrm>
          <a:custGeom>
            <a:avLst/>
            <a:gdLst>
              <a:gd name="T0" fmla="*/ 0 w 360"/>
              <a:gd name="T1" fmla="*/ 0 h 195"/>
              <a:gd name="T2" fmla="*/ 569913 w 360"/>
              <a:gd name="T3" fmla="*/ 0 h 195"/>
              <a:gd name="T4" fmla="*/ 569913 w 360"/>
              <a:gd name="T5" fmla="*/ 307975 h 195"/>
              <a:gd name="T6" fmla="*/ 0 w 360"/>
              <a:gd name="T7" fmla="*/ 307975 h 195"/>
              <a:gd name="T8" fmla="*/ 0 w 360"/>
              <a:gd name="T9" fmla="*/ 0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195">
                <a:moveTo>
                  <a:pt x="0" y="0"/>
                </a:moveTo>
                <a:lnTo>
                  <a:pt x="359" y="0"/>
                </a:lnTo>
                <a:lnTo>
                  <a:pt x="359" y="194"/>
                </a:lnTo>
                <a:lnTo>
                  <a:pt x="0" y="194"/>
                </a:lnTo>
                <a:lnTo>
                  <a:pt x="0"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2" name="Freeform 38">
            <a:extLst>
              <a:ext uri="{FF2B5EF4-FFF2-40B4-BE49-F238E27FC236}">
                <a16:creationId xmlns:a16="http://schemas.microsoft.com/office/drawing/2014/main" id="{88112102-5A24-E23C-5608-4EE399E510D8}"/>
              </a:ext>
              <a:ext uri="{C183D7F6-B498-43B3-948B-1728B52AA6E4}">
                <adec:decorative xmlns:adec="http://schemas.microsoft.com/office/drawing/2017/decorative" val="1"/>
              </a:ext>
            </a:extLst>
          </p:cNvPr>
          <p:cNvSpPr>
            <a:spLocks/>
          </p:cNvSpPr>
          <p:nvPr/>
        </p:nvSpPr>
        <p:spPr bwMode="auto">
          <a:xfrm>
            <a:off x="1857375" y="4040188"/>
            <a:ext cx="5246688" cy="1654175"/>
          </a:xfrm>
          <a:custGeom>
            <a:avLst/>
            <a:gdLst>
              <a:gd name="T0" fmla="*/ 0 w 3305"/>
              <a:gd name="T1" fmla="*/ 1130300 h 1042"/>
              <a:gd name="T2" fmla="*/ 39688 w 3305"/>
              <a:gd name="T3" fmla="*/ 1090613 h 1042"/>
              <a:gd name="T4" fmla="*/ 866775 w 3305"/>
              <a:gd name="T5" fmla="*/ 1090613 h 1042"/>
              <a:gd name="T6" fmla="*/ 1536700 w 3305"/>
              <a:gd name="T7" fmla="*/ 1352550 h 1042"/>
              <a:gd name="T8" fmla="*/ 1536700 w 3305"/>
              <a:gd name="T9" fmla="*/ 1389063 h 1042"/>
              <a:gd name="T10" fmla="*/ 4529138 w 3305"/>
              <a:gd name="T11" fmla="*/ 1389063 h 1042"/>
              <a:gd name="T12" fmla="*/ 4529138 w 3305"/>
              <a:gd name="T13" fmla="*/ 0 h 1042"/>
              <a:gd name="T14" fmla="*/ 5245100 w 3305"/>
              <a:gd name="T15" fmla="*/ 0 h 1042"/>
              <a:gd name="T16" fmla="*/ 5245100 w 3305"/>
              <a:gd name="T17" fmla="*/ 1652588 h 1042"/>
              <a:gd name="T18" fmla="*/ 0 w 3305"/>
              <a:gd name="T19" fmla="*/ 1652588 h 1042"/>
              <a:gd name="T20" fmla="*/ 0 w 3305"/>
              <a:gd name="T21" fmla="*/ 1130300 h 1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05" h="1042">
                <a:moveTo>
                  <a:pt x="0" y="712"/>
                </a:moveTo>
                <a:lnTo>
                  <a:pt x="25" y="687"/>
                </a:lnTo>
                <a:lnTo>
                  <a:pt x="546" y="687"/>
                </a:lnTo>
                <a:lnTo>
                  <a:pt x="968" y="852"/>
                </a:lnTo>
                <a:lnTo>
                  <a:pt x="968" y="875"/>
                </a:lnTo>
                <a:lnTo>
                  <a:pt x="2853" y="875"/>
                </a:lnTo>
                <a:lnTo>
                  <a:pt x="2853" y="0"/>
                </a:lnTo>
                <a:lnTo>
                  <a:pt x="3304" y="0"/>
                </a:lnTo>
                <a:lnTo>
                  <a:pt x="3304" y="1041"/>
                </a:lnTo>
                <a:lnTo>
                  <a:pt x="0" y="1041"/>
                </a:lnTo>
                <a:lnTo>
                  <a:pt x="0" y="712"/>
                </a:lnTo>
              </a:path>
            </a:pathLst>
          </a:custGeom>
          <a:solidFill>
            <a:srgbClr val="FFF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3" name="Freeform 39">
            <a:extLst>
              <a:ext uri="{FF2B5EF4-FFF2-40B4-BE49-F238E27FC236}">
                <a16:creationId xmlns:a16="http://schemas.microsoft.com/office/drawing/2014/main" id="{84DC42DF-5F27-1C4C-D4F4-BF648A7D8740}"/>
              </a:ext>
              <a:ext uri="{C183D7F6-B498-43B3-948B-1728B52AA6E4}">
                <adec:decorative xmlns:adec="http://schemas.microsoft.com/office/drawing/2017/decorative" val="1"/>
              </a:ext>
            </a:extLst>
          </p:cNvPr>
          <p:cNvSpPr>
            <a:spLocks/>
          </p:cNvSpPr>
          <p:nvPr/>
        </p:nvSpPr>
        <p:spPr bwMode="auto">
          <a:xfrm>
            <a:off x="1857375" y="3073400"/>
            <a:ext cx="1538288" cy="2095500"/>
          </a:xfrm>
          <a:custGeom>
            <a:avLst/>
            <a:gdLst>
              <a:gd name="T0" fmla="*/ 0 w 969"/>
              <a:gd name="T1" fmla="*/ 0 h 1320"/>
              <a:gd name="T2" fmla="*/ 1271588 w 969"/>
              <a:gd name="T3" fmla="*/ 0 h 1320"/>
              <a:gd name="T4" fmla="*/ 1341438 w 969"/>
              <a:gd name="T5" fmla="*/ 69850 h 1320"/>
              <a:gd name="T6" fmla="*/ 1341438 w 969"/>
              <a:gd name="T7" fmla="*/ 173038 h 1320"/>
              <a:gd name="T8" fmla="*/ 1235075 w 969"/>
              <a:gd name="T9" fmla="*/ 173038 h 1320"/>
              <a:gd name="T10" fmla="*/ 1235075 w 969"/>
              <a:gd name="T11" fmla="*/ 298450 h 1320"/>
              <a:gd name="T12" fmla="*/ 1341438 w 969"/>
              <a:gd name="T13" fmla="*/ 298450 h 1320"/>
              <a:gd name="T14" fmla="*/ 1341438 w 969"/>
              <a:gd name="T15" fmla="*/ 596900 h 1320"/>
              <a:gd name="T16" fmla="*/ 1536700 w 969"/>
              <a:gd name="T17" fmla="*/ 596900 h 1320"/>
              <a:gd name="T18" fmla="*/ 1536700 w 969"/>
              <a:gd name="T19" fmla="*/ 2093913 h 1320"/>
              <a:gd name="T20" fmla="*/ 973138 w 969"/>
              <a:gd name="T21" fmla="*/ 1865313 h 1320"/>
              <a:gd name="T22" fmla="*/ 1077913 w 969"/>
              <a:gd name="T23" fmla="*/ 1633538 h 1320"/>
              <a:gd name="T24" fmla="*/ 866775 w 969"/>
              <a:gd name="T25" fmla="*/ 1231900 h 1320"/>
              <a:gd name="T26" fmla="*/ 39688 w 969"/>
              <a:gd name="T27" fmla="*/ 1231900 h 1320"/>
              <a:gd name="T28" fmla="*/ 0 w 969"/>
              <a:gd name="T29" fmla="*/ 1189038 h 1320"/>
              <a:gd name="T30" fmla="*/ 0 w 969"/>
              <a:gd name="T31" fmla="*/ 0 h 13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9" h="1320">
                <a:moveTo>
                  <a:pt x="0" y="0"/>
                </a:moveTo>
                <a:lnTo>
                  <a:pt x="801" y="0"/>
                </a:lnTo>
                <a:lnTo>
                  <a:pt x="845" y="44"/>
                </a:lnTo>
                <a:lnTo>
                  <a:pt x="845" y="109"/>
                </a:lnTo>
                <a:lnTo>
                  <a:pt x="778" y="109"/>
                </a:lnTo>
                <a:lnTo>
                  <a:pt x="778" y="188"/>
                </a:lnTo>
                <a:lnTo>
                  <a:pt x="845" y="188"/>
                </a:lnTo>
                <a:lnTo>
                  <a:pt x="845" y="376"/>
                </a:lnTo>
                <a:lnTo>
                  <a:pt x="968" y="376"/>
                </a:lnTo>
                <a:lnTo>
                  <a:pt x="968" y="1319"/>
                </a:lnTo>
                <a:lnTo>
                  <a:pt x="613" y="1175"/>
                </a:lnTo>
                <a:lnTo>
                  <a:pt x="679" y="1029"/>
                </a:lnTo>
                <a:lnTo>
                  <a:pt x="546" y="776"/>
                </a:lnTo>
                <a:lnTo>
                  <a:pt x="25" y="776"/>
                </a:lnTo>
                <a:lnTo>
                  <a:pt x="0" y="749"/>
                </a:lnTo>
                <a:lnTo>
                  <a:pt x="0" y="0"/>
                </a:lnTo>
              </a:path>
            </a:pathLst>
          </a:custGeom>
          <a:solidFill>
            <a:srgbClr val="FFF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4" name="Freeform 40">
            <a:extLst>
              <a:ext uri="{FF2B5EF4-FFF2-40B4-BE49-F238E27FC236}">
                <a16:creationId xmlns:a16="http://schemas.microsoft.com/office/drawing/2014/main" id="{8B079334-E0FC-9EA8-E0A5-7B757AC4C9F9}"/>
              </a:ext>
              <a:ext uri="{C183D7F6-B498-43B3-948B-1728B52AA6E4}">
                <adec:decorative xmlns:adec="http://schemas.microsoft.com/office/drawing/2017/decorative" val="1"/>
              </a:ext>
            </a:extLst>
          </p:cNvPr>
          <p:cNvSpPr>
            <a:spLocks/>
          </p:cNvSpPr>
          <p:nvPr/>
        </p:nvSpPr>
        <p:spPr bwMode="auto">
          <a:xfrm>
            <a:off x="3409950" y="2944813"/>
            <a:ext cx="2974975" cy="2470150"/>
          </a:xfrm>
          <a:custGeom>
            <a:avLst/>
            <a:gdLst>
              <a:gd name="T0" fmla="*/ 773113 w 1874"/>
              <a:gd name="T1" fmla="*/ 0 h 1556"/>
              <a:gd name="T2" fmla="*/ 773113 w 1874"/>
              <a:gd name="T3" fmla="*/ 1552575 h 1556"/>
              <a:gd name="T4" fmla="*/ 312738 w 1874"/>
              <a:gd name="T5" fmla="*/ 1552575 h 1556"/>
              <a:gd name="T6" fmla="*/ 225425 w 1874"/>
              <a:gd name="T7" fmla="*/ 1463675 h 1556"/>
              <a:gd name="T8" fmla="*/ 80963 w 1874"/>
              <a:gd name="T9" fmla="*/ 1463675 h 1556"/>
              <a:gd name="T10" fmla="*/ 0 w 1874"/>
              <a:gd name="T11" fmla="*/ 1552575 h 1556"/>
              <a:gd name="T12" fmla="*/ 0 w 1874"/>
              <a:gd name="T13" fmla="*/ 1728788 h 1556"/>
              <a:gd name="T14" fmla="*/ 544513 w 1874"/>
              <a:gd name="T15" fmla="*/ 1728788 h 1556"/>
              <a:gd name="T16" fmla="*/ 544513 w 1874"/>
              <a:gd name="T17" fmla="*/ 2027238 h 1556"/>
              <a:gd name="T18" fmla="*/ 0 w 1874"/>
              <a:gd name="T19" fmla="*/ 2027238 h 1556"/>
              <a:gd name="T20" fmla="*/ 0 w 1874"/>
              <a:gd name="T21" fmla="*/ 2219325 h 1556"/>
              <a:gd name="T22" fmla="*/ 66675 w 1874"/>
              <a:gd name="T23" fmla="*/ 2292350 h 1556"/>
              <a:gd name="T24" fmla="*/ 773113 w 1874"/>
              <a:gd name="T25" fmla="*/ 2292350 h 1556"/>
              <a:gd name="T26" fmla="*/ 773113 w 1874"/>
              <a:gd name="T27" fmla="*/ 2413000 h 1556"/>
              <a:gd name="T28" fmla="*/ 842963 w 1874"/>
              <a:gd name="T29" fmla="*/ 2468563 h 1556"/>
              <a:gd name="T30" fmla="*/ 2114550 w 1874"/>
              <a:gd name="T31" fmla="*/ 2468563 h 1556"/>
              <a:gd name="T32" fmla="*/ 2182813 w 1874"/>
              <a:gd name="T33" fmla="*/ 2413000 h 1556"/>
              <a:gd name="T34" fmla="*/ 2182813 w 1874"/>
              <a:gd name="T35" fmla="*/ 2292350 h 1556"/>
              <a:gd name="T36" fmla="*/ 2897188 w 1874"/>
              <a:gd name="T37" fmla="*/ 2292350 h 1556"/>
              <a:gd name="T38" fmla="*/ 2973388 w 1874"/>
              <a:gd name="T39" fmla="*/ 2219325 h 1556"/>
              <a:gd name="T40" fmla="*/ 2973388 w 1874"/>
              <a:gd name="T41" fmla="*/ 2027238 h 1556"/>
              <a:gd name="T42" fmla="*/ 2409825 w 1874"/>
              <a:gd name="T43" fmla="*/ 2027238 h 1556"/>
              <a:gd name="T44" fmla="*/ 2409825 w 1874"/>
              <a:gd name="T45" fmla="*/ 1728788 h 1556"/>
              <a:gd name="T46" fmla="*/ 2973388 w 1874"/>
              <a:gd name="T47" fmla="*/ 1728788 h 1556"/>
              <a:gd name="T48" fmla="*/ 2973388 w 1874"/>
              <a:gd name="T49" fmla="*/ 1552575 h 1556"/>
              <a:gd name="T50" fmla="*/ 2886075 w 1874"/>
              <a:gd name="T51" fmla="*/ 1463675 h 1556"/>
              <a:gd name="T52" fmla="*/ 2730500 w 1874"/>
              <a:gd name="T53" fmla="*/ 1463675 h 1556"/>
              <a:gd name="T54" fmla="*/ 2641600 w 1874"/>
              <a:gd name="T55" fmla="*/ 1552575 h 1556"/>
              <a:gd name="T56" fmla="*/ 2182813 w 1874"/>
              <a:gd name="T57" fmla="*/ 1552575 h 1556"/>
              <a:gd name="T58" fmla="*/ 2182813 w 1874"/>
              <a:gd name="T59" fmla="*/ 0 h 1556"/>
              <a:gd name="T60" fmla="*/ 1798638 w 1874"/>
              <a:gd name="T61" fmla="*/ 0 h 1556"/>
              <a:gd name="T62" fmla="*/ 1743075 w 1874"/>
              <a:gd name="T63" fmla="*/ 58738 h 1556"/>
              <a:gd name="T64" fmla="*/ 1743075 w 1874"/>
              <a:gd name="T65" fmla="*/ 865188 h 1556"/>
              <a:gd name="T66" fmla="*/ 1476375 w 1874"/>
              <a:gd name="T67" fmla="*/ 1022350 h 1556"/>
              <a:gd name="T68" fmla="*/ 1211263 w 1874"/>
              <a:gd name="T69" fmla="*/ 865188 h 1556"/>
              <a:gd name="T70" fmla="*/ 1211263 w 1874"/>
              <a:gd name="T71" fmla="*/ 55563 h 1556"/>
              <a:gd name="T72" fmla="*/ 1158875 w 1874"/>
              <a:gd name="T73" fmla="*/ 0 h 1556"/>
              <a:gd name="T74" fmla="*/ 773113 w 1874"/>
              <a:gd name="T75" fmla="*/ 0 h 15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74" h="1556">
                <a:moveTo>
                  <a:pt x="487" y="0"/>
                </a:moveTo>
                <a:lnTo>
                  <a:pt x="487" y="978"/>
                </a:lnTo>
                <a:lnTo>
                  <a:pt x="197" y="978"/>
                </a:lnTo>
                <a:lnTo>
                  <a:pt x="142" y="922"/>
                </a:lnTo>
                <a:lnTo>
                  <a:pt x="51" y="922"/>
                </a:lnTo>
                <a:lnTo>
                  <a:pt x="0" y="978"/>
                </a:lnTo>
                <a:lnTo>
                  <a:pt x="0" y="1089"/>
                </a:lnTo>
                <a:lnTo>
                  <a:pt x="343" y="1089"/>
                </a:lnTo>
                <a:lnTo>
                  <a:pt x="343" y="1277"/>
                </a:lnTo>
                <a:lnTo>
                  <a:pt x="0" y="1277"/>
                </a:lnTo>
                <a:lnTo>
                  <a:pt x="0" y="1398"/>
                </a:lnTo>
                <a:lnTo>
                  <a:pt x="42" y="1444"/>
                </a:lnTo>
                <a:lnTo>
                  <a:pt x="487" y="1444"/>
                </a:lnTo>
                <a:lnTo>
                  <a:pt x="487" y="1520"/>
                </a:lnTo>
                <a:lnTo>
                  <a:pt x="531" y="1555"/>
                </a:lnTo>
                <a:lnTo>
                  <a:pt x="1332" y="1555"/>
                </a:lnTo>
                <a:lnTo>
                  <a:pt x="1375" y="1520"/>
                </a:lnTo>
                <a:lnTo>
                  <a:pt x="1375" y="1444"/>
                </a:lnTo>
                <a:lnTo>
                  <a:pt x="1825" y="1444"/>
                </a:lnTo>
                <a:lnTo>
                  <a:pt x="1873" y="1398"/>
                </a:lnTo>
                <a:lnTo>
                  <a:pt x="1873" y="1277"/>
                </a:lnTo>
                <a:lnTo>
                  <a:pt x="1518" y="1277"/>
                </a:lnTo>
                <a:lnTo>
                  <a:pt x="1518" y="1089"/>
                </a:lnTo>
                <a:lnTo>
                  <a:pt x="1873" y="1089"/>
                </a:lnTo>
                <a:lnTo>
                  <a:pt x="1873" y="978"/>
                </a:lnTo>
                <a:lnTo>
                  <a:pt x="1818" y="922"/>
                </a:lnTo>
                <a:lnTo>
                  <a:pt x="1720" y="922"/>
                </a:lnTo>
                <a:lnTo>
                  <a:pt x="1664" y="978"/>
                </a:lnTo>
                <a:lnTo>
                  <a:pt x="1375" y="978"/>
                </a:lnTo>
                <a:lnTo>
                  <a:pt x="1375" y="0"/>
                </a:lnTo>
                <a:lnTo>
                  <a:pt x="1133" y="0"/>
                </a:lnTo>
                <a:lnTo>
                  <a:pt x="1098" y="37"/>
                </a:lnTo>
                <a:lnTo>
                  <a:pt x="1098" y="545"/>
                </a:lnTo>
                <a:lnTo>
                  <a:pt x="930" y="644"/>
                </a:lnTo>
                <a:lnTo>
                  <a:pt x="763" y="545"/>
                </a:lnTo>
                <a:lnTo>
                  <a:pt x="763" y="35"/>
                </a:lnTo>
                <a:lnTo>
                  <a:pt x="730" y="0"/>
                </a:lnTo>
                <a:lnTo>
                  <a:pt x="487" y="0"/>
                </a:lnTo>
              </a:path>
            </a:pathLst>
          </a:custGeom>
          <a:solidFill>
            <a:srgbClr val="BFB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5" name="Freeform 41">
            <a:extLst>
              <a:ext uri="{FF2B5EF4-FFF2-40B4-BE49-F238E27FC236}">
                <a16:creationId xmlns:a16="http://schemas.microsoft.com/office/drawing/2014/main" id="{659E718B-6CB4-0D31-8417-B70539AF2C75}"/>
              </a:ext>
              <a:ext uri="{C183D7F6-B498-43B3-948B-1728B52AA6E4}">
                <adec:decorative xmlns:adec="http://schemas.microsoft.com/office/drawing/2017/decorative" val="1"/>
              </a:ext>
            </a:extLst>
          </p:cNvPr>
          <p:cNvSpPr>
            <a:spLocks/>
          </p:cNvSpPr>
          <p:nvPr/>
        </p:nvSpPr>
        <p:spPr bwMode="auto">
          <a:xfrm>
            <a:off x="3198813" y="3073400"/>
            <a:ext cx="976312" cy="898525"/>
          </a:xfrm>
          <a:custGeom>
            <a:avLst/>
            <a:gdLst>
              <a:gd name="T0" fmla="*/ 0 w 615"/>
              <a:gd name="T1" fmla="*/ 298450 h 566"/>
              <a:gd name="T2" fmla="*/ 0 w 615"/>
              <a:gd name="T3" fmla="*/ 596900 h 566"/>
              <a:gd name="T4" fmla="*/ 338137 w 615"/>
              <a:gd name="T5" fmla="*/ 596900 h 566"/>
              <a:gd name="T6" fmla="*/ 566737 w 615"/>
              <a:gd name="T7" fmla="*/ 368300 h 566"/>
              <a:gd name="T8" fmla="*/ 792162 w 615"/>
              <a:gd name="T9" fmla="*/ 368300 h 566"/>
              <a:gd name="T10" fmla="*/ 792162 w 615"/>
              <a:gd name="T11" fmla="*/ 896938 h 566"/>
              <a:gd name="T12" fmla="*/ 974725 w 615"/>
              <a:gd name="T13" fmla="*/ 896938 h 566"/>
              <a:gd name="T14" fmla="*/ 974725 w 615"/>
              <a:gd name="T15" fmla="*/ 0 h 566"/>
              <a:gd name="T16" fmla="*/ 600075 w 615"/>
              <a:gd name="T17" fmla="*/ 0 h 566"/>
              <a:gd name="T18" fmla="*/ 301625 w 615"/>
              <a:gd name="T19" fmla="*/ 298450 h 566"/>
              <a:gd name="T20" fmla="*/ 0 w 615"/>
              <a:gd name="T21" fmla="*/ 298450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5" h="566">
                <a:moveTo>
                  <a:pt x="0" y="188"/>
                </a:moveTo>
                <a:lnTo>
                  <a:pt x="0" y="376"/>
                </a:lnTo>
                <a:lnTo>
                  <a:pt x="213" y="376"/>
                </a:lnTo>
                <a:lnTo>
                  <a:pt x="357" y="232"/>
                </a:lnTo>
                <a:lnTo>
                  <a:pt x="499" y="232"/>
                </a:lnTo>
                <a:lnTo>
                  <a:pt x="499" y="565"/>
                </a:lnTo>
                <a:lnTo>
                  <a:pt x="614" y="565"/>
                </a:lnTo>
                <a:lnTo>
                  <a:pt x="614" y="0"/>
                </a:lnTo>
                <a:lnTo>
                  <a:pt x="378" y="0"/>
                </a:lnTo>
                <a:lnTo>
                  <a:pt x="190" y="188"/>
                </a:lnTo>
                <a:lnTo>
                  <a:pt x="0" y="188"/>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06" name="Freeform 42">
            <a:extLst>
              <a:ext uri="{FF2B5EF4-FFF2-40B4-BE49-F238E27FC236}">
                <a16:creationId xmlns:a16="http://schemas.microsoft.com/office/drawing/2014/main" id="{C54D5315-F17A-AD2D-1683-9FCE3CE3B9E1}"/>
              </a:ext>
              <a:ext uri="{C183D7F6-B498-43B3-948B-1728B52AA6E4}">
                <adec:decorative xmlns:adec="http://schemas.microsoft.com/office/drawing/2017/decorative" val="1"/>
              </a:ext>
            </a:extLst>
          </p:cNvPr>
          <p:cNvSpPr>
            <a:spLocks/>
          </p:cNvSpPr>
          <p:nvPr/>
        </p:nvSpPr>
        <p:spPr bwMode="auto">
          <a:xfrm>
            <a:off x="5607050" y="3073400"/>
            <a:ext cx="973138" cy="898525"/>
          </a:xfrm>
          <a:custGeom>
            <a:avLst/>
            <a:gdLst>
              <a:gd name="T0" fmla="*/ 0 w 613"/>
              <a:gd name="T1" fmla="*/ 0 h 566"/>
              <a:gd name="T2" fmla="*/ 377825 w 613"/>
              <a:gd name="T3" fmla="*/ 0 h 566"/>
              <a:gd name="T4" fmla="*/ 676275 w 613"/>
              <a:gd name="T5" fmla="*/ 298450 h 566"/>
              <a:gd name="T6" fmla="*/ 971550 w 613"/>
              <a:gd name="T7" fmla="*/ 298450 h 566"/>
              <a:gd name="T8" fmla="*/ 971550 w 613"/>
              <a:gd name="T9" fmla="*/ 596900 h 566"/>
              <a:gd name="T10" fmla="*/ 636588 w 613"/>
              <a:gd name="T11" fmla="*/ 596900 h 566"/>
              <a:gd name="T12" fmla="*/ 407988 w 613"/>
              <a:gd name="T13" fmla="*/ 368300 h 566"/>
              <a:gd name="T14" fmla="*/ 179388 w 613"/>
              <a:gd name="T15" fmla="*/ 368300 h 566"/>
              <a:gd name="T16" fmla="*/ 179388 w 613"/>
              <a:gd name="T17" fmla="*/ 896938 h 566"/>
              <a:gd name="T18" fmla="*/ 0 w 613"/>
              <a:gd name="T19" fmla="*/ 896938 h 566"/>
              <a:gd name="T20" fmla="*/ 0 w 613"/>
              <a:gd name="T21" fmla="*/ 0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3" h="566">
                <a:moveTo>
                  <a:pt x="0" y="0"/>
                </a:moveTo>
                <a:lnTo>
                  <a:pt x="238" y="0"/>
                </a:lnTo>
                <a:lnTo>
                  <a:pt x="426" y="188"/>
                </a:lnTo>
                <a:lnTo>
                  <a:pt x="612" y="188"/>
                </a:lnTo>
                <a:lnTo>
                  <a:pt x="612" y="376"/>
                </a:lnTo>
                <a:lnTo>
                  <a:pt x="401" y="376"/>
                </a:lnTo>
                <a:lnTo>
                  <a:pt x="257" y="232"/>
                </a:lnTo>
                <a:lnTo>
                  <a:pt x="113" y="232"/>
                </a:lnTo>
                <a:lnTo>
                  <a:pt x="113" y="565"/>
                </a:lnTo>
                <a:lnTo>
                  <a:pt x="0" y="565"/>
                </a:lnTo>
                <a:lnTo>
                  <a:pt x="0"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39" name="Rectangle 43">
            <a:extLst>
              <a:ext uri="{FF2B5EF4-FFF2-40B4-BE49-F238E27FC236}">
                <a16:creationId xmlns:a16="http://schemas.microsoft.com/office/drawing/2014/main" id="{9207B8C3-461B-39CE-521D-E268BFAC20CE}"/>
              </a:ext>
            </a:extLst>
          </p:cNvPr>
          <p:cNvSpPr>
            <a:spLocks noChangeArrowheads="1"/>
          </p:cNvSpPr>
          <p:nvPr/>
        </p:nvSpPr>
        <p:spPr bwMode="auto">
          <a:xfrm>
            <a:off x="4859338" y="6003925"/>
            <a:ext cx="110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Piston</a:t>
            </a:r>
          </a:p>
        </p:txBody>
      </p:sp>
      <p:sp>
        <p:nvSpPr>
          <p:cNvPr id="106540" name="Line 44">
            <a:extLst>
              <a:ext uri="{FF2B5EF4-FFF2-40B4-BE49-F238E27FC236}">
                <a16:creationId xmlns:a16="http://schemas.microsoft.com/office/drawing/2014/main" id="{44011D62-DFEC-A7E0-8578-7E786875FFEF}"/>
              </a:ext>
              <a:ext uri="{C183D7F6-B498-43B3-948B-1728B52AA6E4}">
                <adec:decorative xmlns:adec="http://schemas.microsoft.com/office/drawing/2017/decorative" val="1"/>
              </a:ext>
            </a:extLst>
          </p:cNvPr>
          <p:cNvSpPr>
            <a:spLocks noChangeShapeType="1"/>
          </p:cNvSpPr>
          <p:nvPr/>
        </p:nvSpPr>
        <p:spPr bwMode="auto">
          <a:xfrm flipH="1" flipV="1">
            <a:off x="4897438" y="5056188"/>
            <a:ext cx="1587" cy="1168400"/>
          </a:xfrm>
          <a:prstGeom prst="line">
            <a:avLst/>
          </a:prstGeom>
          <a:noFill/>
          <a:ln w="12700">
            <a:solidFill>
              <a:schemeClr val="tx1"/>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41" name="Rectangle 45">
            <a:extLst>
              <a:ext uri="{FF2B5EF4-FFF2-40B4-BE49-F238E27FC236}">
                <a16:creationId xmlns:a16="http://schemas.microsoft.com/office/drawing/2014/main" id="{6FB8287D-9C32-6313-5666-D1C11DB8A4B1}"/>
              </a:ext>
            </a:extLst>
          </p:cNvPr>
          <p:cNvSpPr>
            <a:spLocks noChangeArrowheads="1"/>
          </p:cNvSpPr>
          <p:nvPr/>
        </p:nvSpPr>
        <p:spPr bwMode="auto">
          <a:xfrm>
            <a:off x="4224338" y="2257425"/>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Rod</a:t>
            </a:r>
          </a:p>
        </p:txBody>
      </p:sp>
      <p:sp>
        <p:nvSpPr>
          <p:cNvPr id="106542" name="Line 46">
            <a:extLst>
              <a:ext uri="{FF2B5EF4-FFF2-40B4-BE49-F238E27FC236}">
                <a16:creationId xmlns:a16="http://schemas.microsoft.com/office/drawing/2014/main" id="{B541040B-8CF3-F0FC-CEC4-6F613B4F0ED4}"/>
              </a:ext>
              <a:ext uri="{C183D7F6-B498-43B3-948B-1728B52AA6E4}">
                <adec:decorative xmlns:adec="http://schemas.microsoft.com/office/drawing/2017/decorative" val="1"/>
              </a:ext>
            </a:extLst>
          </p:cNvPr>
          <p:cNvSpPr>
            <a:spLocks noChangeShapeType="1"/>
          </p:cNvSpPr>
          <p:nvPr/>
        </p:nvSpPr>
        <p:spPr bwMode="auto">
          <a:xfrm flipH="1">
            <a:off x="4267200" y="2357438"/>
            <a:ext cx="0" cy="1181100"/>
          </a:xfrm>
          <a:prstGeom prst="line">
            <a:avLst/>
          </a:prstGeom>
          <a:noFill/>
          <a:ln w="12700">
            <a:solidFill>
              <a:schemeClr val="tx1"/>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43" name="Rectangle 47">
            <a:extLst>
              <a:ext uri="{FF2B5EF4-FFF2-40B4-BE49-F238E27FC236}">
                <a16:creationId xmlns:a16="http://schemas.microsoft.com/office/drawing/2014/main" id="{5731AE38-C4F4-D7CA-FC5F-6D0E5451E9E4}"/>
              </a:ext>
            </a:extLst>
          </p:cNvPr>
          <p:cNvSpPr>
            <a:spLocks noChangeArrowheads="1"/>
          </p:cNvSpPr>
          <p:nvPr/>
        </p:nvSpPr>
        <p:spPr bwMode="auto">
          <a:xfrm>
            <a:off x="7370763" y="4090988"/>
            <a:ext cx="730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Spring</a:t>
            </a:r>
          </a:p>
        </p:txBody>
      </p:sp>
      <p:sp>
        <p:nvSpPr>
          <p:cNvPr id="106544" name="Line 48">
            <a:extLst>
              <a:ext uri="{FF2B5EF4-FFF2-40B4-BE49-F238E27FC236}">
                <a16:creationId xmlns:a16="http://schemas.microsoft.com/office/drawing/2014/main" id="{899EDF69-D8E8-BCE6-B19C-5F7A0DB4D9A9}"/>
              </a:ext>
              <a:ext uri="{C183D7F6-B498-43B3-948B-1728B52AA6E4}">
                <adec:decorative xmlns:adec="http://schemas.microsoft.com/office/drawing/2017/decorative" val="1"/>
              </a:ext>
            </a:extLst>
          </p:cNvPr>
          <p:cNvSpPr>
            <a:spLocks noChangeShapeType="1"/>
          </p:cNvSpPr>
          <p:nvPr/>
        </p:nvSpPr>
        <p:spPr bwMode="auto">
          <a:xfrm flipH="1" flipV="1">
            <a:off x="5957888" y="4368800"/>
            <a:ext cx="1970087" cy="3175"/>
          </a:xfrm>
          <a:prstGeom prst="line">
            <a:avLst/>
          </a:prstGeom>
          <a:noFill/>
          <a:ln w="12700">
            <a:solidFill>
              <a:schemeClr val="tx1"/>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45" name="Rectangle 49">
            <a:extLst>
              <a:ext uri="{FF2B5EF4-FFF2-40B4-BE49-F238E27FC236}">
                <a16:creationId xmlns:a16="http://schemas.microsoft.com/office/drawing/2014/main" id="{96D48FF0-D8C6-3993-9CE0-E82E4A76749A}"/>
              </a:ext>
            </a:extLst>
          </p:cNvPr>
          <p:cNvSpPr>
            <a:spLocks noChangeArrowheads="1"/>
          </p:cNvSpPr>
          <p:nvPr/>
        </p:nvSpPr>
        <p:spPr bwMode="auto">
          <a:xfrm>
            <a:off x="287338" y="4454525"/>
            <a:ext cx="1638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Connection</a:t>
            </a:r>
          </a:p>
        </p:txBody>
      </p:sp>
      <p:sp>
        <p:nvSpPr>
          <p:cNvPr id="106546" name="Line 50">
            <a:extLst>
              <a:ext uri="{FF2B5EF4-FFF2-40B4-BE49-F238E27FC236}">
                <a16:creationId xmlns:a16="http://schemas.microsoft.com/office/drawing/2014/main" id="{74AD9ED0-9A80-87CD-8EAA-5008802F5289}"/>
              </a:ext>
              <a:ext uri="{C183D7F6-B498-43B3-948B-1728B52AA6E4}">
                <adec:decorative xmlns:adec="http://schemas.microsoft.com/office/drawing/2017/decorative" val="1"/>
              </a:ext>
            </a:extLst>
          </p:cNvPr>
          <p:cNvSpPr>
            <a:spLocks noChangeShapeType="1"/>
          </p:cNvSpPr>
          <p:nvPr/>
        </p:nvSpPr>
        <p:spPr bwMode="auto">
          <a:xfrm>
            <a:off x="376238" y="4733925"/>
            <a:ext cx="2076450" cy="0"/>
          </a:xfrm>
          <a:prstGeom prst="line">
            <a:avLst/>
          </a:prstGeom>
          <a:noFill/>
          <a:ln w="1270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47" name="Rectangle 51">
            <a:extLst>
              <a:ext uri="{FF2B5EF4-FFF2-40B4-BE49-F238E27FC236}">
                <a16:creationId xmlns:a16="http://schemas.microsoft.com/office/drawing/2014/main" id="{DA9540B2-0372-B9D8-A14A-8ADFF67D2243}"/>
              </a:ext>
            </a:extLst>
          </p:cNvPr>
          <p:cNvSpPr>
            <a:spLocks noChangeArrowheads="1"/>
          </p:cNvSpPr>
          <p:nvPr/>
        </p:nvSpPr>
        <p:spPr bwMode="auto">
          <a:xfrm>
            <a:off x="7518400" y="4567238"/>
            <a:ext cx="725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Seal</a:t>
            </a:r>
          </a:p>
        </p:txBody>
      </p:sp>
      <p:sp>
        <p:nvSpPr>
          <p:cNvPr id="106548" name="Line 52">
            <a:extLst>
              <a:ext uri="{FF2B5EF4-FFF2-40B4-BE49-F238E27FC236}">
                <a16:creationId xmlns:a16="http://schemas.microsoft.com/office/drawing/2014/main" id="{129D3423-E65D-7522-A81B-81A90E0C4A34}"/>
              </a:ext>
              <a:ext uri="{C183D7F6-B498-43B3-948B-1728B52AA6E4}">
                <adec:decorative xmlns:adec="http://schemas.microsoft.com/office/drawing/2017/decorative" val="1"/>
              </a:ext>
            </a:extLst>
          </p:cNvPr>
          <p:cNvSpPr>
            <a:spLocks noChangeShapeType="1"/>
          </p:cNvSpPr>
          <p:nvPr/>
        </p:nvSpPr>
        <p:spPr bwMode="auto">
          <a:xfrm flipH="1" flipV="1">
            <a:off x="6205538" y="4848225"/>
            <a:ext cx="1717675" cy="1588"/>
          </a:xfrm>
          <a:prstGeom prst="line">
            <a:avLst/>
          </a:prstGeom>
          <a:noFill/>
          <a:ln w="12700">
            <a:solidFill>
              <a:schemeClr val="tx1"/>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49" name="Rectangle 53">
            <a:extLst>
              <a:ext uri="{FF2B5EF4-FFF2-40B4-BE49-F238E27FC236}">
                <a16:creationId xmlns:a16="http://schemas.microsoft.com/office/drawing/2014/main" id="{DD335B8F-1B1B-129B-03C6-3236E3998D98}"/>
              </a:ext>
            </a:extLst>
          </p:cNvPr>
          <p:cNvSpPr>
            <a:spLocks noChangeArrowheads="1"/>
          </p:cNvSpPr>
          <p:nvPr/>
        </p:nvSpPr>
        <p:spPr bwMode="auto">
          <a:xfrm>
            <a:off x="5767388" y="2257425"/>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Bearing</a:t>
            </a:r>
          </a:p>
        </p:txBody>
      </p:sp>
      <p:sp>
        <p:nvSpPr>
          <p:cNvPr id="106550" name="Line 54">
            <a:extLst>
              <a:ext uri="{FF2B5EF4-FFF2-40B4-BE49-F238E27FC236}">
                <a16:creationId xmlns:a16="http://schemas.microsoft.com/office/drawing/2014/main" id="{59A44325-1ADC-681F-C0AD-726C59677E0B}"/>
              </a:ext>
              <a:ext uri="{C183D7F6-B498-43B3-948B-1728B52AA6E4}">
                <adec:decorative xmlns:adec="http://schemas.microsoft.com/office/drawing/2017/decorative" val="1"/>
              </a:ext>
            </a:extLst>
          </p:cNvPr>
          <p:cNvSpPr>
            <a:spLocks noChangeShapeType="1"/>
          </p:cNvSpPr>
          <p:nvPr/>
        </p:nvSpPr>
        <p:spPr bwMode="auto">
          <a:xfrm>
            <a:off x="5805488" y="2355850"/>
            <a:ext cx="0" cy="819150"/>
          </a:xfrm>
          <a:prstGeom prst="line">
            <a:avLst/>
          </a:prstGeom>
          <a:noFill/>
          <a:ln w="12700">
            <a:solidFill>
              <a:schemeClr val="tx1"/>
            </a:solidFill>
            <a:round/>
            <a:headEnd type="none" w="sm" len="sm"/>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51" name="Rectangle 55">
            <a:extLst>
              <a:ext uri="{FF2B5EF4-FFF2-40B4-BE49-F238E27FC236}">
                <a16:creationId xmlns:a16="http://schemas.microsoft.com/office/drawing/2014/main" id="{8393B0E2-2C98-B2A0-6BD2-E04C4C685FBC}"/>
              </a:ext>
            </a:extLst>
          </p:cNvPr>
          <p:cNvSpPr>
            <a:spLocks noChangeArrowheads="1"/>
          </p:cNvSpPr>
          <p:nvPr/>
        </p:nvSpPr>
        <p:spPr bwMode="auto">
          <a:xfrm>
            <a:off x="7507288" y="3609975"/>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Vent</a:t>
            </a:r>
          </a:p>
        </p:txBody>
      </p:sp>
      <p:sp>
        <p:nvSpPr>
          <p:cNvPr id="106552" name="Line 56">
            <a:extLst>
              <a:ext uri="{FF2B5EF4-FFF2-40B4-BE49-F238E27FC236}">
                <a16:creationId xmlns:a16="http://schemas.microsoft.com/office/drawing/2014/main" id="{683DDA5B-213C-67CE-DDDC-860E616786A8}"/>
              </a:ext>
              <a:ext uri="{C183D7F6-B498-43B3-948B-1728B52AA6E4}">
                <adec:decorative xmlns:adec="http://schemas.microsoft.com/office/drawing/2017/decorative" val="1"/>
              </a:ext>
            </a:extLst>
          </p:cNvPr>
          <p:cNvSpPr>
            <a:spLocks noChangeShapeType="1"/>
          </p:cNvSpPr>
          <p:nvPr/>
        </p:nvSpPr>
        <p:spPr bwMode="auto">
          <a:xfrm flipH="1">
            <a:off x="6696075" y="3895725"/>
            <a:ext cx="1244600" cy="0"/>
          </a:xfrm>
          <a:prstGeom prst="line">
            <a:avLst/>
          </a:prstGeom>
          <a:noFill/>
          <a:ln w="12700">
            <a:solidFill>
              <a:schemeClr val="tx1"/>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8121" name="Group 57">
            <a:extLst>
              <a:ext uri="{FF2B5EF4-FFF2-40B4-BE49-F238E27FC236}">
                <a16:creationId xmlns:a16="http://schemas.microsoft.com/office/drawing/2014/main" id="{DF906B51-250C-7C86-5CF7-F456958CED20}"/>
              </a:ext>
              <a:ext uri="{C183D7F6-B498-43B3-948B-1728B52AA6E4}">
                <adec:decorative xmlns:adec="http://schemas.microsoft.com/office/drawing/2017/decorative" val="1"/>
              </a:ext>
            </a:extLst>
          </p:cNvPr>
          <p:cNvGrpSpPr>
            <a:grpSpLocks/>
          </p:cNvGrpSpPr>
          <p:nvPr/>
        </p:nvGrpSpPr>
        <p:grpSpPr bwMode="auto">
          <a:xfrm>
            <a:off x="7548563" y="2276475"/>
            <a:ext cx="1200150" cy="538163"/>
            <a:chOff x="4512" y="1008"/>
            <a:chExt cx="756" cy="339"/>
          </a:xfrm>
        </p:grpSpPr>
        <p:grpSp>
          <p:nvGrpSpPr>
            <p:cNvPr id="88123" name="Group 58">
              <a:extLst>
                <a:ext uri="{FF2B5EF4-FFF2-40B4-BE49-F238E27FC236}">
                  <a16:creationId xmlns:a16="http://schemas.microsoft.com/office/drawing/2014/main" id="{A9C7CEA7-777F-F5B3-505F-AE754B0032C8}"/>
                </a:ext>
              </a:extLst>
            </p:cNvPr>
            <p:cNvGrpSpPr>
              <a:grpSpLocks/>
            </p:cNvGrpSpPr>
            <p:nvPr/>
          </p:nvGrpSpPr>
          <p:grpSpPr bwMode="auto">
            <a:xfrm>
              <a:off x="4596" y="1010"/>
              <a:ext cx="672" cy="231"/>
              <a:chOff x="4601" y="1010"/>
              <a:chExt cx="672" cy="231"/>
            </a:xfrm>
          </p:grpSpPr>
          <p:sp>
            <p:nvSpPr>
              <p:cNvPr id="88142" name="Freeform 59">
                <a:extLst>
                  <a:ext uri="{FF2B5EF4-FFF2-40B4-BE49-F238E27FC236}">
                    <a16:creationId xmlns:a16="http://schemas.microsoft.com/office/drawing/2014/main" id="{7997DDD6-4237-A903-EF2D-370F686AB281}"/>
                  </a:ext>
                </a:extLst>
              </p:cNvPr>
              <p:cNvSpPr>
                <a:spLocks/>
              </p:cNvSpPr>
              <p:nvPr/>
            </p:nvSpPr>
            <p:spPr bwMode="auto">
              <a:xfrm>
                <a:off x="4601" y="1010"/>
                <a:ext cx="17" cy="231"/>
              </a:xfrm>
              <a:custGeom>
                <a:avLst/>
                <a:gdLst>
                  <a:gd name="T0" fmla="*/ 0 w 17"/>
                  <a:gd name="T1" fmla="*/ 0 h 231"/>
                  <a:gd name="T2" fmla="*/ 0 w 17"/>
                  <a:gd name="T3" fmla="*/ 230 h 231"/>
                  <a:gd name="T4" fmla="*/ 16 w 17"/>
                  <a:gd name="T5" fmla="*/ 230 h 231"/>
                  <a:gd name="T6" fmla="*/ 0 60000 65536"/>
                  <a:gd name="T7" fmla="*/ 0 60000 65536"/>
                  <a:gd name="T8" fmla="*/ 0 60000 65536"/>
                </a:gdLst>
                <a:ahLst/>
                <a:cxnLst>
                  <a:cxn ang="T6">
                    <a:pos x="T0" y="T1"/>
                  </a:cxn>
                  <a:cxn ang="T7">
                    <a:pos x="T2" y="T3"/>
                  </a:cxn>
                  <a:cxn ang="T8">
                    <a:pos x="T4" y="T5"/>
                  </a:cxn>
                </a:cxnLst>
                <a:rect l="0" t="0" r="r" b="b"/>
                <a:pathLst>
                  <a:path w="17" h="231">
                    <a:moveTo>
                      <a:pt x="0" y="0"/>
                    </a:moveTo>
                    <a:lnTo>
                      <a:pt x="0" y="230"/>
                    </a:lnTo>
                    <a:lnTo>
                      <a:pt x="16"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43" name="Freeform 60">
                <a:extLst>
                  <a:ext uri="{FF2B5EF4-FFF2-40B4-BE49-F238E27FC236}">
                    <a16:creationId xmlns:a16="http://schemas.microsoft.com/office/drawing/2014/main" id="{C6146325-00B5-CEBA-E0D5-41D2A5CF12EF}"/>
                  </a:ext>
                </a:extLst>
              </p:cNvPr>
              <p:cNvSpPr>
                <a:spLocks/>
              </p:cNvSpPr>
              <p:nvPr/>
            </p:nvSpPr>
            <p:spPr bwMode="auto">
              <a:xfrm>
                <a:off x="4660" y="1010"/>
                <a:ext cx="17" cy="231"/>
              </a:xfrm>
              <a:custGeom>
                <a:avLst/>
                <a:gdLst>
                  <a:gd name="T0" fmla="*/ 0 w 17"/>
                  <a:gd name="T1" fmla="*/ 230 h 231"/>
                  <a:gd name="T2" fmla="*/ 0 w 17"/>
                  <a:gd name="T3" fmla="*/ 0 h 231"/>
                  <a:gd name="T4" fmla="*/ 16 w 17"/>
                  <a:gd name="T5" fmla="*/ 0 h 231"/>
                  <a:gd name="T6" fmla="*/ 0 60000 65536"/>
                  <a:gd name="T7" fmla="*/ 0 60000 65536"/>
                  <a:gd name="T8" fmla="*/ 0 60000 65536"/>
                </a:gdLst>
                <a:ahLst/>
                <a:cxnLst>
                  <a:cxn ang="T6">
                    <a:pos x="T0" y="T1"/>
                  </a:cxn>
                  <a:cxn ang="T7">
                    <a:pos x="T2" y="T3"/>
                  </a:cxn>
                  <a:cxn ang="T8">
                    <a:pos x="T4" y="T5"/>
                  </a:cxn>
                </a:cxnLst>
                <a:rect l="0" t="0" r="r" b="b"/>
                <a:pathLst>
                  <a:path w="17" h="231">
                    <a:moveTo>
                      <a:pt x="0" y="230"/>
                    </a:moveTo>
                    <a:lnTo>
                      <a:pt x="0" y="0"/>
                    </a:lnTo>
                    <a:lnTo>
                      <a:pt x="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44" name="Freeform 61">
                <a:extLst>
                  <a:ext uri="{FF2B5EF4-FFF2-40B4-BE49-F238E27FC236}">
                    <a16:creationId xmlns:a16="http://schemas.microsoft.com/office/drawing/2014/main" id="{C8B5E946-8BA5-3524-3ECA-5142AD284DB5}"/>
                  </a:ext>
                </a:extLst>
              </p:cNvPr>
              <p:cNvSpPr>
                <a:spLocks/>
              </p:cNvSpPr>
              <p:nvPr/>
            </p:nvSpPr>
            <p:spPr bwMode="auto">
              <a:xfrm>
                <a:off x="4660" y="1096"/>
                <a:ext cx="613" cy="1"/>
              </a:xfrm>
              <a:custGeom>
                <a:avLst/>
                <a:gdLst>
                  <a:gd name="T0" fmla="*/ 0 w 613"/>
                  <a:gd name="T1" fmla="*/ 0 h 1"/>
                  <a:gd name="T2" fmla="*/ 610 w 613"/>
                  <a:gd name="T3" fmla="*/ 0 h 1"/>
                  <a:gd name="T4" fmla="*/ 612 w 613"/>
                  <a:gd name="T5" fmla="*/ 0 h 1"/>
                  <a:gd name="T6" fmla="*/ 0 60000 65536"/>
                  <a:gd name="T7" fmla="*/ 0 60000 65536"/>
                  <a:gd name="T8" fmla="*/ 0 60000 65536"/>
                </a:gdLst>
                <a:ahLst/>
                <a:cxnLst>
                  <a:cxn ang="T6">
                    <a:pos x="T0" y="T1"/>
                  </a:cxn>
                  <a:cxn ang="T7">
                    <a:pos x="T2" y="T3"/>
                  </a:cxn>
                  <a:cxn ang="T8">
                    <a:pos x="T4" y="T5"/>
                  </a:cxn>
                </a:cxnLst>
                <a:rect l="0" t="0" r="r" b="b"/>
                <a:pathLst>
                  <a:path w="613" h="1">
                    <a:moveTo>
                      <a:pt x="0" y="0"/>
                    </a:moveTo>
                    <a:lnTo>
                      <a:pt x="610" y="0"/>
                    </a:lnTo>
                    <a:lnTo>
                      <a:pt x="61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45" name="Freeform 62">
                <a:extLst>
                  <a:ext uri="{FF2B5EF4-FFF2-40B4-BE49-F238E27FC236}">
                    <a16:creationId xmlns:a16="http://schemas.microsoft.com/office/drawing/2014/main" id="{D9D5EE6D-AE05-0157-CFE9-D8D423087723}"/>
                  </a:ext>
                </a:extLst>
              </p:cNvPr>
              <p:cNvSpPr>
                <a:spLocks/>
              </p:cNvSpPr>
              <p:nvPr/>
            </p:nvSpPr>
            <p:spPr bwMode="auto">
              <a:xfrm>
                <a:off x="4660" y="1154"/>
                <a:ext cx="611" cy="1"/>
              </a:xfrm>
              <a:custGeom>
                <a:avLst/>
                <a:gdLst>
                  <a:gd name="T0" fmla="*/ 610 w 611"/>
                  <a:gd name="T1" fmla="*/ 0 h 1"/>
                  <a:gd name="T2" fmla="*/ 0 w 611"/>
                  <a:gd name="T3" fmla="*/ 0 h 1"/>
                  <a:gd name="T4" fmla="*/ 2 w 611"/>
                  <a:gd name="T5" fmla="*/ 0 h 1"/>
                  <a:gd name="T6" fmla="*/ 0 60000 65536"/>
                  <a:gd name="T7" fmla="*/ 0 60000 65536"/>
                  <a:gd name="T8" fmla="*/ 0 60000 65536"/>
                </a:gdLst>
                <a:ahLst/>
                <a:cxnLst>
                  <a:cxn ang="T6">
                    <a:pos x="T0" y="T1"/>
                  </a:cxn>
                  <a:cxn ang="T7">
                    <a:pos x="T2" y="T3"/>
                  </a:cxn>
                  <a:cxn ang="T8">
                    <a:pos x="T4" y="T5"/>
                  </a:cxn>
                </a:cxnLst>
                <a:rect l="0" t="0" r="r" b="b"/>
                <a:pathLst>
                  <a:path w="611" h="1">
                    <a:moveTo>
                      <a:pt x="610" y="0"/>
                    </a:moveTo>
                    <a:lnTo>
                      <a:pt x="0" y="0"/>
                    </a:lnTo>
                    <a:lnTo>
                      <a:pt x="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8124" name="Freeform 63">
              <a:extLst>
                <a:ext uri="{FF2B5EF4-FFF2-40B4-BE49-F238E27FC236}">
                  <a16:creationId xmlns:a16="http://schemas.microsoft.com/office/drawing/2014/main" id="{B9BB0265-78D9-C480-4FA3-72CE1E3675E7}"/>
                </a:ext>
              </a:extLst>
            </p:cNvPr>
            <p:cNvSpPr>
              <a:spLocks/>
            </p:cNvSpPr>
            <p:nvPr/>
          </p:nvSpPr>
          <p:spPr bwMode="auto">
            <a:xfrm>
              <a:off x="4558" y="1240"/>
              <a:ext cx="17" cy="107"/>
            </a:xfrm>
            <a:custGeom>
              <a:avLst/>
              <a:gdLst>
                <a:gd name="T0" fmla="*/ 0 w 17"/>
                <a:gd name="T1" fmla="*/ 0 h 107"/>
                <a:gd name="T2" fmla="*/ 0 w 17"/>
                <a:gd name="T3" fmla="*/ 106 h 107"/>
                <a:gd name="T4" fmla="*/ 16 w 17"/>
                <a:gd name="T5" fmla="*/ 106 h 107"/>
                <a:gd name="T6" fmla="*/ 0 60000 65536"/>
                <a:gd name="T7" fmla="*/ 0 60000 65536"/>
                <a:gd name="T8" fmla="*/ 0 60000 65536"/>
              </a:gdLst>
              <a:ahLst/>
              <a:cxnLst>
                <a:cxn ang="T6">
                  <a:pos x="T0" y="T1"/>
                </a:cxn>
                <a:cxn ang="T7">
                  <a:pos x="T2" y="T3"/>
                </a:cxn>
                <a:cxn ang="T8">
                  <a:pos x="T4" y="T5"/>
                </a:cxn>
              </a:cxnLst>
              <a:rect l="0" t="0" r="r" b="b"/>
              <a:pathLst>
                <a:path w="17" h="107">
                  <a:moveTo>
                    <a:pt x="0" y="0"/>
                  </a:moveTo>
                  <a:lnTo>
                    <a:pt x="0" y="106"/>
                  </a:lnTo>
                  <a:lnTo>
                    <a:pt x="16"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8125" name="Group 64">
              <a:extLst>
                <a:ext uri="{FF2B5EF4-FFF2-40B4-BE49-F238E27FC236}">
                  <a16:creationId xmlns:a16="http://schemas.microsoft.com/office/drawing/2014/main" id="{7A0EC62E-ED69-56E3-D33A-59D0491310BB}"/>
                </a:ext>
              </a:extLst>
            </p:cNvPr>
            <p:cNvGrpSpPr>
              <a:grpSpLocks/>
            </p:cNvGrpSpPr>
            <p:nvPr/>
          </p:nvGrpSpPr>
          <p:grpSpPr bwMode="auto">
            <a:xfrm>
              <a:off x="4660" y="1008"/>
              <a:ext cx="465" cy="233"/>
              <a:chOff x="4660" y="1008"/>
              <a:chExt cx="465" cy="233"/>
            </a:xfrm>
          </p:grpSpPr>
          <p:sp>
            <p:nvSpPr>
              <p:cNvPr id="88131" name="Freeform 65">
                <a:extLst>
                  <a:ext uri="{FF2B5EF4-FFF2-40B4-BE49-F238E27FC236}">
                    <a16:creationId xmlns:a16="http://schemas.microsoft.com/office/drawing/2014/main" id="{04C26842-DC64-FE1F-577A-D134D77EB4D4}"/>
                  </a:ext>
                </a:extLst>
              </p:cNvPr>
              <p:cNvSpPr>
                <a:spLocks/>
              </p:cNvSpPr>
              <p:nvPr/>
            </p:nvSpPr>
            <p:spPr bwMode="auto">
              <a:xfrm>
                <a:off x="4660" y="1154"/>
                <a:ext cx="30" cy="87"/>
              </a:xfrm>
              <a:custGeom>
                <a:avLst/>
                <a:gdLst>
                  <a:gd name="T0" fmla="*/ 0 w 30"/>
                  <a:gd name="T1" fmla="*/ 86 h 87"/>
                  <a:gd name="T2" fmla="*/ 27 w 30"/>
                  <a:gd name="T3" fmla="*/ 0 h 87"/>
                  <a:gd name="T4" fmla="*/ 29 w 30"/>
                  <a:gd name="T5" fmla="*/ 0 h 87"/>
                  <a:gd name="T6" fmla="*/ 0 60000 65536"/>
                  <a:gd name="T7" fmla="*/ 0 60000 65536"/>
                  <a:gd name="T8" fmla="*/ 0 60000 65536"/>
                </a:gdLst>
                <a:ahLst/>
                <a:cxnLst>
                  <a:cxn ang="T6">
                    <a:pos x="T0" y="T1"/>
                  </a:cxn>
                  <a:cxn ang="T7">
                    <a:pos x="T2" y="T3"/>
                  </a:cxn>
                  <a:cxn ang="T8">
                    <a:pos x="T4" y="T5"/>
                  </a:cxn>
                </a:cxnLst>
                <a:rect l="0" t="0" r="r" b="b"/>
                <a:pathLst>
                  <a:path w="30" h="87">
                    <a:moveTo>
                      <a:pt x="0" y="86"/>
                    </a:moveTo>
                    <a:lnTo>
                      <a:pt x="27" y="0"/>
                    </a:lnTo>
                    <a:lnTo>
                      <a:pt x="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2" name="Freeform 66">
                <a:extLst>
                  <a:ext uri="{FF2B5EF4-FFF2-40B4-BE49-F238E27FC236}">
                    <a16:creationId xmlns:a16="http://schemas.microsoft.com/office/drawing/2014/main" id="{00723A4A-78C0-5CC7-AEEF-F378EAB45943}"/>
                  </a:ext>
                </a:extLst>
              </p:cNvPr>
              <p:cNvSpPr>
                <a:spLocks/>
              </p:cNvSpPr>
              <p:nvPr/>
            </p:nvSpPr>
            <p:spPr bwMode="auto">
              <a:xfrm>
                <a:off x="4733" y="1010"/>
                <a:ext cx="60" cy="231"/>
              </a:xfrm>
              <a:custGeom>
                <a:avLst/>
                <a:gdLst>
                  <a:gd name="T0" fmla="*/ 0 w 60"/>
                  <a:gd name="T1" fmla="*/ 0 h 231"/>
                  <a:gd name="T2" fmla="*/ 57 w 60"/>
                  <a:gd name="T3" fmla="*/ 230 h 231"/>
                  <a:gd name="T4" fmla="*/ 59 w 60"/>
                  <a:gd name="T5" fmla="*/ 230 h 231"/>
                  <a:gd name="T6" fmla="*/ 0 60000 65536"/>
                  <a:gd name="T7" fmla="*/ 0 60000 65536"/>
                  <a:gd name="T8" fmla="*/ 0 60000 65536"/>
                </a:gdLst>
                <a:ahLst/>
                <a:cxnLst>
                  <a:cxn ang="T6">
                    <a:pos x="T0" y="T1"/>
                  </a:cxn>
                  <a:cxn ang="T7">
                    <a:pos x="T2" y="T3"/>
                  </a:cxn>
                  <a:cxn ang="T8">
                    <a:pos x="T4" y="T5"/>
                  </a:cxn>
                </a:cxnLst>
                <a:rect l="0" t="0" r="r" b="b"/>
                <a:pathLst>
                  <a:path w="60" h="231">
                    <a:moveTo>
                      <a:pt x="0" y="0"/>
                    </a:moveTo>
                    <a:lnTo>
                      <a:pt x="57" y="230"/>
                    </a:lnTo>
                    <a:lnTo>
                      <a:pt x="59"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3" name="Freeform 67">
                <a:extLst>
                  <a:ext uri="{FF2B5EF4-FFF2-40B4-BE49-F238E27FC236}">
                    <a16:creationId xmlns:a16="http://schemas.microsoft.com/office/drawing/2014/main" id="{C411BFE1-2546-B7B0-9D1A-08040CA0B675}"/>
                  </a:ext>
                </a:extLst>
              </p:cNvPr>
              <p:cNvSpPr>
                <a:spLocks/>
              </p:cNvSpPr>
              <p:nvPr/>
            </p:nvSpPr>
            <p:spPr bwMode="auto">
              <a:xfrm>
                <a:off x="4790" y="1154"/>
                <a:ext cx="32" cy="87"/>
              </a:xfrm>
              <a:custGeom>
                <a:avLst/>
                <a:gdLst>
                  <a:gd name="T0" fmla="*/ 0 w 32"/>
                  <a:gd name="T1" fmla="*/ 86 h 87"/>
                  <a:gd name="T2" fmla="*/ 29 w 32"/>
                  <a:gd name="T3" fmla="*/ 0 h 87"/>
                  <a:gd name="T4" fmla="*/ 31 w 32"/>
                  <a:gd name="T5" fmla="*/ 0 h 87"/>
                  <a:gd name="T6" fmla="*/ 0 60000 65536"/>
                  <a:gd name="T7" fmla="*/ 0 60000 65536"/>
                  <a:gd name="T8" fmla="*/ 0 60000 65536"/>
                </a:gdLst>
                <a:ahLst/>
                <a:cxnLst>
                  <a:cxn ang="T6">
                    <a:pos x="T0" y="T1"/>
                  </a:cxn>
                  <a:cxn ang="T7">
                    <a:pos x="T2" y="T3"/>
                  </a:cxn>
                  <a:cxn ang="T8">
                    <a:pos x="T4" y="T5"/>
                  </a:cxn>
                </a:cxnLst>
                <a:rect l="0" t="0" r="r" b="b"/>
                <a:pathLst>
                  <a:path w="32" h="87">
                    <a:moveTo>
                      <a:pt x="0" y="86"/>
                    </a:moveTo>
                    <a:lnTo>
                      <a:pt x="29" y="0"/>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4" name="Freeform 68">
                <a:extLst>
                  <a:ext uri="{FF2B5EF4-FFF2-40B4-BE49-F238E27FC236}">
                    <a16:creationId xmlns:a16="http://schemas.microsoft.com/office/drawing/2014/main" id="{BC008F63-9EB4-7B5A-7551-5CDF1BBC5008}"/>
                  </a:ext>
                </a:extLst>
              </p:cNvPr>
              <p:cNvSpPr>
                <a:spLocks/>
              </p:cNvSpPr>
              <p:nvPr/>
            </p:nvSpPr>
            <p:spPr bwMode="auto">
              <a:xfrm>
                <a:off x="4863" y="1010"/>
                <a:ext cx="61" cy="231"/>
              </a:xfrm>
              <a:custGeom>
                <a:avLst/>
                <a:gdLst>
                  <a:gd name="T0" fmla="*/ 0 w 61"/>
                  <a:gd name="T1" fmla="*/ 0 h 231"/>
                  <a:gd name="T2" fmla="*/ 58 w 61"/>
                  <a:gd name="T3" fmla="*/ 230 h 231"/>
                  <a:gd name="T4" fmla="*/ 60 w 61"/>
                  <a:gd name="T5" fmla="*/ 230 h 231"/>
                  <a:gd name="T6" fmla="*/ 0 60000 65536"/>
                  <a:gd name="T7" fmla="*/ 0 60000 65536"/>
                  <a:gd name="T8" fmla="*/ 0 60000 65536"/>
                </a:gdLst>
                <a:ahLst/>
                <a:cxnLst>
                  <a:cxn ang="T6">
                    <a:pos x="T0" y="T1"/>
                  </a:cxn>
                  <a:cxn ang="T7">
                    <a:pos x="T2" y="T3"/>
                  </a:cxn>
                  <a:cxn ang="T8">
                    <a:pos x="T4" y="T5"/>
                  </a:cxn>
                </a:cxnLst>
                <a:rect l="0" t="0" r="r" b="b"/>
                <a:pathLst>
                  <a:path w="61" h="231">
                    <a:moveTo>
                      <a:pt x="0" y="0"/>
                    </a:moveTo>
                    <a:lnTo>
                      <a:pt x="58" y="230"/>
                    </a:lnTo>
                    <a:lnTo>
                      <a:pt x="60"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5" name="Freeform 69">
                <a:extLst>
                  <a:ext uri="{FF2B5EF4-FFF2-40B4-BE49-F238E27FC236}">
                    <a16:creationId xmlns:a16="http://schemas.microsoft.com/office/drawing/2014/main" id="{E91BA3FD-4CD0-4383-D1FE-3C67F6EEBF11}"/>
                  </a:ext>
                </a:extLst>
              </p:cNvPr>
              <p:cNvSpPr>
                <a:spLocks/>
              </p:cNvSpPr>
              <p:nvPr/>
            </p:nvSpPr>
            <p:spPr bwMode="auto">
              <a:xfrm>
                <a:off x="4921" y="1154"/>
                <a:ext cx="24" cy="87"/>
              </a:xfrm>
              <a:custGeom>
                <a:avLst/>
                <a:gdLst>
                  <a:gd name="T0" fmla="*/ 0 w 24"/>
                  <a:gd name="T1" fmla="*/ 86 h 87"/>
                  <a:gd name="T2" fmla="*/ 21 w 24"/>
                  <a:gd name="T3" fmla="*/ 0 h 87"/>
                  <a:gd name="T4" fmla="*/ 23 w 24"/>
                  <a:gd name="T5" fmla="*/ 0 h 87"/>
                  <a:gd name="T6" fmla="*/ 0 60000 65536"/>
                  <a:gd name="T7" fmla="*/ 0 60000 65536"/>
                  <a:gd name="T8" fmla="*/ 0 60000 65536"/>
                </a:gdLst>
                <a:ahLst/>
                <a:cxnLst>
                  <a:cxn ang="T6">
                    <a:pos x="T0" y="T1"/>
                  </a:cxn>
                  <a:cxn ang="T7">
                    <a:pos x="T2" y="T3"/>
                  </a:cxn>
                  <a:cxn ang="T8">
                    <a:pos x="T4" y="T5"/>
                  </a:cxn>
                </a:cxnLst>
                <a:rect l="0" t="0" r="r" b="b"/>
                <a:pathLst>
                  <a:path w="24" h="87">
                    <a:moveTo>
                      <a:pt x="0" y="86"/>
                    </a:moveTo>
                    <a:lnTo>
                      <a:pt x="21" y="0"/>
                    </a:lnTo>
                    <a:lnTo>
                      <a:pt x="2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6" name="Freeform 70">
                <a:extLst>
                  <a:ext uri="{FF2B5EF4-FFF2-40B4-BE49-F238E27FC236}">
                    <a16:creationId xmlns:a16="http://schemas.microsoft.com/office/drawing/2014/main" id="{3AEF6BA1-C703-6E1F-1D4B-202A7F85BB23}"/>
                  </a:ext>
                </a:extLst>
              </p:cNvPr>
              <p:cNvSpPr>
                <a:spLocks/>
              </p:cNvSpPr>
              <p:nvPr/>
            </p:nvSpPr>
            <p:spPr bwMode="auto">
              <a:xfrm>
                <a:off x="4978" y="1010"/>
                <a:ext cx="76" cy="231"/>
              </a:xfrm>
              <a:custGeom>
                <a:avLst/>
                <a:gdLst>
                  <a:gd name="T0" fmla="*/ 0 w 76"/>
                  <a:gd name="T1" fmla="*/ 0 h 231"/>
                  <a:gd name="T2" fmla="*/ 73 w 76"/>
                  <a:gd name="T3" fmla="*/ 230 h 231"/>
                  <a:gd name="T4" fmla="*/ 75 w 76"/>
                  <a:gd name="T5" fmla="*/ 230 h 231"/>
                  <a:gd name="T6" fmla="*/ 0 60000 65536"/>
                  <a:gd name="T7" fmla="*/ 0 60000 65536"/>
                  <a:gd name="T8" fmla="*/ 0 60000 65536"/>
                </a:gdLst>
                <a:ahLst/>
                <a:cxnLst>
                  <a:cxn ang="T6">
                    <a:pos x="T0" y="T1"/>
                  </a:cxn>
                  <a:cxn ang="T7">
                    <a:pos x="T2" y="T3"/>
                  </a:cxn>
                  <a:cxn ang="T8">
                    <a:pos x="T4" y="T5"/>
                  </a:cxn>
                </a:cxnLst>
                <a:rect l="0" t="0" r="r" b="b"/>
                <a:pathLst>
                  <a:path w="76" h="231">
                    <a:moveTo>
                      <a:pt x="0" y="0"/>
                    </a:moveTo>
                    <a:lnTo>
                      <a:pt x="73" y="230"/>
                    </a:lnTo>
                    <a:lnTo>
                      <a:pt x="75"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7" name="Freeform 71">
                <a:extLst>
                  <a:ext uri="{FF2B5EF4-FFF2-40B4-BE49-F238E27FC236}">
                    <a16:creationId xmlns:a16="http://schemas.microsoft.com/office/drawing/2014/main" id="{1E92CB50-937F-DDBA-C7BB-340A3EDB3978}"/>
                  </a:ext>
                </a:extLst>
              </p:cNvPr>
              <p:cNvSpPr>
                <a:spLocks/>
              </p:cNvSpPr>
              <p:nvPr/>
            </p:nvSpPr>
            <p:spPr bwMode="auto">
              <a:xfrm>
                <a:off x="5051" y="1154"/>
                <a:ext cx="32" cy="87"/>
              </a:xfrm>
              <a:custGeom>
                <a:avLst/>
                <a:gdLst>
                  <a:gd name="T0" fmla="*/ 0 w 32"/>
                  <a:gd name="T1" fmla="*/ 86 h 87"/>
                  <a:gd name="T2" fmla="*/ 29 w 32"/>
                  <a:gd name="T3" fmla="*/ 0 h 87"/>
                  <a:gd name="T4" fmla="*/ 31 w 32"/>
                  <a:gd name="T5" fmla="*/ 0 h 87"/>
                  <a:gd name="T6" fmla="*/ 0 60000 65536"/>
                  <a:gd name="T7" fmla="*/ 0 60000 65536"/>
                  <a:gd name="T8" fmla="*/ 0 60000 65536"/>
                </a:gdLst>
                <a:ahLst/>
                <a:cxnLst>
                  <a:cxn ang="T6">
                    <a:pos x="T0" y="T1"/>
                  </a:cxn>
                  <a:cxn ang="T7">
                    <a:pos x="T2" y="T3"/>
                  </a:cxn>
                  <a:cxn ang="T8">
                    <a:pos x="T4" y="T5"/>
                  </a:cxn>
                </a:cxnLst>
                <a:rect l="0" t="0" r="r" b="b"/>
                <a:pathLst>
                  <a:path w="32" h="87">
                    <a:moveTo>
                      <a:pt x="0" y="86"/>
                    </a:moveTo>
                    <a:lnTo>
                      <a:pt x="29" y="0"/>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8" name="Freeform 72">
                <a:extLst>
                  <a:ext uri="{FF2B5EF4-FFF2-40B4-BE49-F238E27FC236}">
                    <a16:creationId xmlns:a16="http://schemas.microsoft.com/office/drawing/2014/main" id="{8FD58456-1E48-985C-BDB1-6BC333E02C03}"/>
                  </a:ext>
                </a:extLst>
              </p:cNvPr>
              <p:cNvSpPr>
                <a:spLocks/>
              </p:cNvSpPr>
              <p:nvPr/>
            </p:nvSpPr>
            <p:spPr bwMode="auto">
              <a:xfrm>
                <a:off x="4706" y="1010"/>
                <a:ext cx="30" cy="87"/>
              </a:xfrm>
              <a:custGeom>
                <a:avLst/>
                <a:gdLst>
                  <a:gd name="T0" fmla="*/ 0 w 30"/>
                  <a:gd name="T1" fmla="*/ 86 h 87"/>
                  <a:gd name="T2" fmla="*/ 27 w 30"/>
                  <a:gd name="T3" fmla="*/ 0 h 87"/>
                  <a:gd name="T4" fmla="*/ 29 w 30"/>
                  <a:gd name="T5" fmla="*/ 0 h 87"/>
                  <a:gd name="T6" fmla="*/ 0 60000 65536"/>
                  <a:gd name="T7" fmla="*/ 0 60000 65536"/>
                  <a:gd name="T8" fmla="*/ 0 60000 65536"/>
                </a:gdLst>
                <a:ahLst/>
                <a:cxnLst>
                  <a:cxn ang="T6">
                    <a:pos x="T0" y="T1"/>
                  </a:cxn>
                  <a:cxn ang="T7">
                    <a:pos x="T2" y="T3"/>
                  </a:cxn>
                  <a:cxn ang="T8">
                    <a:pos x="T4" y="T5"/>
                  </a:cxn>
                </a:cxnLst>
                <a:rect l="0" t="0" r="r" b="b"/>
                <a:pathLst>
                  <a:path w="30" h="87">
                    <a:moveTo>
                      <a:pt x="0" y="86"/>
                    </a:moveTo>
                    <a:lnTo>
                      <a:pt x="27" y="0"/>
                    </a:lnTo>
                    <a:lnTo>
                      <a:pt x="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9" name="Freeform 73">
                <a:extLst>
                  <a:ext uri="{FF2B5EF4-FFF2-40B4-BE49-F238E27FC236}">
                    <a16:creationId xmlns:a16="http://schemas.microsoft.com/office/drawing/2014/main" id="{910099EC-E091-46CA-8531-323C15D6E409}"/>
                  </a:ext>
                </a:extLst>
              </p:cNvPr>
              <p:cNvSpPr>
                <a:spLocks/>
              </p:cNvSpPr>
              <p:nvPr/>
            </p:nvSpPr>
            <p:spPr bwMode="auto">
              <a:xfrm>
                <a:off x="4836" y="1010"/>
                <a:ext cx="30" cy="87"/>
              </a:xfrm>
              <a:custGeom>
                <a:avLst/>
                <a:gdLst>
                  <a:gd name="T0" fmla="*/ 0 w 30"/>
                  <a:gd name="T1" fmla="*/ 86 h 87"/>
                  <a:gd name="T2" fmla="*/ 27 w 30"/>
                  <a:gd name="T3" fmla="*/ 0 h 87"/>
                  <a:gd name="T4" fmla="*/ 29 w 30"/>
                  <a:gd name="T5" fmla="*/ 0 h 87"/>
                  <a:gd name="T6" fmla="*/ 0 60000 65536"/>
                  <a:gd name="T7" fmla="*/ 0 60000 65536"/>
                  <a:gd name="T8" fmla="*/ 0 60000 65536"/>
                </a:gdLst>
                <a:ahLst/>
                <a:cxnLst>
                  <a:cxn ang="T6">
                    <a:pos x="T0" y="T1"/>
                  </a:cxn>
                  <a:cxn ang="T7">
                    <a:pos x="T2" y="T3"/>
                  </a:cxn>
                  <a:cxn ang="T8">
                    <a:pos x="T4" y="T5"/>
                  </a:cxn>
                </a:cxnLst>
                <a:rect l="0" t="0" r="r" b="b"/>
                <a:pathLst>
                  <a:path w="30" h="87">
                    <a:moveTo>
                      <a:pt x="0" y="86"/>
                    </a:moveTo>
                    <a:lnTo>
                      <a:pt x="27" y="0"/>
                    </a:lnTo>
                    <a:lnTo>
                      <a:pt x="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40" name="Freeform 74">
                <a:extLst>
                  <a:ext uri="{FF2B5EF4-FFF2-40B4-BE49-F238E27FC236}">
                    <a16:creationId xmlns:a16="http://schemas.microsoft.com/office/drawing/2014/main" id="{02193E31-902F-060B-3D07-0F4EAACACC1E}"/>
                  </a:ext>
                </a:extLst>
              </p:cNvPr>
              <p:cNvSpPr>
                <a:spLocks/>
              </p:cNvSpPr>
              <p:nvPr/>
            </p:nvSpPr>
            <p:spPr bwMode="auto">
              <a:xfrm>
                <a:off x="4957" y="1010"/>
                <a:ext cx="24" cy="87"/>
              </a:xfrm>
              <a:custGeom>
                <a:avLst/>
                <a:gdLst>
                  <a:gd name="T0" fmla="*/ 0 w 24"/>
                  <a:gd name="T1" fmla="*/ 86 h 87"/>
                  <a:gd name="T2" fmla="*/ 21 w 24"/>
                  <a:gd name="T3" fmla="*/ 0 h 87"/>
                  <a:gd name="T4" fmla="*/ 23 w 24"/>
                  <a:gd name="T5" fmla="*/ 0 h 87"/>
                  <a:gd name="T6" fmla="*/ 0 60000 65536"/>
                  <a:gd name="T7" fmla="*/ 0 60000 65536"/>
                  <a:gd name="T8" fmla="*/ 0 60000 65536"/>
                </a:gdLst>
                <a:ahLst/>
                <a:cxnLst>
                  <a:cxn ang="T6">
                    <a:pos x="T0" y="T1"/>
                  </a:cxn>
                  <a:cxn ang="T7">
                    <a:pos x="T2" y="T3"/>
                  </a:cxn>
                  <a:cxn ang="T8">
                    <a:pos x="T4" y="T5"/>
                  </a:cxn>
                </a:cxnLst>
                <a:rect l="0" t="0" r="r" b="b"/>
                <a:pathLst>
                  <a:path w="24" h="87">
                    <a:moveTo>
                      <a:pt x="0" y="86"/>
                    </a:moveTo>
                    <a:lnTo>
                      <a:pt x="21" y="0"/>
                    </a:lnTo>
                    <a:lnTo>
                      <a:pt x="2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41" name="Freeform 75">
                <a:extLst>
                  <a:ext uri="{FF2B5EF4-FFF2-40B4-BE49-F238E27FC236}">
                    <a16:creationId xmlns:a16="http://schemas.microsoft.com/office/drawing/2014/main" id="{B8DF9AC0-1E51-045C-91FD-A98185D591AE}"/>
                  </a:ext>
                </a:extLst>
              </p:cNvPr>
              <p:cNvSpPr>
                <a:spLocks/>
              </p:cNvSpPr>
              <p:nvPr/>
            </p:nvSpPr>
            <p:spPr bwMode="auto">
              <a:xfrm>
                <a:off x="5099" y="1008"/>
                <a:ext cx="26" cy="89"/>
              </a:xfrm>
              <a:custGeom>
                <a:avLst/>
                <a:gdLst>
                  <a:gd name="T0" fmla="*/ 0 w 26"/>
                  <a:gd name="T1" fmla="*/ 88 h 89"/>
                  <a:gd name="T2" fmla="*/ 23 w 26"/>
                  <a:gd name="T3" fmla="*/ 0 h 89"/>
                  <a:gd name="T4" fmla="*/ 25 w 26"/>
                  <a:gd name="T5" fmla="*/ 0 h 89"/>
                  <a:gd name="T6" fmla="*/ 0 60000 65536"/>
                  <a:gd name="T7" fmla="*/ 0 60000 65536"/>
                  <a:gd name="T8" fmla="*/ 0 60000 65536"/>
                </a:gdLst>
                <a:ahLst/>
                <a:cxnLst>
                  <a:cxn ang="T6">
                    <a:pos x="T0" y="T1"/>
                  </a:cxn>
                  <a:cxn ang="T7">
                    <a:pos x="T2" y="T3"/>
                  </a:cxn>
                  <a:cxn ang="T8">
                    <a:pos x="T4" y="T5"/>
                  </a:cxn>
                </a:cxnLst>
                <a:rect l="0" t="0" r="r" b="b"/>
                <a:pathLst>
                  <a:path w="26" h="89">
                    <a:moveTo>
                      <a:pt x="0" y="88"/>
                    </a:moveTo>
                    <a:lnTo>
                      <a:pt x="23"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8126" name="Freeform 76">
              <a:extLst>
                <a:ext uri="{FF2B5EF4-FFF2-40B4-BE49-F238E27FC236}">
                  <a16:creationId xmlns:a16="http://schemas.microsoft.com/office/drawing/2014/main" id="{4205C252-D6C1-8C6F-7497-EE28B1C05681}"/>
                </a:ext>
              </a:extLst>
            </p:cNvPr>
            <p:cNvSpPr>
              <a:spLocks/>
            </p:cNvSpPr>
            <p:nvPr/>
          </p:nvSpPr>
          <p:spPr bwMode="auto">
            <a:xfrm>
              <a:off x="5122" y="1010"/>
              <a:ext cx="17" cy="87"/>
            </a:xfrm>
            <a:custGeom>
              <a:avLst/>
              <a:gdLst>
                <a:gd name="T0" fmla="*/ 0 w 17"/>
                <a:gd name="T1" fmla="*/ 86 h 87"/>
                <a:gd name="T2" fmla="*/ 0 w 17"/>
                <a:gd name="T3" fmla="*/ 0 h 87"/>
                <a:gd name="T4" fmla="*/ 16 w 17"/>
                <a:gd name="T5" fmla="*/ 0 h 87"/>
                <a:gd name="T6" fmla="*/ 0 60000 65536"/>
                <a:gd name="T7" fmla="*/ 0 60000 65536"/>
                <a:gd name="T8" fmla="*/ 0 60000 65536"/>
              </a:gdLst>
              <a:ahLst/>
              <a:cxnLst>
                <a:cxn ang="T6">
                  <a:pos x="T0" y="T1"/>
                </a:cxn>
                <a:cxn ang="T7">
                  <a:pos x="T2" y="T3"/>
                </a:cxn>
                <a:cxn ang="T8">
                  <a:pos x="T4" y="T5"/>
                </a:cxn>
              </a:cxnLst>
              <a:rect l="0" t="0" r="r" b="b"/>
              <a:pathLst>
                <a:path w="17" h="87">
                  <a:moveTo>
                    <a:pt x="0" y="86"/>
                  </a:moveTo>
                  <a:lnTo>
                    <a:pt x="0" y="0"/>
                  </a:lnTo>
                  <a:lnTo>
                    <a:pt x="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7" name="Freeform 77">
              <a:extLst>
                <a:ext uri="{FF2B5EF4-FFF2-40B4-BE49-F238E27FC236}">
                  <a16:creationId xmlns:a16="http://schemas.microsoft.com/office/drawing/2014/main" id="{827B7149-F8B2-FC68-5334-80D869E599CE}"/>
                </a:ext>
              </a:extLst>
            </p:cNvPr>
            <p:cNvSpPr>
              <a:spLocks/>
            </p:cNvSpPr>
            <p:nvPr/>
          </p:nvSpPr>
          <p:spPr bwMode="auto">
            <a:xfrm>
              <a:off x="4512" y="1010"/>
              <a:ext cx="611" cy="1"/>
            </a:xfrm>
            <a:custGeom>
              <a:avLst/>
              <a:gdLst>
                <a:gd name="T0" fmla="*/ 610 w 611"/>
                <a:gd name="T1" fmla="*/ 0 h 1"/>
                <a:gd name="T2" fmla="*/ 0 w 611"/>
                <a:gd name="T3" fmla="*/ 0 h 1"/>
                <a:gd name="T4" fmla="*/ 2 w 611"/>
                <a:gd name="T5" fmla="*/ 0 h 1"/>
                <a:gd name="T6" fmla="*/ 0 60000 65536"/>
                <a:gd name="T7" fmla="*/ 0 60000 65536"/>
                <a:gd name="T8" fmla="*/ 0 60000 65536"/>
              </a:gdLst>
              <a:ahLst/>
              <a:cxnLst>
                <a:cxn ang="T6">
                  <a:pos x="T0" y="T1"/>
                </a:cxn>
                <a:cxn ang="T7">
                  <a:pos x="T2" y="T3"/>
                </a:cxn>
                <a:cxn ang="T8">
                  <a:pos x="T4" y="T5"/>
                </a:cxn>
              </a:cxnLst>
              <a:rect l="0" t="0" r="r" b="b"/>
              <a:pathLst>
                <a:path w="611" h="1">
                  <a:moveTo>
                    <a:pt x="610" y="0"/>
                  </a:moveTo>
                  <a:lnTo>
                    <a:pt x="0" y="0"/>
                  </a:lnTo>
                  <a:lnTo>
                    <a:pt x="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8" name="Freeform 78">
              <a:extLst>
                <a:ext uri="{FF2B5EF4-FFF2-40B4-BE49-F238E27FC236}">
                  <a16:creationId xmlns:a16="http://schemas.microsoft.com/office/drawing/2014/main" id="{534628B8-3D9E-B05C-5289-2D21606FBA32}"/>
                </a:ext>
              </a:extLst>
            </p:cNvPr>
            <p:cNvSpPr>
              <a:spLocks/>
            </p:cNvSpPr>
            <p:nvPr/>
          </p:nvSpPr>
          <p:spPr bwMode="auto">
            <a:xfrm>
              <a:off x="5122" y="1156"/>
              <a:ext cx="17" cy="85"/>
            </a:xfrm>
            <a:custGeom>
              <a:avLst/>
              <a:gdLst>
                <a:gd name="T0" fmla="*/ 0 w 17"/>
                <a:gd name="T1" fmla="*/ 84 h 85"/>
                <a:gd name="T2" fmla="*/ 0 w 17"/>
                <a:gd name="T3" fmla="*/ 0 h 85"/>
                <a:gd name="T4" fmla="*/ 16 w 17"/>
                <a:gd name="T5" fmla="*/ 0 h 85"/>
                <a:gd name="T6" fmla="*/ 0 60000 65536"/>
                <a:gd name="T7" fmla="*/ 0 60000 65536"/>
                <a:gd name="T8" fmla="*/ 0 60000 65536"/>
              </a:gdLst>
              <a:ahLst/>
              <a:cxnLst>
                <a:cxn ang="T6">
                  <a:pos x="T0" y="T1"/>
                </a:cxn>
                <a:cxn ang="T7">
                  <a:pos x="T2" y="T3"/>
                </a:cxn>
                <a:cxn ang="T8">
                  <a:pos x="T4" y="T5"/>
                </a:cxn>
              </a:cxnLst>
              <a:rect l="0" t="0" r="r" b="b"/>
              <a:pathLst>
                <a:path w="17" h="85">
                  <a:moveTo>
                    <a:pt x="0" y="84"/>
                  </a:moveTo>
                  <a:lnTo>
                    <a:pt x="0" y="0"/>
                  </a:lnTo>
                  <a:lnTo>
                    <a:pt x="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29" name="Freeform 79">
              <a:extLst>
                <a:ext uri="{FF2B5EF4-FFF2-40B4-BE49-F238E27FC236}">
                  <a16:creationId xmlns:a16="http://schemas.microsoft.com/office/drawing/2014/main" id="{2974BE4F-01D1-E316-5CD7-EB00F04ADC40}"/>
                </a:ext>
              </a:extLst>
            </p:cNvPr>
            <p:cNvSpPr>
              <a:spLocks/>
            </p:cNvSpPr>
            <p:nvPr/>
          </p:nvSpPr>
          <p:spPr bwMode="auto">
            <a:xfrm>
              <a:off x="4512" y="1240"/>
              <a:ext cx="613" cy="1"/>
            </a:xfrm>
            <a:custGeom>
              <a:avLst/>
              <a:gdLst>
                <a:gd name="T0" fmla="*/ 0 w 613"/>
                <a:gd name="T1" fmla="*/ 0 h 1"/>
                <a:gd name="T2" fmla="*/ 610 w 613"/>
                <a:gd name="T3" fmla="*/ 0 h 1"/>
                <a:gd name="T4" fmla="*/ 612 w 613"/>
                <a:gd name="T5" fmla="*/ 0 h 1"/>
                <a:gd name="T6" fmla="*/ 0 60000 65536"/>
                <a:gd name="T7" fmla="*/ 0 60000 65536"/>
                <a:gd name="T8" fmla="*/ 0 60000 65536"/>
              </a:gdLst>
              <a:ahLst/>
              <a:cxnLst>
                <a:cxn ang="T6">
                  <a:pos x="T0" y="T1"/>
                </a:cxn>
                <a:cxn ang="T7">
                  <a:pos x="T2" y="T3"/>
                </a:cxn>
                <a:cxn ang="T8">
                  <a:pos x="T4" y="T5"/>
                </a:cxn>
              </a:cxnLst>
              <a:rect l="0" t="0" r="r" b="b"/>
              <a:pathLst>
                <a:path w="613" h="1">
                  <a:moveTo>
                    <a:pt x="0" y="0"/>
                  </a:moveTo>
                  <a:lnTo>
                    <a:pt x="610" y="0"/>
                  </a:lnTo>
                  <a:lnTo>
                    <a:pt x="61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130" name="Freeform 80">
              <a:extLst>
                <a:ext uri="{FF2B5EF4-FFF2-40B4-BE49-F238E27FC236}">
                  <a16:creationId xmlns:a16="http://schemas.microsoft.com/office/drawing/2014/main" id="{67F90440-8D6F-89F2-19C5-943A9020DE6E}"/>
                </a:ext>
              </a:extLst>
            </p:cNvPr>
            <p:cNvSpPr>
              <a:spLocks/>
            </p:cNvSpPr>
            <p:nvPr/>
          </p:nvSpPr>
          <p:spPr bwMode="auto">
            <a:xfrm>
              <a:off x="4512" y="1010"/>
              <a:ext cx="17" cy="231"/>
            </a:xfrm>
            <a:custGeom>
              <a:avLst/>
              <a:gdLst>
                <a:gd name="T0" fmla="*/ 0 w 17"/>
                <a:gd name="T1" fmla="*/ 0 h 231"/>
                <a:gd name="T2" fmla="*/ 0 w 17"/>
                <a:gd name="T3" fmla="*/ 230 h 231"/>
                <a:gd name="T4" fmla="*/ 16 w 17"/>
                <a:gd name="T5" fmla="*/ 230 h 231"/>
                <a:gd name="T6" fmla="*/ 0 60000 65536"/>
                <a:gd name="T7" fmla="*/ 0 60000 65536"/>
                <a:gd name="T8" fmla="*/ 0 60000 65536"/>
              </a:gdLst>
              <a:ahLst/>
              <a:cxnLst>
                <a:cxn ang="T6">
                  <a:pos x="T0" y="T1"/>
                </a:cxn>
                <a:cxn ang="T7">
                  <a:pos x="T2" y="T3"/>
                </a:cxn>
                <a:cxn ang="T8">
                  <a:pos x="T4" y="T5"/>
                </a:cxn>
              </a:cxnLst>
              <a:rect l="0" t="0" r="r" b="b"/>
              <a:pathLst>
                <a:path w="17" h="231">
                  <a:moveTo>
                    <a:pt x="0" y="0"/>
                  </a:moveTo>
                  <a:lnTo>
                    <a:pt x="0" y="230"/>
                  </a:lnTo>
                  <a:lnTo>
                    <a:pt x="16"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8122" name="Line 81">
            <a:extLst>
              <a:ext uri="{FF2B5EF4-FFF2-40B4-BE49-F238E27FC236}">
                <a16:creationId xmlns:a16="http://schemas.microsoft.com/office/drawing/2014/main" id="{B86EE103-6F63-C154-35EB-B48AC68131DD}"/>
              </a:ext>
              <a:ext uri="{C183D7F6-B498-43B3-948B-1728B52AA6E4}">
                <adec:decorative xmlns:adec="http://schemas.microsoft.com/office/drawing/2017/decorative" val="1"/>
              </a:ext>
            </a:extLst>
          </p:cNvPr>
          <p:cNvSpPr>
            <a:spLocks noChangeShapeType="1"/>
          </p:cNvSpPr>
          <p:nvPr/>
        </p:nvSpPr>
        <p:spPr bwMode="auto">
          <a:xfrm flipH="1">
            <a:off x="7100888" y="3805238"/>
            <a:ext cx="0"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39"/>
                                        </p:tgtEl>
                                        <p:attrNameLst>
                                          <p:attrName>style.visibility</p:attrName>
                                        </p:attrNameLst>
                                      </p:cBhvr>
                                      <p:to>
                                        <p:strVal val="visible"/>
                                      </p:to>
                                    </p:set>
                                    <p:animEffect transition="in" filter="dissolve">
                                      <p:cBhvr>
                                        <p:cTn id="7" dur="500"/>
                                        <p:tgtEl>
                                          <p:spTgt spid="10653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6540"/>
                                        </p:tgtEl>
                                        <p:attrNameLst>
                                          <p:attrName>style.visibility</p:attrName>
                                        </p:attrNameLst>
                                      </p:cBhvr>
                                      <p:to>
                                        <p:strVal val="visible"/>
                                      </p:to>
                                    </p:set>
                                    <p:animEffect transition="in" filter="dissolve">
                                      <p:cBhvr>
                                        <p:cTn id="11" dur="500"/>
                                        <p:tgtEl>
                                          <p:spTgt spid="106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6541"/>
                                        </p:tgtEl>
                                        <p:attrNameLst>
                                          <p:attrName>style.visibility</p:attrName>
                                        </p:attrNameLst>
                                      </p:cBhvr>
                                      <p:to>
                                        <p:strVal val="visible"/>
                                      </p:to>
                                    </p:set>
                                    <p:animEffect transition="in" filter="dissolve">
                                      <p:cBhvr>
                                        <p:cTn id="16" dur="500"/>
                                        <p:tgtEl>
                                          <p:spTgt spid="106541"/>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06542"/>
                                        </p:tgtEl>
                                        <p:attrNameLst>
                                          <p:attrName>style.visibility</p:attrName>
                                        </p:attrNameLst>
                                      </p:cBhvr>
                                      <p:to>
                                        <p:strVal val="visible"/>
                                      </p:to>
                                    </p:set>
                                    <p:animEffect transition="in" filter="dissolve">
                                      <p:cBhvr>
                                        <p:cTn id="20" dur="500"/>
                                        <p:tgtEl>
                                          <p:spTgt spid="1065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6543"/>
                                        </p:tgtEl>
                                        <p:attrNameLst>
                                          <p:attrName>style.visibility</p:attrName>
                                        </p:attrNameLst>
                                      </p:cBhvr>
                                      <p:to>
                                        <p:strVal val="visible"/>
                                      </p:to>
                                    </p:set>
                                    <p:animEffect transition="in" filter="dissolve">
                                      <p:cBhvr>
                                        <p:cTn id="25" dur="500"/>
                                        <p:tgtEl>
                                          <p:spTgt spid="106543"/>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06544"/>
                                        </p:tgtEl>
                                        <p:attrNameLst>
                                          <p:attrName>style.visibility</p:attrName>
                                        </p:attrNameLst>
                                      </p:cBhvr>
                                      <p:to>
                                        <p:strVal val="visible"/>
                                      </p:to>
                                    </p:set>
                                    <p:animEffect transition="in" filter="dissolve">
                                      <p:cBhvr>
                                        <p:cTn id="29" dur="500"/>
                                        <p:tgtEl>
                                          <p:spTgt spid="1065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6545"/>
                                        </p:tgtEl>
                                        <p:attrNameLst>
                                          <p:attrName>style.visibility</p:attrName>
                                        </p:attrNameLst>
                                      </p:cBhvr>
                                      <p:to>
                                        <p:strVal val="visible"/>
                                      </p:to>
                                    </p:set>
                                    <p:animEffect transition="in" filter="dissolve">
                                      <p:cBhvr>
                                        <p:cTn id="34" dur="500"/>
                                        <p:tgtEl>
                                          <p:spTgt spid="106545"/>
                                        </p:tgtEl>
                                      </p:cBhvr>
                                    </p:animEffect>
                                  </p:childTnLst>
                                </p:cTn>
                              </p:par>
                            </p:childTnLst>
                          </p:cTn>
                        </p:par>
                        <p:par>
                          <p:cTn id="35" fill="hold" nodeType="afterGroup">
                            <p:stCondLst>
                              <p:cond delay="500"/>
                            </p:stCondLst>
                            <p:childTnLst>
                              <p:par>
                                <p:cTn id="36" presetID="9" presetClass="entr" presetSubtype="0" fill="hold" nodeType="afterEffect">
                                  <p:stCondLst>
                                    <p:cond delay="0"/>
                                  </p:stCondLst>
                                  <p:childTnLst>
                                    <p:set>
                                      <p:cBhvr>
                                        <p:cTn id="37" dur="1" fill="hold">
                                          <p:stCondLst>
                                            <p:cond delay="0"/>
                                          </p:stCondLst>
                                        </p:cTn>
                                        <p:tgtEl>
                                          <p:spTgt spid="106546"/>
                                        </p:tgtEl>
                                        <p:attrNameLst>
                                          <p:attrName>style.visibility</p:attrName>
                                        </p:attrNameLst>
                                      </p:cBhvr>
                                      <p:to>
                                        <p:strVal val="visible"/>
                                      </p:to>
                                    </p:set>
                                    <p:animEffect transition="in" filter="dissolve">
                                      <p:cBhvr>
                                        <p:cTn id="38" dur="500"/>
                                        <p:tgtEl>
                                          <p:spTgt spid="1065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6547"/>
                                        </p:tgtEl>
                                        <p:attrNameLst>
                                          <p:attrName>style.visibility</p:attrName>
                                        </p:attrNameLst>
                                      </p:cBhvr>
                                      <p:to>
                                        <p:strVal val="visible"/>
                                      </p:to>
                                    </p:set>
                                    <p:animEffect transition="in" filter="dissolve">
                                      <p:cBhvr>
                                        <p:cTn id="43" dur="500"/>
                                        <p:tgtEl>
                                          <p:spTgt spid="106547"/>
                                        </p:tgtEl>
                                      </p:cBhvr>
                                    </p:animEffect>
                                  </p:childTnLst>
                                </p:cTn>
                              </p:par>
                            </p:childTnLst>
                          </p:cTn>
                        </p:par>
                        <p:par>
                          <p:cTn id="44" fill="hold" nodeType="afterGroup">
                            <p:stCondLst>
                              <p:cond delay="500"/>
                            </p:stCondLst>
                            <p:childTnLst>
                              <p:par>
                                <p:cTn id="45" presetID="9" presetClass="entr" presetSubtype="0" fill="hold" nodeType="afterEffect">
                                  <p:stCondLst>
                                    <p:cond delay="0"/>
                                  </p:stCondLst>
                                  <p:childTnLst>
                                    <p:set>
                                      <p:cBhvr>
                                        <p:cTn id="46" dur="1" fill="hold">
                                          <p:stCondLst>
                                            <p:cond delay="0"/>
                                          </p:stCondLst>
                                        </p:cTn>
                                        <p:tgtEl>
                                          <p:spTgt spid="106548"/>
                                        </p:tgtEl>
                                        <p:attrNameLst>
                                          <p:attrName>style.visibility</p:attrName>
                                        </p:attrNameLst>
                                      </p:cBhvr>
                                      <p:to>
                                        <p:strVal val="visible"/>
                                      </p:to>
                                    </p:set>
                                    <p:animEffect transition="in" filter="dissolve">
                                      <p:cBhvr>
                                        <p:cTn id="47" dur="500"/>
                                        <p:tgtEl>
                                          <p:spTgt spid="1065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6549"/>
                                        </p:tgtEl>
                                        <p:attrNameLst>
                                          <p:attrName>style.visibility</p:attrName>
                                        </p:attrNameLst>
                                      </p:cBhvr>
                                      <p:to>
                                        <p:strVal val="visible"/>
                                      </p:to>
                                    </p:set>
                                    <p:animEffect transition="in" filter="dissolve">
                                      <p:cBhvr>
                                        <p:cTn id="52" dur="500"/>
                                        <p:tgtEl>
                                          <p:spTgt spid="106549"/>
                                        </p:tgtEl>
                                      </p:cBhvr>
                                    </p:animEffect>
                                  </p:childTnLst>
                                </p:cTn>
                              </p:par>
                            </p:childTnLst>
                          </p:cTn>
                        </p:par>
                        <p:par>
                          <p:cTn id="53" fill="hold" nodeType="afterGroup">
                            <p:stCondLst>
                              <p:cond delay="500"/>
                            </p:stCondLst>
                            <p:childTnLst>
                              <p:par>
                                <p:cTn id="54" presetID="9" presetClass="entr" presetSubtype="0" fill="hold" nodeType="afterEffect">
                                  <p:stCondLst>
                                    <p:cond delay="0"/>
                                  </p:stCondLst>
                                  <p:childTnLst>
                                    <p:set>
                                      <p:cBhvr>
                                        <p:cTn id="55" dur="1" fill="hold">
                                          <p:stCondLst>
                                            <p:cond delay="0"/>
                                          </p:stCondLst>
                                        </p:cTn>
                                        <p:tgtEl>
                                          <p:spTgt spid="106550"/>
                                        </p:tgtEl>
                                        <p:attrNameLst>
                                          <p:attrName>style.visibility</p:attrName>
                                        </p:attrNameLst>
                                      </p:cBhvr>
                                      <p:to>
                                        <p:strVal val="visible"/>
                                      </p:to>
                                    </p:set>
                                    <p:animEffect transition="in" filter="dissolve">
                                      <p:cBhvr>
                                        <p:cTn id="56" dur="500"/>
                                        <p:tgtEl>
                                          <p:spTgt spid="1065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6551"/>
                                        </p:tgtEl>
                                        <p:attrNameLst>
                                          <p:attrName>style.visibility</p:attrName>
                                        </p:attrNameLst>
                                      </p:cBhvr>
                                      <p:to>
                                        <p:strVal val="visible"/>
                                      </p:to>
                                    </p:set>
                                    <p:animEffect transition="in" filter="dissolve">
                                      <p:cBhvr>
                                        <p:cTn id="61" dur="500"/>
                                        <p:tgtEl>
                                          <p:spTgt spid="106551"/>
                                        </p:tgtEl>
                                      </p:cBhvr>
                                    </p:animEffect>
                                  </p:childTnLst>
                                </p:cTn>
                              </p:par>
                            </p:childTnLst>
                          </p:cTn>
                        </p:par>
                        <p:par>
                          <p:cTn id="62" fill="hold" nodeType="afterGroup">
                            <p:stCondLst>
                              <p:cond delay="500"/>
                            </p:stCondLst>
                            <p:childTnLst>
                              <p:par>
                                <p:cTn id="63" presetID="9" presetClass="entr" presetSubtype="0" fill="hold" nodeType="afterEffect">
                                  <p:stCondLst>
                                    <p:cond delay="0"/>
                                  </p:stCondLst>
                                  <p:childTnLst>
                                    <p:set>
                                      <p:cBhvr>
                                        <p:cTn id="64" dur="1" fill="hold">
                                          <p:stCondLst>
                                            <p:cond delay="0"/>
                                          </p:stCondLst>
                                        </p:cTn>
                                        <p:tgtEl>
                                          <p:spTgt spid="106552"/>
                                        </p:tgtEl>
                                        <p:attrNameLst>
                                          <p:attrName>style.visibility</p:attrName>
                                        </p:attrNameLst>
                                      </p:cBhvr>
                                      <p:to>
                                        <p:strVal val="visible"/>
                                      </p:to>
                                    </p:set>
                                    <p:animEffect transition="in" filter="dissolve">
                                      <p:cBhvr>
                                        <p:cTn id="65" dur="500"/>
                                        <p:tgtEl>
                                          <p:spTgt spid="106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39" grpId="0" autoUpdateAnimBg="0"/>
      <p:bldP spid="106541" grpId="0" autoUpdateAnimBg="0"/>
      <p:bldP spid="106543" grpId="0" autoUpdateAnimBg="0"/>
      <p:bldP spid="106545" grpId="0" autoUpdateAnimBg="0"/>
      <p:bldP spid="106547" grpId="0" autoUpdateAnimBg="0"/>
      <p:bldP spid="106549" grpId="0" autoUpdateAnimBg="0"/>
      <p:bldP spid="10655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90A4920-9106-0617-6AF9-0AF3E92E928B}"/>
              </a:ext>
            </a:extLst>
          </p:cNvPr>
          <p:cNvSpPr>
            <a:spLocks noGrp="1" noChangeArrowheads="1"/>
          </p:cNvSpPr>
          <p:nvPr>
            <p:ph type="title"/>
          </p:nvPr>
        </p:nvSpPr>
        <p:spPr/>
        <p:txBody>
          <a:bodyPr/>
          <a:lstStyle/>
          <a:p>
            <a:pPr eaLnBrk="1" hangingPunct="1"/>
            <a:r>
              <a:rPr lang="en-GB" altLang="en-US" dirty="0"/>
              <a:t>Single acting cylinder 2</a:t>
            </a:r>
            <a:endParaRPr lang="en-AU" altLang="en-US" dirty="0"/>
          </a:p>
        </p:txBody>
      </p:sp>
      <p:sp>
        <p:nvSpPr>
          <p:cNvPr id="90115" name="Rectangle 3">
            <a:extLst>
              <a:ext uri="{FF2B5EF4-FFF2-40B4-BE49-F238E27FC236}">
                <a16:creationId xmlns:a16="http://schemas.microsoft.com/office/drawing/2014/main" id="{336CFA67-7EC0-B5FF-37DD-19C85F184AD6}"/>
              </a:ext>
            </a:extLst>
          </p:cNvPr>
          <p:cNvSpPr>
            <a:spLocks noGrp="1" noChangeArrowheads="1"/>
          </p:cNvSpPr>
          <p:nvPr>
            <p:ph type="body" idx="1"/>
          </p:nvPr>
        </p:nvSpPr>
        <p:spPr/>
        <p:txBody>
          <a:bodyPr/>
          <a:lstStyle/>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endParaRPr lang="en-AU" altLang="en-US"/>
          </a:p>
          <a:p>
            <a:pPr eaLnBrk="1" hangingPunct="1"/>
            <a:r>
              <a:rPr lang="en-GB" altLang="en-US" b="1"/>
              <a:t>Diameters  	10mm  to  32mm</a:t>
            </a:r>
          </a:p>
          <a:p>
            <a:pPr eaLnBrk="1" hangingPunct="1"/>
            <a:r>
              <a:rPr lang="en-GB" altLang="en-US" b="1"/>
              <a:t>Stroke Lengths	5mm  to  50mm</a:t>
            </a:r>
            <a:endParaRPr lang="en-AU" altLang="en-US"/>
          </a:p>
          <a:p>
            <a:pPr eaLnBrk="1" hangingPunct="1"/>
            <a:endParaRPr lang="en-AU" altLang="en-US"/>
          </a:p>
        </p:txBody>
      </p:sp>
      <p:grpSp>
        <p:nvGrpSpPr>
          <p:cNvPr id="90116" name="Group 4">
            <a:extLst>
              <a:ext uri="{FF2B5EF4-FFF2-40B4-BE49-F238E27FC236}">
                <a16:creationId xmlns:a16="http://schemas.microsoft.com/office/drawing/2014/main" id="{ED007CCC-23D7-7C31-A113-0C72C506E5B2}"/>
              </a:ext>
              <a:ext uri="{C183D7F6-B498-43B3-948B-1728B52AA6E4}">
                <adec:decorative xmlns:adec="http://schemas.microsoft.com/office/drawing/2017/decorative" val="1"/>
              </a:ext>
            </a:extLst>
          </p:cNvPr>
          <p:cNvGrpSpPr>
            <a:grpSpLocks/>
          </p:cNvGrpSpPr>
          <p:nvPr/>
        </p:nvGrpSpPr>
        <p:grpSpPr bwMode="auto">
          <a:xfrm>
            <a:off x="7548563" y="2276475"/>
            <a:ext cx="1200150" cy="538163"/>
            <a:chOff x="4512" y="1008"/>
            <a:chExt cx="756" cy="339"/>
          </a:xfrm>
        </p:grpSpPr>
        <p:grpSp>
          <p:nvGrpSpPr>
            <p:cNvPr id="90119" name="Group 5">
              <a:extLst>
                <a:ext uri="{FF2B5EF4-FFF2-40B4-BE49-F238E27FC236}">
                  <a16:creationId xmlns:a16="http://schemas.microsoft.com/office/drawing/2014/main" id="{F1B0F275-612E-C12B-E4C5-2C2EA9DBE09F}"/>
                </a:ext>
              </a:extLst>
            </p:cNvPr>
            <p:cNvGrpSpPr>
              <a:grpSpLocks/>
            </p:cNvGrpSpPr>
            <p:nvPr/>
          </p:nvGrpSpPr>
          <p:grpSpPr bwMode="auto">
            <a:xfrm>
              <a:off x="4596" y="1010"/>
              <a:ext cx="672" cy="231"/>
              <a:chOff x="4601" y="1010"/>
              <a:chExt cx="672" cy="231"/>
            </a:xfrm>
          </p:grpSpPr>
          <p:sp>
            <p:nvSpPr>
              <p:cNvPr id="90138" name="Freeform 6">
                <a:extLst>
                  <a:ext uri="{FF2B5EF4-FFF2-40B4-BE49-F238E27FC236}">
                    <a16:creationId xmlns:a16="http://schemas.microsoft.com/office/drawing/2014/main" id="{B56896CC-CC4E-846D-F63C-C157E81F1CF5}"/>
                  </a:ext>
                </a:extLst>
              </p:cNvPr>
              <p:cNvSpPr>
                <a:spLocks/>
              </p:cNvSpPr>
              <p:nvPr/>
            </p:nvSpPr>
            <p:spPr bwMode="auto">
              <a:xfrm>
                <a:off x="4601" y="1010"/>
                <a:ext cx="17" cy="231"/>
              </a:xfrm>
              <a:custGeom>
                <a:avLst/>
                <a:gdLst>
                  <a:gd name="T0" fmla="*/ 0 w 17"/>
                  <a:gd name="T1" fmla="*/ 0 h 231"/>
                  <a:gd name="T2" fmla="*/ 0 w 17"/>
                  <a:gd name="T3" fmla="*/ 230 h 231"/>
                  <a:gd name="T4" fmla="*/ 16 w 17"/>
                  <a:gd name="T5" fmla="*/ 230 h 231"/>
                  <a:gd name="T6" fmla="*/ 0 60000 65536"/>
                  <a:gd name="T7" fmla="*/ 0 60000 65536"/>
                  <a:gd name="T8" fmla="*/ 0 60000 65536"/>
                </a:gdLst>
                <a:ahLst/>
                <a:cxnLst>
                  <a:cxn ang="T6">
                    <a:pos x="T0" y="T1"/>
                  </a:cxn>
                  <a:cxn ang="T7">
                    <a:pos x="T2" y="T3"/>
                  </a:cxn>
                  <a:cxn ang="T8">
                    <a:pos x="T4" y="T5"/>
                  </a:cxn>
                </a:cxnLst>
                <a:rect l="0" t="0" r="r" b="b"/>
                <a:pathLst>
                  <a:path w="17" h="231">
                    <a:moveTo>
                      <a:pt x="0" y="0"/>
                    </a:moveTo>
                    <a:lnTo>
                      <a:pt x="0" y="230"/>
                    </a:lnTo>
                    <a:lnTo>
                      <a:pt x="16"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9" name="Freeform 7">
                <a:extLst>
                  <a:ext uri="{FF2B5EF4-FFF2-40B4-BE49-F238E27FC236}">
                    <a16:creationId xmlns:a16="http://schemas.microsoft.com/office/drawing/2014/main" id="{21C11F65-753E-D104-A875-0971BE71F4A3}"/>
                  </a:ext>
                </a:extLst>
              </p:cNvPr>
              <p:cNvSpPr>
                <a:spLocks/>
              </p:cNvSpPr>
              <p:nvPr/>
            </p:nvSpPr>
            <p:spPr bwMode="auto">
              <a:xfrm>
                <a:off x="4660" y="1010"/>
                <a:ext cx="17" cy="231"/>
              </a:xfrm>
              <a:custGeom>
                <a:avLst/>
                <a:gdLst>
                  <a:gd name="T0" fmla="*/ 0 w 17"/>
                  <a:gd name="T1" fmla="*/ 230 h 231"/>
                  <a:gd name="T2" fmla="*/ 0 w 17"/>
                  <a:gd name="T3" fmla="*/ 0 h 231"/>
                  <a:gd name="T4" fmla="*/ 16 w 17"/>
                  <a:gd name="T5" fmla="*/ 0 h 231"/>
                  <a:gd name="T6" fmla="*/ 0 60000 65536"/>
                  <a:gd name="T7" fmla="*/ 0 60000 65536"/>
                  <a:gd name="T8" fmla="*/ 0 60000 65536"/>
                </a:gdLst>
                <a:ahLst/>
                <a:cxnLst>
                  <a:cxn ang="T6">
                    <a:pos x="T0" y="T1"/>
                  </a:cxn>
                  <a:cxn ang="T7">
                    <a:pos x="T2" y="T3"/>
                  </a:cxn>
                  <a:cxn ang="T8">
                    <a:pos x="T4" y="T5"/>
                  </a:cxn>
                </a:cxnLst>
                <a:rect l="0" t="0" r="r" b="b"/>
                <a:pathLst>
                  <a:path w="17" h="231">
                    <a:moveTo>
                      <a:pt x="0" y="230"/>
                    </a:moveTo>
                    <a:lnTo>
                      <a:pt x="0" y="0"/>
                    </a:lnTo>
                    <a:lnTo>
                      <a:pt x="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40" name="Freeform 8">
                <a:extLst>
                  <a:ext uri="{FF2B5EF4-FFF2-40B4-BE49-F238E27FC236}">
                    <a16:creationId xmlns:a16="http://schemas.microsoft.com/office/drawing/2014/main" id="{F42055D3-CC77-BBF9-1D87-0C4AF5D72CC8}"/>
                  </a:ext>
                </a:extLst>
              </p:cNvPr>
              <p:cNvSpPr>
                <a:spLocks/>
              </p:cNvSpPr>
              <p:nvPr/>
            </p:nvSpPr>
            <p:spPr bwMode="auto">
              <a:xfrm>
                <a:off x="4660" y="1096"/>
                <a:ext cx="613" cy="1"/>
              </a:xfrm>
              <a:custGeom>
                <a:avLst/>
                <a:gdLst>
                  <a:gd name="T0" fmla="*/ 0 w 613"/>
                  <a:gd name="T1" fmla="*/ 0 h 1"/>
                  <a:gd name="T2" fmla="*/ 610 w 613"/>
                  <a:gd name="T3" fmla="*/ 0 h 1"/>
                  <a:gd name="T4" fmla="*/ 612 w 613"/>
                  <a:gd name="T5" fmla="*/ 0 h 1"/>
                  <a:gd name="T6" fmla="*/ 0 60000 65536"/>
                  <a:gd name="T7" fmla="*/ 0 60000 65536"/>
                  <a:gd name="T8" fmla="*/ 0 60000 65536"/>
                </a:gdLst>
                <a:ahLst/>
                <a:cxnLst>
                  <a:cxn ang="T6">
                    <a:pos x="T0" y="T1"/>
                  </a:cxn>
                  <a:cxn ang="T7">
                    <a:pos x="T2" y="T3"/>
                  </a:cxn>
                  <a:cxn ang="T8">
                    <a:pos x="T4" y="T5"/>
                  </a:cxn>
                </a:cxnLst>
                <a:rect l="0" t="0" r="r" b="b"/>
                <a:pathLst>
                  <a:path w="613" h="1">
                    <a:moveTo>
                      <a:pt x="0" y="0"/>
                    </a:moveTo>
                    <a:lnTo>
                      <a:pt x="610" y="0"/>
                    </a:lnTo>
                    <a:lnTo>
                      <a:pt x="61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41" name="Freeform 9">
                <a:extLst>
                  <a:ext uri="{FF2B5EF4-FFF2-40B4-BE49-F238E27FC236}">
                    <a16:creationId xmlns:a16="http://schemas.microsoft.com/office/drawing/2014/main" id="{FA087CDA-1646-3964-2E66-71C37D0F73B0}"/>
                  </a:ext>
                </a:extLst>
              </p:cNvPr>
              <p:cNvSpPr>
                <a:spLocks/>
              </p:cNvSpPr>
              <p:nvPr/>
            </p:nvSpPr>
            <p:spPr bwMode="auto">
              <a:xfrm>
                <a:off x="4660" y="1154"/>
                <a:ext cx="611" cy="1"/>
              </a:xfrm>
              <a:custGeom>
                <a:avLst/>
                <a:gdLst>
                  <a:gd name="T0" fmla="*/ 610 w 611"/>
                  <a:gd name="T1" fmla="*/ 0 h 1"/>
                  <a:gd name="T2" fmla="*/ 0 w 611"/>
                  <a:gd name="T3" fmla="*/ 0 h 1"/>
                  <a:gd name="T4" fmla="*/ 2 w 611"/>
                  <a:gd name="T5" fmla="*/ 0 h 1"/>
                  <a:gd name="T6" fmla="*/ 0 60000 65536"/>
                  <a:gd name="T7" fmla="*/ 0 60000 65536"/>
                  <a:gd name="T8" fmla="*/ 0 60000 65536"/>
                </a:gdLst>
                <a:ahLst/>
                <a:cxnLst>
                  <a:cxn ang="T6">
                    <a:pos x="T0" y="T1"/>
                  </a:cxn>
                  <a:cxn ang="T7">
                    <a:pos x="T2" y="T3"/>
                  </a:cxn>
                  <a:cxn ang="T8">
                    <a:pos x="T4" y="T5"/>
                  </a:cxn>
                </a:cxnLst>
                <a:rect l="0" t="0" r="r" b="b"/>
                <a:pathLst>
                  <a:path w="611" h="1">
                    <a:moveTo>
                      <a:pt x="610" y="0"/>
                    </a:moveTo>
                    <a:lnTo>
                      <a:pt x="0" y="0"/>
                    </a:lnTo>
                    <a:lnTo>
                      <a:pt x="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0120" name="Freeform 10">
              <a:extLst>
                <a:ext uri="{FF2B5EF4-FFF2-40B4-BE49-F238E27FC236}">
                  <a16:creationId xmlns:a16="http://schemas.microsoft.com/office/drawing/2014/main" id="{741AD118-F28B-E7B8-AA58-8EE212800578}"/>
                </a:ext>
              </a:extLst>
            </p:cNvPr>
            <p:cNvSpPr>
              <a:spLocks/>
            </p:cNvSpPr>
            <p:nvPr/>
          </p:nvSpPr>
          <p:spPr bwMode="auto">
            <a:xfrm>
              <a:off x="4558" y="1240"/>
              <a:ext cx="17" cy="107"/>
            </a:xfrm>
            <a:custGeom>
              <a:avLst/>
              <a:gdLst>
                <a:gd name="T0" fmla="*/ 0 w 17"/>
                <a:gd name="T1" fmla="*/ 0 h 107"/>
                <a:gd name="T2" fmla="*/ 0 w 17"/>
                <a:gd name="T3" fmla="*/ 106 h 107"/>
                <a:gd name="T4" fmla="*/ 16 w 17"/>
                <a:gd name="T5" fmla="*/ 106 h 107"/>
                <a:gd name="T6" fmla="*/ 0 60000 65536"/>
                <a:gd name="T7" fmla="*/ 0 60000 65536"/>
                <a:gd name="T8" fmla="*/ 0 60000 65536"/>
              </a:gdLst>
              <a:ahLst/>
              <a:cxnLst>
                <a:cxn ang="T6">
                  <a:pos x="T0" y="T1"/>
                </a:cxn>
                <a:cxn ang="T7">
                  <a:pos x="T2" y="T3"/>
                </a:cxn>
                <a:cxn ang="T8">
                  <a:pos x="T4" y="T5"/>
                </a:cxn>
              </a:cxnLst>
              <a:rect l="0" t="0" r="r" b="b"/>
              <a:pathLst>
                <a:path w="17" h="107">
                  <a:moveTo>
                    <a:pt x="0" y="0"/>
                  </a:moveTo>
                  <a:lnTo>
                    <a:pt x="0" y="106"/>
                  </a:lnTo>
                  <a:lnTo>
                    <a:pt x="16"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0121" name="Group 11">
              <a:extLst>
                <a:ext uri="{FF2B5EF4-FFF2-40B4-BE49-F238E27FC236}">
                  <a16:creationId xmlns:a16="http://schemas.microsoft.com/office/drawing/2014/main" id="{7B5B3E2F-2CE1-11ED-C4B0-6E1314245D77}"/>
                </a:ext>
              </a:extLst>
            </p:cNvPr>
            <p:cNvGrpSpPr>
              <a:grpSpLocks/>
            </p:cNvGrpSpPr>
            <p:nvPr/>
          </p:nvGrpSpPr>
          <p:grpSpPr bwMode="auto">
            <a:xfrm>
              <a:off x="4660" y="1008"/>
              <a:ext cx="465" cy="233"/>
              <a:chOff x="4660" y="1008"/>
              <a:chExt cx="465" cy="233"/>
            </a:xfrm>
          </p:grpSpPr>
          <p:sp>
            <p:nvSpPr>
              <p:cNvPr id="90127" name="Freeform 12">
                <a:extLst>
                  <a:ext uri="{FF2B5EF4-FFF2-40B4-BE49-F238E27FC236}">
                    <a16:creationId xmlns:a16="http://schemas.microsoft.com/office/drawing/2014/main" id="{5E05A8E6-1882-CCCC-91CD-D691F0C81778}"/>
                  </a:ext>
                </a:extLst>
              </p:cNvPr>
              <p:cNvSpPr>
                <a:spLocks/>
              </p:cNvSpPr>
              <p:nvPr/>
            </p:nvSpPr>
            <p:spPr bwMode="auto">
              <a:xfrm>
                <a:off x="4660" y="1154"/>
                <a:ext cx="30" cy="87"/>
              </a:xfrm>
              <a:custGeom>
                <a:avLst/>
                <a:gdLst>
                  <a:gd name="T0" fmla="*/ 0 w 30"/>
                  <a:gd name="T1" fmla="*/ 86 h 87"/>
                  <a:gd name="T2" fmla="*/ 27 w 30"/>
                  <a:gd name="T3" fmla="*/ 0 h 87"/>
                  <a:gd name="T4" fmla="*/ 29 w 30"/>
                  <a:gd name="T5" fmla="*/ 0 h 87"/>
                  <a:gd name="T6" fmla="*/ 0 60000 65536"/>
                  <a:gd name="T7" fmla="*/ 0 60000 65536"/>
                  <a:gd name="T8" fmla="*/ 0 60000 65536"/>
                </a:gdLst>
                <a:ahLst/>
                <a:cxnLst>
                  <a:cxn ang="T6">
                    <a:pos x="T0" y="T1"/>
                  </a:cxn>
                  <a:cxn ang="T7">
                    <a:pos x="T2" y="T3"/>
                  </a:cxn>
                  <a:cxn ang="T8">
                    <a:pos x="T4" y="T5"/>
                  </a:cxn>
                </a:cxnLst>
                <a:rect l="0" t="0" r="r" b="b"/>
                <a:pathLst>
                  <a:path w="30" h="87">
                    <a:moveTo>
                      <a:pt x="0" y="86"/>
                    </a:moveTo>
                    <a:lnTo>
                      <a:pt x="27" y="0"/>
                    </a:lnTo>
                    <a:lnTo>
                      <a:pt x="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8" name="Freeform 13">
                <a:extLst>
                  <a:ext uri="{FF2B5EF4-FFF2-40B4-BE49-F238E27FC236}">
                    <a16:creationId xmlns:a16="http://schemas.microsoft.com/office/drawing/2014/main" id="{A3F91166-E77C-D1A0-FE44-15570FF67DFB}"/>
                  </a:ext>
                </a:extLst>
              </p:cNvPr>
              <p:cNvSpPr>
                <a:spLocks/>
              </p:cNvSpPr>
              <p:nvPr/>
            </p:nvSpPr>
            <p:spPr bwMode="auto">
              <a:xfrm>
                <a:off x="4733" y="1010"/>
                <a:ext cx="60" cy="231"/>
              </a:xfrm>
              <a:custGeom>
                <a:avLst/>
                <a:gdLst>
                  <a:gd name="T0" fmla="*/ 0 w 60"/>
                  <a:gd name="T1" fmla="*/ 0 h 231"/>
                  <a:gd name="T2" fmla="*/ 57 w 60"/>
                  <a:gd name="T3" fmla="*/ 230 h 231"/>
                  <a:gd name="T4" fmla="*/ 59 w 60"/>
                  <a:gd name="T5" fmla="*/ 230 h 231"/>
                  <a:gd name="T6" fmla="*/ 0 60000 65536"/>
                  <a:gd name="T7" fmla="*/ 0 60000 65536"/>
                  <a:gd name="T8" fmla="*/ 0 60000 65536"/>
                </a:gdLst>
                <a:ahLst/>
                <a:cxnLst>
                  <a:cxn ang="T6">
                    <a:pos x="T0" y="T1"/>
                  </a:cxn>
                  <a:cxn ang="T7">
                    <a:pos x="T2" y="T3"/>
                  </a:cxn>
                  <a:cxn ang="T8">
                    <a:pos x="T4" y="T5"/>
                  </a:cxn>
                </a:cxnLst>
                <a:rect l="0" t="0" r="r" b="b"/>
                <a:pathLst>
                  <a:path w="60" h="231">
                    <a:moveTo>
                      <a:pt x="0" y="0"/>
                    </a:moveTo>
                    <a:lnTo>
                      <a:pt x="57" y="230"/>
                    </a:lnTo>
                    <a:lnTo>
                      <a:pt x="59"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9" name="Freeform 14">
                <a:extLst>
                  <a:ext uri="{FF2B5EF4-FFF2-40B4-BE49-F238E27FC236}">
                    <a16:creationId xmlns:a16="http://schemas.microsoft.com/office/drawing/2014/main" id="{ED02C581-B056-802C-EA80-F1E689F506B3}"/>
                  </a:ext>
                </a:extLst>
              </p:cNvPr>
              <p:cNvSpPr>
                <a:spLocks/>
              </p:cNvSpPr>
              <p:nvPr/>
            </p:nvSpPr>
            <p:spPr bwMode="auto">
              <a:xfrm>
                <a:off x="4790" y="1154"/>
                <a:ext cx="32" cy="87"/>
              </a:xfrm>
              <a:custGeom>
                <a:avLst/>
                <a:gdLst>
                  <a:gd name="T0" fmla="*/ 0 w 32"/>
                  <a:gd name="T1" fmla="*/ 86 h 87"/>
                  <a:gd name="T2" fmla="*/ 29 w 32"/>
                  <a:gd name="T3" fmla="*/ 0 h 87"/>
                  <a:gd name="T4" fmla="*/ 31 w 32"/>
                  <a:gd name="T5" fmla="*/ 0 h 87"/>
                  <a:gd name="T6" fmla="*/ 0 60000 65536"/>
                  <a:gd name="T7" fmla="*/ 0 60000 65536"/>
                  <a:gd name="T8" fmla="*/ 0 60000 65536"/>
                </a:gdLst>
                <a:ahLst/>
                <a:cxnLst>
                  <a:cxn ang="T6">
                    <a:pos x="T0" y="T1"/>
                  </a:cxn>
                  <a:cxn ang="T7">
                    <a:pos x="T2" y="T3"/>
                  </a:cxn>
                  <a:cxn ang="T8">
                    <a:pos x="T4" y="T5"/>
                  </a:cxn>
                </a:cxnLst>
                <a:rect l="0" t="0" r="r" b="b"/>
                <a:pathLst>
                  <a:path w="32" h="87">
                    <a:moveTo>
                      <a:pt x="0" y="86"/>
                    </a:moveTo>
                    <a:lnTo>
                      <a:pt x="29" y="0"/>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0" name="Freeform 15">
                <a:extLst>
                  <a:ext uri="{FF2B5EF4-FFF2-40B4-BE49-F238E27FC236}">
                    <a16:creationId xmlns:a16="http://schemas.microsoft.com/office/drawing/2014/main" id="{AB6ABC9F-5825-3AC4-361C-FA8034A3BB4A}"/>
                  </a:ext>
                </a:extLst>
              </p:cNvPr>
              <p:cNvSpPr>
                <a:spLocks/>
              </p:cNvSpPr>
              <p:nvPr/>
            </p:nvSpPr>
            <p:spPr bwMode="auto">
              <a:xfrm>
                <a:off x="4863" y="1010"/>
                <a:ext cx="61" cy="231"/>
              </a:xfrm>
              <a:custGeom>
                <a:avLst/>
                <a:gdLst>
                  <a:gd name="T0" fmla="*/ 0 w 61"/>
                  <a:gd name="T1" fmla="*/ 0 h 231"/>
                  <a:gd name="T2" fmla="*/ 58 w 61"/>
                  <a:gd name="T3" fmla="*/ 230 h 231"/>
                  <a:gd name="T4" fmla="*/ 60 w 61"/>
                  <a:gd name="T5" fmla="*/ 230 h 231"/>
                  <a:gd name="T6" fmla="*/ 0 60000 65536"/>
                  <a:gd name="T7" fmla="*/ 0 60000 65536"/>
                  <a:gd name="T8" fmla="*/ 0 60000 65536"/>
                </a:gdLst>
                <a:ahLst/>
                <a:cxnLst>
                  <a:cxn ang="T6">
                    <a:pos x="T0" y="T1"/>
                  </a:cxn>
                  <a:cxn ang="T7">
                    <a:pos x="T2" y="T3"/>
                  </a:cxn>
                  <a:cxn ang="T8">
                    <a:pos x="T4" y="T5"/>
                  </a:cxn>
                </a:cxnLst>
                <a:rect l="0" t="0" r="r" b="b"/>
                <a:pathLst>
                  <a:path w="61" h="231">
                    <a:moveTo>
                      <a:pt x="0" y="0"/>
                    </a:moveTo>
                    <a:lnTo>
                      <a:pt x="58" y="230"/>
                    </a:lnTo>
                    <a:lnTo>
                      <a:pt x="60"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1" name="Freeform 16">
                <a:extLst>
                  <a:ext uri="{FF2B5EF4-FFF2-40B4-BE49-F238E27FC236}">
                    <a16:creationId xmlns:a16="http://schemas.microsoft.com/office/drawing/2014/main" id="{2D039E6E-9931-020C-84E1-98D074594D23}"/>
                  </a:ext>
                </a:extLst>
              </p:cNvPr>
              <p:cNvSpPr>
                <a:spLocks/>
              </p:cNvSpPr>
              <p:nvPr/>
            </p:nvSpPr>
            <p:spPr bwMode="auto">
              <a:xfrm>
                <a:off x="4921" y="1154"/>
                <a:ext cx="24" cy="87"/>
              </a:xfrm>
              <a:custGeom>
                <a:avLst/>
                <a:gdLst>
                  <a:gd name="T0" fmla="*/ 0 w 24"/>
                  <a:gd name="T1" fmla="*/ 86 h 87"/>
                  <a:gd name="T2" fmla="*/ 21 w 24"/>
                  <a:gd name="T3" fmla="*/ 0 h 87"/>
                  <a:gd name="T4" fmla="*/ 23 w 24"/>
                  <a:gd name="T5" fmla="*/ 0 h 87"/>
                  <a:gd name="T6" fmla="*/ 0 60000 65536"/>
                  <a:gd name="T7" fmla="*/ 0 60000 65536"/>
                  <a:gd name="T8" fmla="*/ 0 60000 65536"/>
                </a:gdLst>
                <a:ahLst/>
                <a:cxnLst>
                  <a:cxn ang="T6">
                    <a:pos x="T0" y="T1"/>
                  </a:cxn>
                  <a:cxn ang="T7">
                    <a:pos x="T2" y="T3"/>
                  </a:cxn>
                  <a:cxn ang="T8">
                    <a:pos x="T4" y="T5"/>
                  </a:cxn>
                </a:cxnLst>
                <a:rect l="0" t="0" r="r" b="b"/>
                <a:pathLst>
                  <a:path w="24" h="87">
                    <a:moveTo>
                      <a:pt x="0" y="86"/>
                    </a:moveTo>
                    <a:lnTo>
                      <a:pt x="21" y="0"/>
                    </a:lnTo>
                    <a:lnTo>
                      <a:pt x="2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2" name="Freeform 17">
                <a:extLst>
                  <a:ext uri="{FF2B5EF4-FFF2-40B4-BE49-F238E27FC236}">
                    <a16:creationId xmlns:a16="http://schemas.microsoft.com/office/drawing/2014/main" id="{15747B1D-1103-140F-6F82-E2B67A489CDA}"/>
                  </a:ext>
                </a:extLst>
              </p:cNvPr>
              <p:cNvSpPr>
                <a:spLocks/>
              </p:cNvSpPr>
              <p:nvPr/>
            </p:nvSpPr>
            <p:spPr bwMode="auto">
              <a:xfrm>
                <a:off x="4978" y="1010"/>
                <a:ext cx="76" cy="231"/>
              </a:xfrm>
              <a:custGeom>
                <a:avLst/>
                <a:gdLst>
                  <a:gd name="T0" fmla="*/ 0 w 76"/>
                  <a:gd name="T1" fmla="*/ 0 h 231"/>
                  <a:gd name="T2" fmla="*/ 73 w 76"/>
                  <a:gd name="T3" fmla="*/ 230 h 231"/>
                  <a:gd name="T4" fmla="*/ 75 w 76"/>
                  <a:gd name="T5" fmla="*/ 230 h 231"/>
                  <a:gd name="T6" fmla="*/ 0 60000 65536"/>
                  <a:gd name="T7" fmla="*/ 0 60000 65536"/>
                  <a:gd name="T8" fmla="*/ 0 60000 65536"/>
                </a:gdLst>
                <a:ahLst/>
                <a:cxnLst>
                  <a:cxn ang="T6">
                    <a:pos x="T0" y="T1"/>
                  </a:cxn>
                  <a:cxn ang="T7">
                    <a:pos x="T2" y="T3"/>
                  </a:cxn>
                  <a:cxn ang="T8">
                    <a:pos x="T4" y="T5"/>
                  </a:cxn>
                </a:cxnLst>
                <a:rect l="0" t="0" r="r" b="b"/>
                <a:pathLst>
                  <a:path w="76" h="231">
                    <a:moveTo>
                      <a:pt x="0" y="0"/>
                    </a:moveTo>
                    <a:lnTo>
                      <a:pt x="73" y="230"/>
                    </a:lnTo>
                    <a:lnTo>
                      <a:pt x="75"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3" name="Freeform 18">
                <a:extLst>
                  <a:ext uri="{FF2B5EF4-FFF2-40B4-BE49-F238E27FC236}">
                    <a16:creationId xmlns:a16="http://schemas.microsoft.com/office/drawing/2014/main" id="{394C8C62-AF2A-2225-7B06-58316EF2B1A0}"/>
                  </a:ext>
                </a:extLst>
              </p:cNvPr>
              <p:cNvSpPr>
                <a:spLocks/>
              </p:cNvSpPr>
              <p:nvPr/>
            </p:nvSpPr>
            <p:spPr bwMode="auto">
              <a:xfrm>
                <a:off x="5051" y="1154"/>
                <a:ext cx="32" cy="87"/>
              </a:xfrm>
              <a:custGeom>
                <a:avLst/>
                <a:gdLst>
                  <a:gd name="T0" fmla="*/ 0 w 32"/>
                  <a:gd name="T1" fmla="*/ 86 h 87"/>
                  <a:gd name="T2" fmla="*/ 29 w 32"/>
                  <a:gd name="T3" fmla="*/ 0 h 87"/>
                  <a:gd name="T4" fmla="*/ 31 w 32"/>
                  <a:gd name="T5" fmla="*/ 0 h 87"/>
                  <a:gd name="T6" fmla="*/ 0 60000 65536"/>
                  <a:gd name="T7" fmla="*/ 0 60000 65536"/>
                  <a:gd name="T8" fmla="*/ 0 60000 65536"/>
                </a:gdLst>
                <a:ahLst/>
                <a:cxnLst>
                  <a:cxn ang="T6">
                    <a:pos x="T0" y="T1"/>
                  </a:cxn>
                  <a:cxn ang="T7">
                    <a:pos x="T2" y="T3"/>
                  </a:cxn>
                  <a:cxn ang="T8">
                    <a:pos x="T4" y="T5"/>
                  </a:cxn>
                </a:cxnLst>
                <a:rect l="0" t="0" r="r" b="b"/>
                <a:pathLst>
                  <a:path w="32" h="87">
                    <a:moveTo>
                      <a:pt x="0" y="86"/>
                    </a:moveTo>
                    <a:lnTo>
                      <a:pt x="29" y="0"/>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4" name="Freeform 19">
                <a:extLst>
                  <a:ext uri="{FF2B5EF4-FFF2-40B4-BE49-F238E27FC236}">
                    <a16:creationId xmlns:a16="http://schemas.microsoft.com/office/drawing/2014/main" id="{A2B854DB-B9BD-974A-66DD-F7BF90739191}"/>
                  </a:ext>
                </a:extLst>
              </p:cNvPr>
              <p:cNvSpPr>
                <a:spLocks/>
              </p:cNvSpPr>
              <p:nvPr/>
            </p:nvSpPr>
            <p:spPr bwMode="auto">
              <a:xfrm>
                <a:off x="4706" y="1010"/>
                <a:ext cx="30" cy="87"/>
              </a:xfrm>
              <a:custGeom>
                <a:avLst/>
                <a:gdLst>
                  <a:gd name="T0" fmla="*/ 0 w 30"/>
                  <a:gd name="T1" fmla="*/ 86 h 87"/>
                  <a:gd name="T2" fmla="*/ 27 w 30"/>
                  <a:gd name="T3" fmla="*/ 0 h 87"/>
                  <a:gd name="T4" fmla="*/ 29 w 30"/>
                  <a:gd name="T5" fmla="*/ 0 h 87"/>
                  <a:gd name="T6" fmla="*/ 0 60000 65536"/>
                  <a:gd name="T7" fmla="*/ 0 60000 65536"/>
                  <a:gd name="T8" fmla="*/ 0 60000 65536"/>
                </a:gdLst>
                <a:ahLst/>
                <a:cxnLst>
                  <a:cxn ang="T6">
                    <a:pos x="T0" y="T1"/>
                  </a:cxn>
                  <a:cxn ang="T7">
                    <a:pos x="T2" y="T3"/>
                  </a:cxn>
                  <a:cxn ang="T8">
                    <a:pos x="T4" y="T5"/>
                  </a:cxn>
                </a:cxnLst>
                <a:rect l="0" t="0" r="r" b="b"/>
                <a:pathLst>
                  <a:path w="30" h="87">
                    <a:moveTo>
                      <a:pt x="0" y="86"/>
                    </a:moveTo>
                    <a:lnTo>
                      <a:pt x="27" y="0"/>
                    </a:lnTo>
                    <a:lnTo>
                      <a:pt x="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5" name="Freeform 20">
                <a:extLst>
                  <a:ext uri="{FF2B5EF4-FFF2-40B4-BE49-F238E27FC236}">
                    <a16:creationId xmlns:a16="http://schemas.microsoft.com/office/drawing/2014/main" id="{54667DBE-1D39-1ACB-E881-97353FDF01CE}"/>
                  </a:ext>
                </a:extLst>
              </p:cNvPr>
              <p:cNvSpPr>
                <a:spLocks/>
              </p:cNvSpPr>
              <p:nvPr/>
            </p:nvSpPr>
            <p:spPr bwMode="auto">
              <a:xfrm>
                <a:off x="4836" y="1010"/>
                <a:ext cx="30" cy="87"/>
              </a:xfrm>
              <a:custGeom>
                <a:avLst/>
                <a:gdLst>
                  <a:gd name="T0" fmla="*/ 0 w 30"/>
                  <a:gd name="T1" fmla="*/ 86 h 87"/>
                  <a:gd name="T2" fmla="*/ 27 w 30"/>
                  <a:gd name="T3" fmla="*/ 0 h 87"/>
                  <a:gd name="T4" fmla="*/ 29 w 30"/>
                  <a:gd name="T5" fmla="*/ 0 h 87"/>
                  <a:gd name="T6" fmla="*/ 0 60000 65536"/>
                  <a:gd name="T7" fmla="*/ 0 60000 65536"/>
                  <a:gd name="T8" fmla="*/ 0 60000 65536"/>
                </a:gdLst>
                <a:ahLst/>
                <a:cxnLst>
                  <a:cxn ang="T6">
                    <a:pos x="T0" y="T1"/>
                  </a:cxn>
                  <a:cxn ang="T7">
                    <a:pos x="T2" y="T3"/>
                  </a:cxn>
                  <a:cxn ang="T8">
                    <a:pos x="T4" y="T5"/>
                  </a:cxn>
                </a:cxnLst>
                <a:rect l="0" t="0" r="r" b="b"/>
                <a:pathLst>
                  <a:path w="30" h="87">
                    <a:moveTo>
                      <a:pt x="0" y="86"/>
                    </a:moveTo>
                    <a:lnTo>
                      <a:pt x="27" y="0"/>
                    </a:lnTo>
                    <a:lnTo>
                      <a:pt x="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6" name="Freeform 21">
                <a:extLst>
                  <a:ext uri="{FF2B5EF4-FFF2-40B4-BE49-F238E27FC236}">
                    <a16:creationId xmlns:a16="http://schemas.microsoft.com/office/drawing/2014/main" id="{A16DA987-D19A-7710-7C5C-A2B39336EE64}"/>
                  </a:ext>
                </a:extLst>
              </p:cNvPr>
              <p:cNvSpPr>
                <a:spLocks/>
              </p:cNvSpPr>
              <p:nvPr/>
            </p:nvSpPr>
            <p:spPr bwMode="auto">
              <a:xfrm>
                <a:off x="4957" y="1010"/>
                <a:ext cx="24" cy="87"/>
              </a:xfrm>
              <a:custGeom>
                <a:avLst/>
                <a:gdLst>
                  <a:gd name="T0" fmla="*/ 0 w 24"/>
                  <a:gd name="T1" fmla="*/ 86 h 87"/>
                  <a:gd name="T2" fmla="*/ 21 w 24"/>
                  <a:gd name="T3" fmla="*/ 0 h 87"/>
                  <a:gd name="T4" fmla="*/ 23 w 24"/>
                  <a:gd name="T5" fmla="*/ 0 h 87"/>
                  <a:gd name="T6" fmla="*/ 0 60000 65536"/>
                  <a:gd name="T7" fmla="*/ 0 60000 65536"/>
                  <a:gd name="T8" fmla="*/ 0 60000 65536"/>
                </a:gdLst>
                <a:ahLst/>
                <a:cxnLst>
                  <a:cxn ang="T6">
                    <a:pos x="T0" y="T1"/>
                  </a:cxn>
                  <a:cxn ang="T7">
                    <a:pos x="T2" y="T3"/>
                  </a:cxn>
                  <a:cxn ang="T8">
                    <a:pos x="T4" y="T5"/>
                  </a:cxn>
                </a:cxnLst>
                <a:rect l="0" t="0" r="r" b="b"/>
                <a:pathLst>
                  <a:path w="24" h="87">
                    <a:moveTo>
                      <a:pt x="0" y="86"/>
                    </a:moveTo>
                    <a:lnTo>
                      <a:pt x="21" y="0"/>
                    </a:lnTo>
                    <a:lnTo>
                      <a:pt x="2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7" name="Freeform 22">
                <a:extLst>
                  <a:ext uri="{FF2B5EF4-FFF2-40B4-BE49-F238E27FC236}">
                    <a16:creationId xmlns:a16="http://schemas.microsoft.com/office/drawing/2014/main" id="{B6B8D02B-82BA-DC80-D909-88AEC1B6585F}"/>
                  </a:ext>
                </a:extLst>
              </p:cNvPr>
              <p:cNvSpPr>
                <a:spLocks/>
              </p:cNvSpPr>
              <p:nvPr/>
            </p:nvSpPr>
            <p:spPr bwMode="auto">
              <a:xfrm>
                <a:off x="5099" y="1008"/>
                <a:ext cx="26" cy="89"/>
              </a:xfrm>
              <a:custGeom>
                <a:avLst/>
                <a:gdLst>
                  <a:gd name="T0" fmla="*/ 0 w 26"/>
                  <a:gd name="T1" fmla="*/ 88 h 89"/>
                  <a:gd name="T2" fmla="*/ 23 w 26"/>
                  <a:gd name="T3" fmla="*/ 0 h 89"/>
                  <a:gd name="T4" fmla="*/ 25 w 26"/>
                  <a:gd name="T5" fmla="*/ 0 h 89"/>
                  <a:gd name="T6" fmla="*/ 0 60000 65536"/>
                  <a:gd name="T7" fmla="*/ 0 60000 65536"/>
                  <a:gd name="T8" fmla="*/ 0 60000 65536"/>
                </a:gdLst>
                <a:ahLst/>
                <a:cxnLst>
                  <a:cxn ang="T6">
                    <a:pos x="T0" y="T1"/>
                  </a:cxn>
                  <a:cxn ang="T7">
                    <a:pos x="T2" y="T3"/>
                  </a:cxn>
                  <a:cxn ang="T8">
                    <a:pos x="T4" y="T5"/>
                  </a:cxn>
                </a:cxnLst>
                <a:rect l="0" t="0" r="r" b="b"/>
                <a:pathLst>
                  <a:path w="26" h="89">
                    <a:moveTo>
                      <a:pt x="0" y="88"/>
                    </a:moveTo>
                    <a:lnTo>
                      <a:pt x="23" y="0"/>
                    </a:lnTo>
                    <a:lnTo>
                      <a:pt x="2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0122" name="Freeform 23">
              <a:extLst>
                <a:ext uri="{FF2B5EF4-FFF2-40B4-BE49-F238E27FC236}">
                  <a16:creationId xmlns:a16="http://schemas.microsoft.com/office/drawing/2014/main" id="{F61F00BF-A48B-4D1D-4A3A-9527F5E63853}"/>
                </a:ext>
              </a:extLst>
            </p:cNvPr>
            <p:cNvSpPr>
              <a:spLocks/>
            </p:cNvSpPr>
            <p:nvPr/>
          </p:nvSpPr>
          <p:spPr bwMode="auto">
            <a:xfrm>
              <a:off x="5122" y="1010"/>
              <a:ext cx="17" cy="87"/>
            </a:xfrm>
            <a:custGeom>
              <a:avLst/>
              <a:gdLst>
                <a:gd name="T0" fmla="*/ 0 w 17"/>
                <a:gd name="T1" fmla="*/ 86 h 87"/>
                <a:gd name="T2" fmla="*/ 0 w 17"/>
                <a:gd name="T3" fmla="*/ 0 h 87"/>
                <a:gd name="T4" fmla="*/ 16 w 17"/>
                <a:gd name="T5" fmla="*/ 0 h 87"/>
                <a:gd name="T6" fmla="*/ 0 60000 65536"/>
                <a:gd name="T7" fmla="*/ 0 60000 65536"/>
                <a:gd name="T8" fmla="*/ 0 60000 65536"/>
              </a:gdLst>
              <a:ahLst/>
              <a:cxnLst>
                <a:cxn ang="T6">
                  <a:pos x="T0" y="T1"/>
                </a:cxn>
                <a:cxn ang="T7">
                  <a:pos x="T2" y="T3"/>
                </a:cxn>
                <a:cxn ang="T8">
                  <a:pos x="T4" y="T5"/>
                </a:cxn>
              </a:cxnLst>
              <a:rect l="0" t="0" r="r" b="b"/>
              <a:pathLst>
                <a:path w="17" h="87">
                  <a:moveTo>
                    <a:pt x="0" y="86"/>
                  </a:moveTo>
                  <a:lnTo>
                    <a:pt x="0" y="0"/>
                  </a:lnTo>
                  <a:lnTo>
                    <a:pt x="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Freeform 24">
              <a:extLst>
                <a:ext uri="{FF2B5EF4-FFF2-40B4-BE49-F238E27FC236}">
                  <a16:creationId xmlns:a16="http://schemas.microsoft.com/office/drawing/2014/main" id="{A974DEFD-57BA-0A8D-7B10-54AA1319767E}"/>
                </a:ext>
              </a:extLst>
            </p:cNvPr>
            <p:cNvSpPr>
              <a:spLocks/>
            </p:cNvSpPr>
            <p:nvPr/>
          </p:nvSpPr>
          <p:spPr bwMode="auto">
            <a:xfrm>
              <a:off x="4512" y="1010"/>
              <a:ext cx="611" cy="1"/>
            </a:xfrm>
            <a:custGeom>
              <a:avLst/>
              <a:gdLst>
                <a:gd name="T0" fmla="*/ 610 w 611"/>
                <a:gd name="T1" fmla="*/ 0 h 1"/>
                <a:gd name="T2" fmla="*/ 0 w 611"/>
                <a:gd name="T3" fmla="*/ 0 h 1"/>
                <a:gd name="T4" fmla="*/ 2 w 611"/>
                <a:gd name="T5" fmla="*/ 0 h 1"/>
                <a:gd name="T6" fmla="*/ 0 60000 65536"/>
                <a:gd name="T7" fmla="*/ 0 60000 65536"/>
                <a:gd name="T8" fmla="*/ 0 60000 65536"/>
              </a:gdLst>
              <a:ahLst/>
              <a:cxnLst>
                <a:cxn ang="T6">
                  <a:pos x="T0" y="T1"/>
                </a:cxn>
                <a:cxn ang="T7">
                  <a:pos x="T2" y="T3"/>
                </a:cxn>
                <a:cxn ang="T8">
                  <a:pos x="T4" y="T5"/>
                </a:cxn>
              </a:cxnLst>
              <a:rect l="0" t="0" r="r" b="b"/>
              <a:pathLst>
                <a:path w="611" h="1">
                  <a:moveTo>
                    <a:pt x="610" y="0"/>
                  </a:moveTo>
                  <a:lnTo>
                    <a:pt x="0" y="0"/>
                  </a:lnTo>
                  <a:lnTo>
                    <a:pt x="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Freeform 25">
              <a:extLst>
                <a:ext uri="{FF2B5EF4-FFF2-40B4-BE49-F238E27FC236}">
                  <a16:creationId xmlns:a16="http://schemas.microsoft.com/office/drawing/2014/main" id="{074A0E2F-A63C-E855-F108-E35292951255}"/>
                </a:ext>
              </a:extLst>
            </p:cNvPr>
            <p:cNvSpPr>
              <a:spLocks/>
            </p:cNvSpPr>
            <p:nvPr/>
          </p:nvSpPr>
          <p:spPr bwMode="auto">
            <a:xfrm>
              <a:off x="5122" y="1156"/>
              <a:ext cx="17" cy="85"/>
            </a:xfrm>
            <a:custGeom>
              <a:avLst/>
              <a:gdLst>
                <a:gd name="T0" fmla="*/ 0 w 17"/>
                <a:gd name="T1" fmla="*/ 84 h 85"/>
                <a:gd name="T2" fmla="*/ 0 w 17"/>
                <a:gd name="T3" fmla="*/ 0 h 85"/>
                <a:gd name="T4" fmla="*/ 16 w 17"/>
                <a:gd name="T5" fmla="*/ 0 h 85"/>
                <a:gd name="T6" fmla="*/ 0 60000 65536"/>
                <a:gd name="T7" fmla="*/ 0 60000 65536"/>
                <a:gd name="T8" fmla="*/ 0 60000 65536"/>
              </a:gdLst>
              <a:ahLst/>
              <a:cxnLst>
                <a:cxn ang="T6">
                  <a:pos x="T0" y="T1"/>
                </a:cxn>
                <a:cxn ang="T7">
                  <a:pos x="T2" y="T3"/>
                </a:cxn>
                <a:cxn ang="T8">
                  <a:pos x="T4" y="T5"/>
                </a:cxn>
              </a:cxnLst>
              <a:rect l="0" t="0" r="r" b="b"/>
              <a:pathLst>
                <a:path w="17" h="85">
                  <a:moveTo>
                    <a:pt x="0" y="84"/>
                  </a:moveTo>
                  <a:lnTo>
                    <a:pt x="0" y="0"/>
                  </a:lnTo>
                  <a:lnTo>
                    <a:pt x="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Freeform 26">
              <a:extLst>
                <a:ext uri="{FF2B5EF4-FFF2-40B4-BE49-F238E27FC236}">
                  <a16:creationId xmlns:a16="http://schemas.microsoft.com/office/drawing/2014/main" id="{2201CE70-B7FC-9336-AE87-542CD3048A2E}"/>
                </a:ext>
              </a:extLst>
            </p:cNvPr>
            <p:cNvSpPr>
              <a:spLocks/>
            </p:cNvSpPr>
            <p:nvPr/>
          </p:nvSpPr>
          <p:spPr bwMode="auto">
            <a:xfrm>
              <a:off x="4512" y="1240"/>
              <a:ext cx="613" cy="1"/>
            </a:xfrm>
            <a:custGeom>
              <a:avLst/>
              <a:gdLst>
                <a:gd name="T0" fmla="*/ 0 w 613"/>
                <a:gd name="T1" fmla="*/ 0 h 1"/>
                <a:gd name="T2" fmla="*/ 610 w 613"/>
                <a:gd name="T3" fmla="*/ 0 h 1"/>
                <a:gd name="T4" fmla="*/ 612 w 613"/>
                <a:gd name="T5" fmla="*/ 0 h 1"/>
                <a:gd name="T6" fmla="*/ 0 60000 65536"/>
                <a:gd name="T7" fmla="*/ 0 60000 65536"/>
                <a:gd name="T8" fmla="*/ 0 60000 65536"/>
              </a:gdLst>
              <a:ahLst/>
              <a:cxnLst>
                <a:cxn ang="T6">
                  <a:pos x="T0" y="T1"/>
                </a:cxn>
                <a:cxn ang="T7">
                  <a:pos x="T2" y="T3"/>
                </a:cxn>
                <a:cxn ang="T8">
                  <a:pos x="T4" y="T5"/>
                </a:cxn>
              </a:cxnLst>
              <a:rect l="0" t="0" r="r" b="b"/>
              <a:pathLst>
                <a:path w="613" h="1">
                  <a:moveTo>
                    <a:pt x="0" y="0"/>
                  </a:moveTo>
                  <a:lnTo>
                    <a:pt x="610" y="0"/>
                  </a:lnTo>
                  <a:lnTo>
                    <a:pt x="61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6" name="Freeform 27">
              <a:extLst>
                <a:ext uri="{FF2B5EF4-FFF2-40B4-BE49-F238E27FC236}">
                  <a16:creationId xmlns:a16="http://schemas.microsoft.com/office/drawing/2014/main" id="{474F47AE-89E5-D250-DC7C-E049A37DBD7F}"/>
                </a:ext>
              </a:extLst>
            </p:cNvPr>
            <p:cNvSpPr>
              <a:spLocks/>
            </p:cNvSpPr>
            <p:nvPr/>
          </p:nvSpPr>
          <p:spPr bwMode="auto">
            <a:xfrm>
              <a:off x="4512" y="1010"/>
              <a:ext cx="17" cy="231"/>
            </a:xfrm>
            <a:custGeom>
              <a:avLst/>
              <a:gdLst>
                <a:gd name="T0" fmla="*/ 0 w 17"/>
                <a:gd name="T1" fmla="*/ 0 h 231"/>
                <a:gd name="T2" fmla="*/ 0 w 17"/>
                <a:gd name="T3" fmla="*/ 230 h 231"/>
                <a:gd name="T4" fmla="*/ 16 w 17"/>
                <a:gd name="T5" fmla="*/ 230 h 231"/>
                <a:gd name="T6" fmla="*/ 0 60000 65536"/>
                <a:gd name="T7" fmla="*/ 0 60000 65536"/>
                <a:gd name="T8" fmla="*/ 0 60000 65536"/>
              </a:gdLst>
              <a:ahLst/>
              <a:cxnLst>
                <a:cxn ang="T6">
                  <a:pos x="T0" y="T1"/>
                </a:cxn>
                <a:cxn ang="T7">
                  <a:pos x="T2" y="T3"/>
                </a:cxn>
                <a:cxn ang="T8">
                  <a:pos x="T4" y="T5"/>
                </a:cxn>
              </a:cxnLst>
              <a:rect l="0" t="0" r="r" b="b"/>
              <a:pathLst>
                <a:path w="17" h="231">
                  <a:moveTo>
                    <a:pt x="0" y="0"/>
                  </a:moveTo>
                  <a:lnTo>
                    <a:pt x="0" y="230"/>
                  </a:lnTo>
                  <a:lnTo>
                    <a:pt x="16" y="23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0117" name="Picture 28">
            <a:extLst>
              <a:ext uri="{FF2B5EF4-FFF2-40B4-BE49-F238E27FC236}">
                <a16:creationId xmlns:a16="http://schemas.microsoft.com/office/drawing/2014/main" id="{56E43186-9B68-BF49-1FD7-8A445C0E172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3313113"/>
            <a:ext cx="2339975" cy="18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29">
            <a:extLst>
              <a:ext uri="{FF2B5EF4-FFF2-40B4-BE49-F238E27FC236}">
                <a16:creationId xmlns:a16="http://schemas.microsoft.com/office/drawing/2014/main" id="{DDE990D7-BDDA-6D06-643A-4E5D095FC70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284538"/>
            <a:ext cx="307975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475CA1A-E251-75FE-64AA-C53FDF176A92}"/>
              </a:ext>
            </a:extLst>
          </p:cNvPr>
          <p:cNvSpPr>
            <a:spLocks noGrp="1" noChangeArrowheads="1"/>
          </p:cNvSpPr>
          <p:nvPr>
            <p:ph type="title"/>
          </p:nvPr>
        </p:nvSpPr>
        <p:spPr/>
        <p:txBody>
          <a:bodyPr/>
          <a:lstStyle/>
          <a:p>
            <a:pPr eaLnBrk="1" hangingPunct="1"/>
            <a:r>
              <a:rPr lang="en-GB" altLang="en-US"/>
              <a:t>Double acting cylinder</a:t>
            </a:r>
            <a:endParaRPr lang="en-BZ" altLang="en-US"/>
          </a:p>
        </p:txBody>
      </p:sp>
      <p:sp>
        <p:nvSpPr>
          <p:cNvPr id="91139" name="Rectangle 3">
            <a:extLst>
              <a:ext uri="{FF2B5EF4-FFF2-40B4-BE49-F238E27FC236}">
                <a16:creationId xmlns:a16="http://schemas.microsoft.com/office/drawing/2014/main" id="{D227FAA0-4C34-6CA3-9823-A0602608251B}"/>
              </a:ext>
            </a:extLst>
          </p:cNvPr>
          <p:cNvSpPr>
            <a:spLocks noGrp="1" noChangeArrowheads="1"/>
          </p:cNvSpPr>
          <p:nvPr>
            <p:ph type="body" idx="1"/>
          </p:nvPr>
        </p:nvSpPr>
        <p:spPr/>
        <p:txBody>
          <a:bodyPr/>
          <a:lstStyle/>
          <a:p>
            <a:pPr eaLnBrk="1" hangingPunct="1"/>
            <a:r>
              <a:rPr lang="en-GB" altLang="en-US"/>
              <a:t>With magnetic piston</a:t>
            </a:r>
          </a:p>
          <a:p>
            <a:pPr eaLnBrk="1" hangingPunct="1"/>
            <a:r>
              <a:rPr lang="en-GB" altLang="en-US" b="1"/>
              <a:t>Designed to allow the position of the </a:t>
            </a:r>
            <a:r>
              <a:rPr lang="en-US" altLang="en-US" b="1"/>
              <a:t>pi</a:t>
            </a:r>
            <a:r>
              <a:rPr lang="en-GB" altLang="en-US" b="1"/>
              <a:t>ston to be monitored by appropriate </a:t>
            </a:r>
            <a:r>
              <a:rPr lang="en-US" altLang="en-US" b="1"/>
              <a:t>d</a:t>
            </a:r>
            <a:r>
              <a:rPr lang="en-GB" altLang="en-US" b="1"/>
              <a:t>evices.</a:t>
            </a:r>
            <a:endParaRPr lang="en-US" altLang="en-US" b="1"/>
          </a:p>
          <a:p>
            <a:pPr eaLnBrk="1" hangingPunct="1"/>
            <a:endParaRPr lang="en-BZ" altLang="en-US" b="1"/>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4A7C187-1A13-F435-7001-974621A8707A}"/>
              </a:ext>
            </a:extLst>
          </p:cNvPr>
          <p:cNvSpPr>
            <a:spLocks noGrp="1" noChangeArrowheads="1"/>
          </p:cNvSpPr>
          <p:nvPr>
            <p:ph type="title"/>
          </p:nvPr>
        </p:nvSpPr>
        <p:spPr/>
        <p:txBody>
          <a:bodyPr/>
          <a:lstStyle/>
          <a:p>
            <a:pPr eaLnBrk="1" hangingPunct="1"/>
            <a:r>
              <a:rPr lang="en-GB" altLang="en-US" dirty="0"/>
              <a:t>Double acting cylinder 1</a:t>
            </a:r>
            <a:endParaRPr lang="en-AU" altLang="en-US" dirty="0"/>
          </a:p>
        </p:txBody>
      </p:sp>
      <p:sp>
        <p:nvSpPr>
          <p:cNvPr id="93187" name="Rectangle 3">
            <a:extLst>
              <a:ext uri="{FF2B5EF4-FFF2-40B4-BE49-F238E27FC236}">
                <a16:creationId xmlns:a16="http://schemas.microsoft.com/office/drawing/2014/main" id="{438BFA16-1928-B819-CDB5-2A5E8EB325EF}"/>
              </a:ext>
            </a:extLst>
          </p:cNvPr>
          <p:cNvSpPr>
            <a:spLocks noGrp="1" noChangeArrowheads="1"/>
          </p:cNvSpPr>
          <p:nvPr>
            <p:ph type="body" sz="half" idx="1"/>
          </p:nvPr>
        </p:nvSpPr>
        <p:spPr/>
        <p:txBody>
          <a:bodyPr/>
          <a:lstStyle/>
          <a:p>
            <a:pPr eaLnBrk="1" hangingPunct="1"/>
            <a:r>
              <a:rPr lang="en-GB" altLang="en-US" sz="2800" b="1"/>
              <a:t>With adjustable end position cushioning </a:t>
            </a:r>
          </a:p>
          <a:p>
            <a:pPr eaLnBrk="1" hangingPunct="1"/>
            <a:r>
              <a:rPr lang="en-GB" altLang="en-US" sz="2800" b="1"/>
              <a:t>and magnet in piston</a:t>
            </a:r>
            <a:endParaRPr lang="en-AU" altLang="en-US" sz="2800" b="1"/>
          </a:p>
        </p:txBody>
      </p:sp>
      <p:sp>
        <p:nvSpPr>
          <p:cNvPr id="93188" name="Rectangle 14">
            <a:extLst>
              <a:ext uri="{FF2B5EF4-FFF2-40B4-BE49-F238E27FC236}">
                <a16:creationId xmlns:a16="http://schemas.microsoft.com/office/drawing/2014/main" id="{0C9AA6C5-D489-70B4-4B90-C1838C5B9AA8}"/>
              </a:ext>
            </a:extLst>
          </p:cNvPr>
          <p:cNvSpPr>
            <a:spLocks noGrp="1" noChangeArrowheads="1"/>
          </p:cNvSpPr>
          <p:nvPr>
            <p:ph type="body" sz="half" idx="2"/>
          </p:nvPr>
        </p:nvSpPr>
        <p:spPr/>
        <p:txBody>
          <a:bodyPr/>
          <a:lstStyle/>
          <a:p>
            <a:pPr eaLnBrk="1" hangingPunct="1"/>
            <a:endParaRPr lang="en-US" altLang="en-US" sz="2800"/>
          </a:p>
        </p:txBody>
      </p:sp>
      <p:grpSp>
        <p:nvGrpSpPr>
          <p:cNvPr id="93189" name="Group 4">
            <a:extLst>
              <a:ext uri="{FF2B5EF4-FFF2-40B4-BE49-F238E27FC236}">
                <a16:creationId xmlns:a16="http://schemas.microsoft.com/office/drawing/2014/main" id="{C2F8244B-24B2-4ACE-5F21-B62FC658E916}"/>
              </a:ext>
              <a:ext uri="{C183D7F6-B498-43B3-948B-1728B52AA6E4}">
                <adec:decorative xmlns:adec="http://schemas.microsoft.com/office/drawing/2017/decorative" val="1"/>
              </a:ext>
            </a:extLst>
          </p:cNvPr>
          <p:cNvGrpSpPr>
            <a:grpSpLocks/>
          </p:cNvGrpSpPr>
          <p:nvPr/>
        </p:nvGrpSpPr>
        <p:grpSpPr bwMode="auto">
          <a:xfrm>
            <a:off x="4724400" y="2514600"/>
            <a:ext cx="3862388" cy="1752600"/>
            <a:chOff x="1680" y="1056"/>
            <a:chExt cx="2433" cy="1104"/>
          </a:xfrm>
        </p:grpSpPr>
        <p:sp>
          <p:nvSpPr>
            <p:cNvPr id="93192" name="Rectangle 5">
              <a:extLst>
                <a:ext uri="{FF2B5EF4-FFF2-40B4-BE49-F238E27FC236}">
                  <a16:creationId xmlns:a16="http://schemas.microsoft.com/office/drawing/2014/main" id="{2F4A1C9D-2728-6059-C89A-AFC6C7E4408F}"/>
                </a:ext>
              </a:extLst>
            </p:cNvPr>
            <p:cNvSpPr>
              <a:spLocks noChangeArrowheads="1"/>
            </p:cNvSpPr>
            <p:nvPr/>
          </p:nvSpPr>
          <p:spPr bwMode="auto">
            <a:xfrm>
              <a:off x="1680" y="1056"/>
              <a:ext cx="2352" cy="9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3193" name="Rectangle 6">
              <a:extLst>
                <a:ext uri="{FF2B5EF4-FFF2-40B4-BE49-F238E27FC236}">
                  <a16:creationId xmlns:a16="http://schemas.microsoft.com/office/drawing/2014/main" id="{D0249533-634B-0BFE-3B3B-1943C9084BC9}"/>
                </a:ext>
              </a:extLst>
            </p:cNvPr>
            <p:cNvSpPr>
              <a:spLocks noChangeArrowheads="1"/>
            </p:cNvSpPr>
            <p:nvPr/>
          </p:nvSpPr>
          <p:spPr bwMode="auto">
            <a:xfrm>
              <a:off x="1953" y="1416"/>
              <a:ext cx="2160" cy="19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3194" name="Rectangle 7">
              <a:extLst>
                <a:ext uri="{FF2B5EF4-FFF2-40B4-BE49-F238E27FC236}">
                  <a16:creationId xmlns:a16="http://schemas.microsoft.com/office/drawing/2014/main" id="{448A2CC2-5831-71A3-F182-CB8BC1932E3A}"/>
                </a:ext>
              </a:extLst>
            </p:cNvPr>
            <p:cNvSpPr>
              <a:spLocks noChangeArrowheads="1"/>
            </p:cNvSpPr>
            <p:nvPr/>
          </p:nvSpPr>
          <p:spPr bwMode="auto">
            <a:xfrm>
              <a:off x="1929" y="1056"/>
              <a:ext cx="240" cy="9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3195" name="Line 8">
              <a:extLst>
                <a:ext uri="{FF2B5EF4-FFF2-40B4-BE49-F238E27FC236}">
                  <a16:creationId xmlns:a16="http://schemas.microsoft.com/office/drawing/2014/main" id="{BE181916-4C87-EFC2-BEF5-DB612C722B8C}"/>
                </a:ext>
              </a:extLst>
            </p:cNvPr>
            <p:cNvSpPr>
              <a:spLocks noChangeShapeType="1"/>
            </p:cNvSpPr>
            <p:nvPr/>
          </p:nvSpPr>
          <p:spPr bwMode="auto">
            <a:xfrm>
              <a:off x="1728" y="196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6" name="Line 9">
              <a:extLst>
                <a:ext uri="{FF2B5EF4-FFF2-40B4-BE49-F238E27FC236}">
                  <a16:creationId xmlns:a16="http://schemas.microsoft.com/office/drawing/2014/main" id="{06FB0E06-1931-AEBF-07B5-3B24960701EB}"/>
                </a:ext>
              </a:extLst>
            </p:cNvPr>
            <p:cNvSpPr>
              <a:spLocks noChangeShapeType="1"/>
            </p:cNvSpPr>
            <p:nvPr/>
          </p:nvSpPr>
          <p:spPr bwMode="auto">
            <a:xfrm>
              <a:off x="3984" y="196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7" name="Rectangle 10">
              <a:extLst>
                <a:ext uri="{FF2B5EF4-FFF2-40B4-BE49-F238E27FC236}">
                  <a16:creationId xmlns:a16="http://schemas.microsoft.com/office/drawing/2014/main" id="{2D561CDD-10B1-B4F0-95F2-18711C13A6F7}"/>
                </a:ext>
              </a:extLst>
            </p:cNvPr>
            <p:cNvSpPr>
              <a:spLocks noChangeArrowheads="1"/>
            </p:cNvSpPr>
            <p:nvPr/>
          </p:nvSpPr>
          <p:spPr bwMode="auto">
            <a:xfrm>
              <a:off x="2172" y="1293"/>
              <a:ext cx="191" cy="437"/>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3198" name="Rectangle 11">
              <a:extLst>
                <a:ext uri="{FF2B5EF4-FFF2-40B4-BE49-F238E27FC236}">
                  <a16:creationId xmlns:a16="http://schemas.microsoft.com/office/drawing/2014/main" id="{44B51BF8-4C87-9EEF-65AC-1FBC901DBC44}"/>
                </a:ext>
              </a:extLst>
            </p:cNvPr>
            <p:cNvSpPr>
              <a:spLocks noChangeArrowheads="1"/>
            </p:cNvSpPr>
            <p:nvPr/>
          </p:nvSpPr>
          <p:spPr bwMode="auto">
            <a:xfrm>
              <a:off x="1740" y="1293"/>
              <a:ext cx="191" cy="437"/>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93190" name="Line 12">
            <a:extLst>
              <a:ext uri="{FF2B5EF4-FFF2-40B4-BE49-F238E27FC236}">
                <a16:creationId xmlns:a16="http://schemas.microsoft.com/office/drawing/2014/main" id="{BF4E9F6A-229D-161C-F119-1545AD02AA47}"/>
              </a:ext>
              <a:ext uri="{C183D7F6-B498-43B3-948B-1728B52AA6E4}">
                <adec:decorative xmlns:adec="http://schemas.microsoft.com/office/drawing/2017/decorative" val="1"/>
              </a:ext>
            </a:extLst>
          </p:cNvPr>
          <p:cNvSpPr>
            <a:spLocks noChangeShapeType="1"/>
          </p:cNvSpPr>
          <p:nvPr/>
        </p:nvSpPr>
        <p:spPr bwMode="auto">
          <a:xfrm flipV="1">
            <a:off x="4356100" y="2662238"/>
            <a:ext cx="1573213" cy="1255712"/>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7" name="Rectangle 13">
            <a:extLst>
              <a:ext uri="{FF2B5EF4-FFF2-40B4-BE49-F238E27FC236}">
                <a16:creationId xmlns:a16="http://schemas.microsoft.com/office/drawing/2014/main" id="{DF8C3CEA-7102-685D-E2A5-E9CEE4EFEC00}"/>
              </a:ext>
              <a:ext uri="{C183D7F6-B498-43B3-948B-1728B52AA6E4}">
                <adec:decorative xmlns:adec="http://schemas.microsoft.com/office/drawing/2017/decorative" val="1"/>
              </a:ext>
            </a:extLst>
          </p:cNvPr>
          <p:cNvSpPr>
            <a:spLocks noChangeArrowheads="1"/>
          </p:cNvSpPr>
          <p:nvPr/>
        </p:nvSpPr>
        <p:spPr bwMode="auto">
          <a:xfrm>
            <a:off x="5235575" y="2565400"/>
            <a:ext cx="173038" cy="14287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8317"/>
                                        </p:tgtEl>
                                        <p:attrNameLst>
                                          <p:attrName>style.visibility</p:attrName>
                                        </p:attrNameLst>
                                      </p:cBhvr>
                                      <p:to>
                                        <p:strVal val="visible"/>
                                      </p:to>
                                    </p:set>
                                    <p:animEffect transition="in" filter="dissolve">
                                      <p:cBhvr>
                                        <p:cTn id="7" dur="500"/>
                                        <p:tgtEl>
                                          <p:spTgt spid="98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E19C953-4832-0FCE-99B1-D1B52CCE1BBC}"/>
              </a:ext>
            </a:extLst>
          </p:cNvPr>
          <p:cNvSpPr>
            <a:spLocks noGrp="1" noChangeArrowheads="1"/>
          </p:cNvSpPr>
          <p:nvPr>
            <p:ph type="title"/>
          </p:nvPr>
        </p:nvSpPr>
        <p:spPr/>
        <p:txBody>
          <a:bodyPr/>
          <a:lstStyle/>
          <a:p>
            <a:pPr eaLnBrk="1" hangingPunct="1"/>
            <a:r>
              <a:rPr lang="en-GB" altLang="en-US" dirty="0"/>
              <a:t>Double acting cylinder 2</a:t>
            </a:r>
            <a:endParaRPr lang="en-AU" altLang="en-US" dirty="0"/>
          </a:p>
        </p:txBody>
      </p:sp>
      <p:sp>
        <p:nvSpPr>
          <p:cNvPr id="94211" name="Rectangle 3">
            <a:extLst>
              <a:ext uri="{FF2B5EF4-FFF2-40B4-BE49-F238E27FC236}">
                <a16:creationId xmlns:a16="http://schemas.microsoft.com/office/drawing/2014/main" id="{6DCC872A-FE84-617B-D403-D586012C3F80}"/>
              </a:ext>
            </a:extLst>
          </p:cNvPr>
          <p:cNvSpPr>
            <a:spLocks noGrp="1" noChangeArrowheads="1"/>
          </p:cNvSpPr>
          <p:nvPr>
            <p:ph type="body" idx="1"/>
          </p:nvPr>
        </p:nvSpPr>
        <p:spPr/>
        <p:txBody>
          <a:bodyPr/>
          <a:lstStyle/>
          <a:p>
            <a:pPr eaLnBrk="1" hangingPunct="1"/>
            <a:endParaRPr lang="en-AU" altLang="en-US"/>
          </a:p>
        </p:txBody>
      </p:sp>
      <p:grpSp>
        <p:nvGrpSpPr>
          <p:cNvPr id="94212" name="Group 4">
            <a:extLst>
              <a:ext uri="{FF2B5EF4-FFF2-40B4-BE49-F238E27FC236}">
                <a16:creationId xmlns:a16="http://schemas.microsoft.com/office/drawing/2014/main" id="{F9E48DF4-37CA-9490-4B85-1B9E10AE456E}"/>
              </a:ext>
              <a:ext uri="{C183D7F6-B498-43B3-948B-1728B52AA6E4}">
                <adec:decorative xmlns:adec="http://schemas.microsoft.com/office/drawing/2017/decorative" val="1"/>
              </a:ext>
            </a:extLst>
          </p:cNvPr>
          <p:cNvGrpSpPr>
            <a:grpSpLocks/>
          </p:cNvGrpSpPr>
          <p:nvPr/>
        </p:nvGrpSpPr>
        <p:grpSpPr bwMode="auto">
          <a:xfrm>
            <a:off x="7600950" y="2276475"/>
            <a:ext cx="923925" cy="546100"/>
            <a:chOff x="4746" y="1081"/>
            <a:chExt cx="582" cy="344"/>
          </a:xfrm>
        </p:grpSpPr>
        <p:sp>
          <p:nvSpPr>
            <p:cNvPr id="94353" name="Freeform 5">
              <a:extLst>
                <a:ext uri="{FF2B5EF4-FFF2-40B4-BE49-F238E27FC236}">
                  <a16:creationId xmlns:a16="http://schemas.microsoft.com/office/drawing/2014/main" id="{9348E251-2964-D2ED-855D-50576A19AB45}"/>
                </a:ext>
              </a:extLst>
            </p:cNvPr>
            <p:cNvSpPr>
              <a:spLocks/>
            </p:cNvSpPr>
            <p:nvPr/>
          </p:nvSpPr>
          <p:spPr bwMode="auto">
            <a:xfrm>
              <a:off x="5270" y="1309"/>
              <a:ext cx="2" cy="116"/>
            </a:xfrm>
            <a:custGeom>
              <a:avLst/>
              <a:gdLst>
                <a:gd name="T0" fmla="*/ 0 w 2"/>
                <a:gd name="T1" fmla="*/ 0 h 116"/>
                <a:gd name="T2" fmla="*/ 0 w 2"/>
                <a:gd name="T3" fmla="*/ 116 h 116"/>
                <a:gd name="T4" fmla="*/ 2 w 2"/>
                <a:gd name="T5" fmla="*/ 116 h 116"/>
                <a:gd name="T6" fmla="*/ 0 60000 65536"/>
                <a:gd name="T7" fmla="*/ 0 60000 65536"/>
                <a:gd name="T8" fmla="*/ 0 60000 65536"/>
              </a:gdLst>
              <a:ahLst/>
              <a:cxnLst>
                <a:cxn ang="T6">
                  <a:pos x="T0" y="T1"/>
                </a:cxn>
                <a:cxn ang="T7">
                  <a:pos x="T2" y="T3"/>
                </a:cxn>
                <a:cxn ang="T8">
                  <a:pos x="T4" y="T5"/>
                </a:cxn>
              </a:cxnLst>
              <a:rect l="0" t="0" r="r" b="b"/>
              <a:pathLst>
                <a:path w="2" h="116">
                  <a:moveTo>
                    <a:pt x="0" y="0"/>
                  </a:moveTo>
                  <a:lnTo>
                    <a:pt x="0" y="116"/>
                  </a:lnTo>
                  <a:lnTo>
                    <a:pt x="2"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54" name="Freeform 6">
              <a:extLst>
                <a:ext uri="{FF2B5EF4-FFF2-40B4-BE49-F238E27FC236}">
                  <a16:creationId xmlns:a16="http://schemas.microsoft.com/office/drawing/2014/main" id="{66C6030D-1E7E-598E-74B6-E7BF09B36A93}"/>
                </a:ext>
              </a:extLst>
            </p:cNvPr>
            <p:cNvSpPr>
              <a:spLocks/>
            </p:cNvSpPr>
            <p:nvPr/>
          </p:nvSpPr>
          <p:spPr bwMode="auto">
            <a:xfrm>
              <a:off x="5326" y="1081"/>
              <a:ext cx="2" cy="86"/>
            </a:xfrm>
            <a:custGeom>
              <a:avLst/>
              <a:gdLst>
                <a:gd name="T0" fmla="*/ 0 w 2"/>
                <a:gd name="T1" fmla="*/ 86 h 86"/>
                <a:gd name="T2" fmla="*/ 0 w 2"/>
                <a:gd name="T3" fmla="*/ 0 h 86"/>
                <a:gd name="T4" fmla="*/ 2 w 2"/>
                <a:gd name="T5" fmla="*/ 0 h 86"/>
                <a:gd name="T6" fmla="*/ 0 60000 65536"/>
                <a:gd name="T7" fmla="*/ 0 60000 65536"/>
                <a:gd name="T8" fmla="*/ 0 60000 65536"/>
              </a:gdLst>
              <a:ahLst/>
              <a:cxnLst>
                <a:cxn ang="T6">
                  <a:pos x="T0" y="T1"/>
                </a:cxn>
                <a:cxn ang="T7">
                  <a:pos x="T2" y="T3"/>
                </a:cxn>
                <a:cxn ang="T8">
                  <a:pos x="T4" y="T5"/>
                </a:cxn>
              </a:cxnLst>
              <a:rect l="0" t="0" r="r" b="b"/>
              <a:pathLst>
                <a:path w="2" h="86">
                  <a:moveTo>
                    <a:pt x="0" y="86"/>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55" name="Freeform 7">
              <a:extLst>
                <a:ext uri="{FF2B5EF4-FFF2-40B4-BE49-F238E27FC236}">
                  <a16:creationId xmlns:a16="http://schemas.microsoft.com/office/drawing/2014/main" id="{33CE4C80-A949-DEF3-931B-0C26866C26E4}"/>
                </a:ext>
              </a:extLst>
            </p:cNvPr>
            <p:cNvSpPr>
              <a:spLocks/>
            </p:cNvSpPr>
            <p:nvPr/>
          </p:nvSpPr>
          <p:spPr bwMode="auto">
            <a:xfrm>
              <a:off x="4746" y="1081"/>
              <a:ext cx="580" cy="1"/>
            </a:xfrm>
            <a:custGeom>
              <a:avLst/>
              <a:gdLst>
                <a:gd name="T0" fmla="*/ 580 w 580"/>
                <a:gd name="T1" fmla="*/ 0 h 1"/>
                <a:gd name="T2" fmla="*/ 0 w 580"/>
                <a:gd name="T3" fmla="*/ 0 h 1"/>
                <a:gd name="T4" fmla="*/ 2 w 580"/>
                <a:gd name="T5" fmla="*/ 0 h 1"/>
                <a:gd name="T6" fmla="*/ 0 60000 65536"/>
                <a:gd name="T7" fmla="*/ 0 60000 65536"/>
                <a:gd name="T8" fmla="*/ 0 60000 65536"/>
              </a:gdLst>
              <a:ahLst/>
              <a:cxnLst>
                <a:cxn ang="T6">
                  <a:pos x="T0" y="T1"/>
                </a:cxn>
                <a:cxn ang="T7">
                  <a:pos x="T2" y="T3"/>
                </a:cxn>
                <a:cxn ang="T8">
                  <a:pos x="T4" y="T5"/>
                </a:cxn>
              </a:cxnLst>
              <a:rect l="0" t="0" r="r" b="b"/>
              <a:pathLst>
                <a:path w="580" h="1">
                  <a:moveTo>
                    <a:pt x="580" y="0"/>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56" name="Freeform 8">
              <a:extLst>
                <a:ext uri="{FF2B5EF4-FFF2-40B4-BE49-F238E27FC236}">
                  <a16:creationId xmlns:a16="http://schemas.microsoft.com/office/drawing/2014/main" id="{1834A7A7-7441-61D2-67D1-9299B8F6B406}"/>
                </a:ext>
              </a:extLst>
            </p:cNvPr>
            <p:cNvSpPr>
              <a:spLocks/>
            </p:cNvSpPr>
            <p:nvPr/>
          </p:nvSpPr>
          <p:spPr bwMode="auto">
            <a:xfrm>
              <a:off x="5326" y="1223"/>
              <a:ext cx="2" cy="86"/>
            </a:xfrm>
            <a:custGeom>
              <a:avLst/>
              <a:gdLst>
                <a:gd name="T0" fmla="*/ 0 w 2"/>
                <a:gd name="T1" fmla="*/ 86 h 86"/>
                <a:gd name="T2" fmla="*/ 0 w 2"/>
                <a:gd name="T3" fmla="*/ 0 h 86"/>
                <a:gd name="T4" fmla="*/ 2 w 2"/>
                <a:gd name="T5" fmla="*/ 0 h 86"/>
                <a:gd name="T6" fmla="*/ 0 60000 65536"/>
                <a:gd name="T7" fmla="*/ 0 60000 65536"/>
                <a:gd name="T8" fmla="*/ 0 60000 65536"/>
              </a:gdLst>
              <a:ahLst/>
              <a:cxnLst>
                <a:cxn ang="T6">
                  <a:pos x="T0" y="T1"/>
                </a:cxn>
                <a:cxn ang="T7">
                  <a:pos x="T2" y="T3"/>
                </a:cxn>
                <a:cxn ang="T8">
                  <a:pos x="T4" y="T5"/>
                </a:cxn>
              </a:cxnLst>
              <a:rect l="0" t="0" r="r" b="b"/>
              <a:pathLst>
                <a:path w="2" h="86">
                  <a:moveTo>
                    <a:pt x="0" y="86"/>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57" name="Freeform 9">
              <a:extLst>
                <a:ext uri="{FF2B5EF4-FFF2-40B4-BE49-F238E27FC236}">
                  <a16:creationId xmlns:a16="http://schemas.microsoft.com/office/drawing/2014/main" id="{F1EFB332-39A2-F73C-8A1C-24F6C6613655}"/>
                </a:ext>
              </a:extLst>
            </p:cNvPr>
            <p:cNvSpPr>
              <a:spLocks/>
            </p:cNvSpPr>
            <p:nvPr/>
          </p:nvSpPr>
          <p:spPr bwMode="auto">
            <a:xfrm>
              <a:off x="4746" y="1309"/>
              <a:ext cx="582" cy="1"/>
            </a:xfrm>
            <a:custGeom>
              <a:avLst/>
              <a:gdLst>
                <a:gd name="T0" fmla="*/ 0 w 582"/>
                <a:gd name="T1" fmla="*/ 0 h 1"/>
                <a:gd name="T2" fmla="*/ 580 w 582"/>
                <a:gd name="T3" fmla="*/ 0 h 1"/>
                <a:gd name="T4" fmla="*/ 582 w 582"/>
                <a:gd name="T5" fmla="*/ 0 h 1"/>
                <a:gd name="T6" fmla="*/ 0 60000 65536"/>
                <a:gd name="T7" fmla="*/ 0 60000 65536"/>
                <a:gd name="T8" fmla="*/ 0 60000 65536"/>
              </a:gdLst>
              <a:ahLst/>
              <a:cxnLst>
                <a:cxn ang="T6">
                  <a:pos x="T0" y="T1"/>
                </a:cxn>
                <a:cxn ang="T7">
                  <a:pos x="T2" y="T3"/>
                </a:cxn>
                <a:cxn ang="T8">
                  <a:pos x="T4" y="T5"/>
                </a:cxn>
              </a:cxnLst>
              <a:rect l="0" t="0" r="r" b="b"/>
              <a:pathLst>
                <a:path w="582" h="1">
                  <a:moveTo>
                    <a:pt x="0" y="0"/>
                  </a:moveTo>
                  <a:lnTo>
                    <a:pt x="580" y="0"/>
                  </a:lnTo>
                  <a:lnTo>
                    <a:pt x="5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58" name="Freeform 10">
              <a:extLst>
                <a:ext uri="{FF2B5EF4-FFF2-40B4-BE49-F238E27FC236}">
                  <a16:creationId xmlns:a16="http://schemas.microsoft.com/office/drawing/2014/main" id="{61D8B5A4-7D52-DB27-D6B2-603B3A6EA9CF}"/>
                </a:ext>
              </a:extLst>
            </p:cNvPr>
            <p:cNvSpPr>
              <a:spLocks/>
            </p:cNvSpPr>
            <p:nvPr/>
          </p:nvSpPr>
          <p:spPr bwMode="auto">
            <a:xfrm>
              <a:off x="4746" y="1081"/>
              <a:ext cx="2" cy="228"/>
            </a:xfrm>
            <a:custGeom>
              <a:avLst/>
              <a:gdLst>
                <a:gd name="T0" fmla="*/ 0 w 2"/>
                <a:gd name="T1" fmla="*/ 0 h 228"/>
                <a:gd name="T2" fmla="*/ 0 w 2"/>
                <a:gd name="T3" fmla="*/ 228 h 228"/>
                <a:gd name="T4" fmla="*/ 2 w 2"/>
                <a:gd name="T5" fmla="*/ 228 h 228"/>
                <a:gd name="T6" fmla="*/ 0 60000 65536"/>
                <a:gd name="T7" fmla="*/ 0 60000 65536"/>
                <a:gd name="T8" fmla="*/ 0 60000 65536"/>
              </a:gdLst>
              <a:ahLst/>
              <a:cxnLst>
                <a:cxn ang="T6">
                  <a:pos x="T0" y="T1"/>
                </a:cxn>
                <a:cxn ang="T7">
                  <a:pos x="T2" y="T3"/>
                </a:cxn>
                <a:cxn ang="T8">
                  <a:pos x="T4" y="T5"/>
                </a:cxn>
              </a:cxnLst>
              <a:rect l="0" t="0" r="r" b="b"/>
              <a:pathLst>
                <a:path w="2" h="228">
                  <a:moveTo>
                    <a:pt x="0" y="0"/>
                  </a:moveTo>
                  <a:lnTo>
                    <a:pt x="0" y="228"/>
                  </a:lnTo>
                  <a:lnTo>
                    <a:pt x="2"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59" name="Freeform 11">
              <a:extLst>
                <a:ext uri="{FF2B5EF4-FFF2-40B4-BE49-F238E27FC236}">
                  <a16:creationId xmlns:a16="http://schemas.microsoft.com/office/drawing/2014/main" id="{A4F62C6A-FFCE-8B07-DBCB-7507130DB689}"/>
                </a:ext>
              </a:extLst>
            </p:cNvPr>
            <p:cNvSpPr>
              <a:spLocks/>
            </p:cNvSpPr>
            <p:nvPr/>
          </p:nvSpPr>
          <p:spPr bwMode="auto">
            <a:xfrm>
              <a:off x="4798" y="1309"/>
              <a:ext cx="2" cy="116"/>
            </a:xfrm>
            <a:custGeom>
              <a:avLst/>
              <a:gdLst>
                <a:gd name="T0" fmla="*/ 0 w 2"/>
                <a:gd name="T1" fmla="*/ 0 h 116"/>
                <a:gd name="T2" fmla="*/ 0 w 2"/>
                <a:gd name="T3" fmla="*/ 116 h 116"/>
                <a:gd name="T4" fmla="*/ 2 w 2"/>
                <a:gd name="T5" fmla="*/ 116 h 116"/>
                <a:gd name="T6" fmla="*/ 0 60000 65536"/>
                <a:gd name="T7" fmla="*/ 0 60000 65536"/>
                <a:gd name="T8" fmla="*/ 0 60000 65536"/>
              </a:gdLst>
              <a:ahLst/>
              <a:cxnLst>
                <a:cxn ang="T6">
                  <a:pos x="T0" y="T1"/>
                </a:cxn>
                <a:cxn ang="T7">
                  <a:pos x="T2" y="T3"/>
                </a:cxn>
                <a:cxn ang="T8">
                  <a:pos x="T4" y="T5"/>
                </a:cxn>
              </a:cxnLst>
              <a:rect l="0" t="0" r="r" b="b"/>
              <a:pathLst>
                <a:path w="2" h="116">
                  <a:moveTo>
                    <a:pt x="0" y="0"/>
                  </a:moveTo>
                  <a:lnTo>
                    <a:pt x="0" y="116"/>
                  </a:lnTo>
                  <a:lnTo>
                    <a:pt x="2" y="1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13" name="Group 12">
            <a:extLst>
              <a:ext uri="{FF2B5EF4-FFF2-40B4-BE49-F238E27FC236}">
                <a16:creationId xmlns:a16="http://schemas.microsoft.com/office/drawing/2014/main" id="{9234556B-E143-1F71-6FCC-6585E68124D8}"/>
              </a:ext>
              <a:ext uri="{C183D7F6-B498-43B3-948B-1728B52AA6E4}">
                <adec:decorative xmlns:adec="http://schemas.microsoft.com/office/drawing/2017/decorative" val="1"/>
              </a:ext>
            </a:extLst>
          </p:cNvPr>
          <p:cNvGrpSpPr>
            <a:grpSpLocks/>
          </p:cNvGrpSpPr>
          <p:nvPr/>
        </p:nvGrpSpPr>
        <p:grpSpPr bwMode="auto">
          <a:xfrm>
            <a:off x="7620000" y="2276475"/>
            <a:ext cx="1128713" cy="368300"/>
            <a:chOff x="4761" y="1081"/>
            <a:chExt cx="711" cy="232"/>
          </a:xfrm>
        </p:grpSpPr>
        <p:sp>
          <p:nvSpPr>
            <p:cNvPr id="94341" name="Freeform 13">
              <a:extLst>
                <a:ext uri="{FF2B5EF4-FFF2-40B4-BE49-F238E27FC236}">
                  <a16:creationId xmlns:a16="http://schemas.microsoft.com/office/drawing/2014/main" id="{0F98267B-DE8C-462D-1329-13C97C76DCAC}"/>
                </a:ext>
              </a:extLst>
            </p:cNvPr>
            <p:cNvSpPr>
              <a:spLocks/>
            </p:cNvSpPr>
            <p:nvPr/>
          </p:nvSpPr>
          <p:spPr bwMode="auto">
            <a:xfrm>
              <a:off x="4919" y="1223"/>
              <a:ext cx="551" cy="1"/>
            </a:xfrm>
            <a:custGeom>
              <a:avLst/>
              <a:gdLst>
                <a:gd name="T0" fmla="*/ 551 w 551"/>
                <a:gd name="T1" fmla="*/ 0 h 1"/>
                <a:gd name="T2" fmla="*/ 0 w 551"/>
                <a:gd name="T3" fmla="*/ 0 h 1"/>
                <a:gd name="T4" fmla="*/ 2 w 551"/>
                <a:gd name="T5" fmla="*/ 0 h 1"/>
                <a:gd name="T6" fmla="*/ 0 60000 65536"/>
                <a:gd name="T7" fmla="*/ 0 60000 65536"/>
                <a:gd name="T8" fmla="*/ 0 60000 65536"/>
              </a:gdLst>
              <a:ahLst/>
              <a:cxnLst>
                <a:cxn ang="T6">
                  <a:pos x="T0" y="T1"/>
                </a:cxn>
                <a:cxn ang="T7">
                  <a:pos x="T2" y="T3"/>
                </a:cxn>
                <a:cxn ang="T8">
                  <a:pos x="T4" y="T5"/>
                </a:cxn>
              </a:cxnLst>
              <a:rect l="0" t="0" r="r" b="b"/>
              <a:pathLst>
                <a:path w="551" h="1">
                  <a:moveTo>
                    <a:pt x="551" y="0"/>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42" name="Freeform 14">
              <a:extLst>
                <a:ext uri="{FF2B5EF4-FFF2-40B4-BE49-F238E27FC236}">
                  <a16:creationId xmlns:a16="http://schemas.microsoft.com/office/drawing/2014/main" id="{A363C7FB-F6F3-A777-06A4-84B21AFB2D50}"/>
                </a:ext>
              </a:extLst>
            </p:cNvPr>
            <p:cNvSpPr>
              <a:spLocks/>
            </p:cNvSpPr>
            <p:nvPr/>
          </p:nvSpPr>
          <p:spPr bwMode="auto">
            <a:xfrm>
              <a:off x="4919" y="1167"/>
              <a:ext cx="553" cy="1"/>
            </a:xfrm>
            <a:custGeom>
              <a:avLst/>
              <a:gdLst>
                <a:gd name="T0" fmla="*/ 0 w 553"/>
                <a:gd name="T1" fmla="*/ 0 h 1"/>
                <a:gd name="T2" fmla="*/ 551 w 553"/>
                <a:gd name="T3" fmla="*/ 0 h 1"/>
                <a:gd name="T4" fmla="*/ 553 w 553"/>
                <a:gd name="T5" fmla="*/ 0 h 1"/>
                <a:gd name="T6" fmla="*/ 0 60000 65536"/>
                <a:gd name="T7" fmla="*/ 0 60000 65536"/>
                <a:gd name="T8" fmla="*/ 0 60000 65536"/>
              </a:gdLst>
              <a:ahLst/>
              <a:cxnLst>
                <a:cxn ang="T6">
                  <a:pos x="T0" y="T1"/>
                </a:cxn>
                <a:cxn ang="T7">
                  <a:pos x="T2" y="T3"/>
                </a:cxn>
                <a:cxn ang="T8">
                  <a:pos x="T4" y="T5"/>
                </a:cxn>
              </a:cxnLst>
              <a:rect l="0" t="0" r="r" b="b"/>
              <a:pathLst>
                <a:path w="553" h="1">
                  <a:moveTo>
                    <a:pt x="0" y="0"/>
                  </a:moveTo>
                  <a:lnTo>
                    <a:pt x="551" y="0"/>
                  </a:lnTo>
                  <a:lnTo>
                    <a:pt x="55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43" name="Freeform 15">
              <a:extLst>
                <a:ext uri="{FF2B5EF4-FFF2-40B4-BE49-F238E27FC236}">
                  <a16:creationId xmlns:a16="http://schemas.microsoft.com/office/drawing/2014/main" id="{48821BC5-BDDE-3B7A-E725-115516B8B337}"/>
                </a:ext>
              </a:extLst>
            </p:cNvPr>
            <p:cNvSpPr>
              <a:spLocks/>
            </p:cNvSpPr>
            <p:nvPr/>
          </p:nvSpPr>
          <p:spPr bwMode="auto">
            <a:xfrm>
              <a:off x="4919" y="1140"/>
              <a:ext cx="2" cy="114"/>
            </a:xfrm>
            <a:custGeom>
              <a:avLst/>
              <a:gdLst>
                <a:gd name="T0" fmla="*/ 0 w 2"/>
                <a:gd name="T1" fmla="*/ 114 h 114"/>
                <a:gd name="T2" fmla="*/ 0 w 2"/>
                <a:gd name="T3" fmla="*/ 0 h 114"/>
                <a:gd name="T4" fmla="*/ 2 w 2"/>
                <a:gd name="T5" fmla="*/ 0 h 114"/>
                <a:gd name="T6" fmla="*/ 0 60000 65536"/>
                <a:gd name="T7" fmla="*/ 0 60000 65536"/>
                <a:gd name="T8" fmla="*/ 0 60000 65536"/>
              </a:gdLst>
              <a:ahLst/>
              <a:cxnLst>
                <a:cxn ang="T6">
                  <a:pos x="T0" y="T1"/>
                </a:cxn>
                <a:cxn ang="T7">
                  <a:pos x="T2" y="T3"/>
                </a:cxn>
                <a:cxn ang="T8">
                  <a:pos x="T4" y="T5"/>
                </a:cxn>
              </a:cxnLst>
              <a:rect l="0" t="0" r="r" b="b"/>
              <a:pathLst>
                <a:path w="2" h="114">
                  <a:moveTo>
                    <a:pt x="0" y="114"/>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44" name="Freeform 16">
              <a:extLst>
                <a:ext uri="{FF2B5EF4-FFF2-40B4-BE49-F238E27FC236}">
                  <a16:creationId xmlns:a16="http://schemas.microsoft.com/office/drawing/2014/main" id="{88C5CF4B-494B-4580-8B9F-0BB0A9EB6208}"/>
                </a:ext>
              </a:extLst>
            </p:cNvPr>
            <p:cNvSpPr>
              <a:spLocks/>
            </p:cNvSpPr>
            <p:nvPr/>
          </p:nvSpPr>
          <p:spPr bwMode="auto">
            <a:xfrm>
              <a:off x="4790" y="1140"/>
              <a:ext cx="2" cy="114"/>
            </a:xfrm>
            <a:custGeom>
              <a:avLst/>
              <a:gdLst>
                <a:gd name="T0" fmla="*/ 0 w 2"/>
                <a:gd name="T1" fmla="*/ 0 h 114"/>
                <a:gd name="T2" fmla="*/ 0 w 2"/>
                <a:gd name="T3" fmla="*/ 114 h 114"/>
                <a:gd name="T4" fmla="*/ 2 w 2"/>
                <a:gd name="T5" fmla="*/ 114 h 114"/>
                <a:gd name="T6" fmla="*/ 0 60000 65536"/>
                <a:gd name="T7" fmla="*/ 0 60000 65536"/>
                <a:gd name="T8" fmla="*/ 0 60000 65536"/>
              </a:gdLst>
              <a:ahLst/>
              <a:cxnLst>
                <a:cxn ang="T6">
                  <a:pos x="T0" y="T1"/>
                </a:cxn>
                <a:cxn ang="T7">
                  <a:pos x="T2" y="T3"/>
                </a:cxn>
                <a:cxn ang="T8">
                  <a:pos x="T4" y="T5"/>
                </a:cxn>
              </a:cxnLst>
              <a:rect l="0" t="0" r="r" b="b"/>
              <a:pathLst>
                <a:path w="2" h="114">
                  <a:moveTo>
                    <a:pt x="0" y="0"/>
                  </a:moveTo>
                  <a:lnTo>
                    <a:pt x="0" y="114"/>
                  </a:lnTo>
                  <a:lnTo>
                    <a:pt x="2" y="1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45" name="Freeform 17">
              <a:extLst>
                <a:ext uri="{FF2B5EF4-FFF2-40B4-BE49-F238E27FC236}">
                  <a16:creationId xmlns:a16="http://schemas.microsoft.com/office/drawing/2014/main" id="{54657A51-F4F3-551B-E4FB-2037264FA2D7}"/>
                </a:ext>
              </a:extLst>
            </p:cNvPr>
            <p:cNvSpPr>
              <a:spLocks/>
            </p:cNvSpPr>
            <p:nvPr/>
          </p:nvSpPr>
          <p:spPr bwMode="auto">
            <a:xfrm>
              <a:off x="4884" y="1081"/>
              <a:ext cx="2" cy="228"/>
            </a:xfrm>
            <a:custGeom>
              <a:avLst/>
              <a:gdLst>
                <a:gd name="T0" fmla="*/ 0 w 2"/>
                <a:gd name="T1" fmla="*/ 228 h 228"/>
                <a:gd name="T2" fmla="*/ 0 w 2"/>
                <a:gd name="T3" fmla="*/ 0 h 228"/>
                <a:gd name="T4" fmla="*/ 2 w 2"/>
                <a:gd name="T5" fmla="*/ 0 h 228"/>
                <a:gd name="T6" fmla="*/ 0 60000 65536"/>
                <a:gd name="T7" fmla="*/ 0 60000 65536"/>
                <a:gd name="T8" fmla="*/ 0 60000 65536"/>
              </a:gdLst>
              <a:ahLst/>
              <a:cxnLst>
                <a:cxn ang="T6">
                  <a:pos x="T0" y="T1"/>
                </a:cxn>
                <a:cxn ang="T7">
                  <a:pos x="T2" y="T3"/>
                </a:cxn>
                <a:cxn ang="T8">
                  <a:pos x="T4" y="T5"/>
                </a:cxn>
              </a:cxnLst>
              <a:rect l="0" t="0" r="r" b="b"/>
              <a:pathLst>
                <a:path w="2" h="228">
                  <a:moveTo>
                    <a:pt x="0" y="228"/>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46" name="Freeform 18">
              <a:extLst>
                <a:ext uri="{FF2B5EF4-FFF2-40B4-BE49-F238E27FC236}">
                  <a16:creationId xmlns:a16="http://schemas.microsoft.com/office/drawing/2014/main" id="{FD6BF8F4-305D-9504-F96F-DB155B2C1F98}"/>
                </a:ext>
              </a:extLst>
            </p:cNvPr>
            <p:cNvSpPr>
              <a:spLocks/>
            </p:cNvSpPr>
            <p:nvPr/>
          </p:nvSpPr>
          <p:spPr bwMode="auto">
            <a:xfrm>
              <a:off x="4827" y="1081"/>
              <a:ext cx="2" cy="228"/>
            </a:xfrm>
            <a:custGeom>
              <a:avLst/>
              <a:gdLst>
                <a:gd name="T0" fmla="*/ 0 w 2"/>
                <a:gd name="T1" fmla="*/ 0 h 228"/>
                <a:gd name="T2" fmla="*/ 0 w 2"/>
                <a:gd name="T3" fmla="*/ 228 h 228"/>
                <a:gd name="T4" fmla="*/ 2 w 2"/>
                <a:gd name="T5" fmla="*/ 228 h 228"/>
                <a:gd name="T6" fmla="*/ 0 60000 65536"/>
                <a:gd name="T7" fmla="*/ 0 60000 65536"/>
                <a:gd name="T8" fmla="*/ 0 60000 65536"/>
              </a:gdLst>
              <a:ahLst/>
              <a:cxnLst>
                <a:cxn ang="T6">
                  <a:pos x="T0" y="T1"/>
                </a:cxn>
                <a:cxn ang="T7">
                  <a:pos x="T2" y="T3"/>
                </a:cxn>
                <a:cxn ang="T8">
                  <a:pos x="T4" y="T5"/>
                </a:cxn>
              </a:cxnLst>
              <a:rect l="0" t="0" r="r" b="b"/>
              <a:pathLst>
                <a:path w="2" h="228">
                  <a:moveTo>
                    <a:pt x="0" y="0"/>
                  </a:moveTo>
                  <a:lnTo>
                    <a:pt x="0" y="228"/>
                  </a:lnTo>
                  <a:lnTo>
                    <a:pt x="2"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47" name="Line 19">
              <a:extLst>
                <a:ext uri="{FF2B5EF4-FFF2-40B4-BE49-F238E27FC236}">
                  <a16:creationId xmlns:a16="http://schemas.microsoft.com/office/drawing/2014/main" id="{A5D6102F-3B78-0035-DD2E-621988E52618}"/>
                </a:ext>
              </a:extLst>
            </p:cNvPr>
            <p:cNvSpPr>
              <a:spLocks noChangeShapeType="1"/>
            </p:cNvSpPr>
            <p:nvPr/>
          </p:nvSpPr>
          <p:spPr bwMode="auto">
            <a:xfrm>
              <a:off x="4791" y="1139"/>
              <a:ext cx="36"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48" name="Line 20">
              <a:extLst>
                <a:ext uri="{FF2B5EF4-FFF2-40B4-BE49-F238E27FC236}">
                  <a16:creationId xmlns:a16="http://schemas.microsoft.com/office/drawing/2014/main" id="{FB6898DE-8D57-9CEB-B564-5D03C25498F4}"/>
                </a:ext>
              </a:extLst>
            </p:cNvPr>
            <p:cNvSpPr>
              <a:spLocks noChangeShapeType="1"/>
            </p:cNvSpPr>
            <p:nvPr/>
          </p:nvSpPr>
          <p:spPr bwMode="auto">
            <a:xfrm>
              <a:off x="4791" y="1254"/>
              <a:ext cx="36"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49" name="Line 21">
              <a:extLst>
                <a:ext uri="{FF2B5EF4-FFF2-40B4-BE49-F238E27FC236}">
                  <a16:creationId xmlns:a16="http://schemas.microsoft.com/office/drawing/2014/main" id="{B4BBFB5F-FF5D-B005-2892-DD262A463D46}"/>
                </a:ext>
              </a:extLst>
            </p:cNvPr>
            <p:cNvSpPr>
              <a:spLocks noChangeShapeType="1"/>
            </p:cNvSpPr>
            <p:nvPr/>
          </p:nvSpPr>
          <p:spPr bwMode="auto">
            <a:xfrm>
              <a:off x="4884" y="1254"/>
              <a:ext cx="36"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50" name="Line 22">
              <a:extLst>
                <a:ext uri="{FF2B5EF4-FFF2-40B4-BE49-F238E27FC236}">
                  <a16:creationId xmlns:a16="http://schemas.microsoft.com/office/drawing/2014/main" id="{12ECF805-0E4C-BD41-FB6F-23B87EA64DDA}"/>
                </a:ext>
              </a:extLst>
            </p:cNvPr>
            <p:cNvSpPr>
              <a:spLocks noChangeShapeType="1"/>
            </p:cNvSpPr>
            <p:nvPr/>
          </p:nvSpPr>
          <p:spPr bwMode="auto">
            <a:xfrm>
              <a:off x="4884" y="1139"/>
              <a:ext cx="36"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51" name="Line 23">
              <a:extLst>
                <a:ext uri="{FF2B5EF4-FFF2-40B4-BE49-F238E27FC236}">
                  <a16:creationId xmlns:a16="http://schemas.microsoft.com/office/drawing/2014/main" id="{DC94FB58-DD0C-F121-4870-01AC2DA9FBB2}"/>
                </a:ext>
              </a:extLst>
            </p:cNvPr>
            <p:cNvSpPr>
              <a:spLocks noChangeShapeType="1"/>
            </p:cNvSpPr>
            <p:nvPr/>
          </p:nvSpPr>
          <p:spPr bwMode="auto">
            <a:xfrm>
              <a:off x="4857" y="1083"/>
              <a:ext cx="0" cy="23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52" name="Line 24">
              <a:extLst>
                <a:ext uri="{FF2B5EF4-FFF2-40B4-BE49-F238E27FC236}">
                  <a16:creationId xmlns:a16="http://schemas.microsoft.com/office/drawing/2014/main" id="{4110D4AD-8081-5CB8-D95D-1F240DE9E5D2}"/>
                </a:ext>
              </a:extLst>
            </p:cNvPr>
            <p:cNvSpPr>
              <a:spLocks noChangeShapeType="1"/>
            </p:cNvSpPr>
            <p:nvPr/>
          </p:nvSpPr>
          <p:spPr bwMode="auto">
            <a:xfrm flipV="1">
              <a:off x="4761" y="1095"/>
              <a:ext cx="192" cy="19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9353" name="Group 25">
            <a:extLst>
              <a:ext uri="{FF2B5EF4-FFF2-40B4-BE49-F238E27FC236}">
                <a16:creationId xmlns:a16="http://schemas.microsoft.com/office/drawing/2014/main" id="{64D76152-E95C-1D30-D9B2-86FDF9160F3D}"/>
              </a:ext>
              <a:ext uri="{C183D7F6-B498-43B3-948B-1728B52AA6E4}">
                <adec:decorative xmlns:adec="http://schemas.microsoft.com/office/drawing/2017/decorative" val="1"/>
              </a:ext>
            </a:extLst>
          </p:cNvPr>
          <p:cNvGrpSpPr>
            <a:grpSpLocks/>
          </p:cNvGrpSpPr>
          <p:nvPr/>
        </p:nvGrpSpPr>
        <p:grpSpPr bwMode="auto">
          <a:xfrm>
            <a:off x="3190875" y="3148013"/>
            <a:ext cx="2516188" cy="484187"/>
            <a:chOff x="2282" y="1532"/>
            <a:chExt cx="1585" cy="305"/>
          </a:xfrm>
        </p:grpSpPr>
        <p:grpSp>
          <p:nvGrpSpPr>
            <p:cNvPr id="94317" name="Group 26">
              <a:extLst>
                <a:ext uri="{FF2B5EF4-FFF2-40B4-BE49-F238E27FC236}">
                  <a16:creationId xmlns:a16="http://schemas.microsoft.com/office/drawing/2014/main" id="{197941F4-EAB7-BDD1-682A-AF547C662F36}"/>
                </a:ext>
              </a:extLst>
            </p:cNvPr>
            <p:cNvGrpSpPr>
              <a:grpSpLocks/>
            </p:cNvGrpSpPr>
            <p:nvPr/>
          </p:nvGrpSpPr>
          <p:grpSpPr bwMode="auto">
            <a:xfrm>
              <a:off x="3562" y="1566"/>
              <a:ext cx="305" cy="154"/>
              <a:chOff x="3562" y="1566"/>
              <a:chExt cx="305" cy="154"/>
            </a:xfrm>
          </p:grpSpPr>
          <p:grpSp>
            <p:nvGrpSpPr>
              <p:cNvPr id="94332" name="Group 27">
                <a:extLst>
                  <a:ext uri="{FF2B5EF4-FFF2-40B4-BE49-F238E27FC236}">
                    <a16:creationId xmlns:a16="http://schemas.microsoft.com/office/drawing/2014/main" id="{A37F80E0-6AA7-5018-D53C-8CB10051127A}"/>
                  </a:ext>
                </a:extLst>
              </p:cNvPr>
              <p:cNvGrpSpPr>
                <a:grpSpLocks/>
              </p:cNvGrpSpPr>
              <p:nvPr/>
            </p:nvGrpSpPr>
            <p:grpSpPr bwMode="auto">
              <a:xfrm flipH="1">
                <a:off x="3562" y="1678"/>
                <a:ext cx="298" cy="42"/>
                <a:chOff x="386" y="1522"/>
                <a:chExt cx="434" cy="68"/>
              </a:xfrm>
            </p:grpSpPr>
            <p:sp>
              <p:nvSpPr>
                <p:cNvPr id="94339" name="Rectangle 28">
                  <a:extLst>
                    <a:ext uri="{FF2B5EF4-FFF2-40B4-BE49-F238E27FC236}">
                      <a16:creationId xmlns:a16="http://schemas.microsoft.com/office/drawing/2014/main" id="{2CC600D9-ABC3-D9E3-7DA6-3F463FC508F0}"/>
                    </a:ext>
                  </a:extLst>
                </p:cNvPr>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40" name="Line 29">
                  <a:extLst>
                    <a:ext uri="{FF2B5EF4-FFF2-40B4-BE49-F238E27FC236}">
                      <a16:creationId xmlns:a16="http://schemas.microsoft.com/office/drawing/2014/main" id="{2CD6B22D-0B16-3EED-849B-FC7370695B2A}"/>
                    </a:ext>
                  </a:extLst>
                </p:cNvPr>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333" name="Group 30">
                <a:extLst>
                  <a:ext uri="{FF2B5EF4-FFF2-40B4-BE49-F238E27FC236}">
                    <a16:creationId xmlns:a16="http://schemas.microsoft.com/office/drawing/2014/main" id="{FADA2DA0-D8E5-82A7-6F67-C90BE5287C49}"/>
                  </a:ext>
                </a:extLst>
              </p:cNvPr>
              <p:cNvGrpSpPr>
                <a:grpSpLocks/>
              </p:cNvGrpSpPr>
              <p:nvPr/>
            </p:nvGrpSpPr>
            <p:grpSpPr bwMode="auto">
              <a:xfrm flipH="1">
                <a:off x="3572" y="1634"/>
                <a:ext cx="295" cy="14"/>
                <a:chOff x="376" y="1452"/>
                <a:chExt cx="430" cy="22"/>
              </a:xfrm>
            </p:grpSpPr>
            <p:sp>
              <p:nvSpPr>
                <p:cNvPr id="94337" name="Rectangle 31">
                  <a:extLst>
                    <a:ext uri="{FF2B5EF4-FFF2-40B4-BE49-F238E27FC236}">
                      <a16:creationId xmlns:a16="http://schemas.microsoft.com/office/drawing/2014/main" id="{6DB186A2-3D92-CC42-78F0-5BD2868129F0}"/>
                    </a:ext>
                  </a:extLst>
                </p:cNvPr>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38" name="Line 32">
                  <a:extLst>
                    <a:ext uri="{FF2B5EF4-FFF2-40B4-BE49-F238E27FC236}">
                      <a16:creationId xmlns:a16="http://schemas.microsoft.com/office/drawing/2014/main" id="{E0C6E38B-D2C9-0F5C-D7B7-6B50099CA966}"/>
                    </a:ext>
                  </a:extLst>
                </p:cNvPr>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334" name="Group 33">
                <a:extLst>
                  <a:ext uri="{FF2B5EF4-FFF2-40B4-BE49-F238E27FC236}">
                    <a16:creationId xmlns:a16="http://schemas.microsoft.com/office/drawing/2014/main" id="{6D565888-4928-F8AC-D9CE-1EFE2F051988}"/>
                  </a:ext>
                </a:extLst>
              </p:cNvPr>
              <p:cNvGrpSpPr>
                <a:grpSpLocks/>
              </p:cNvGrpSpPr>
              <p:nvPr/>
            </p:nvGrpSpPr>
            <p:grpSpPr bwMode="auto">
              <a:xfrm flipH="1">
                <a:off x="3562" y="1566"/>
                <a:ext cx="293" cy="41"/>
                <a:chOff x="394" y="1342"/>
                <a:chExt cx="426" cy="66"/>
              </a:xfrm>
            </p:grpSpPr>
            <p:sp>
              <p:nvSpPr>
                <p:cNvPr id="94335" name="Rectangle 34">
                  <a:extLst>
                    <a:ext uri="{FF2B5EF4-FFF2-40B4-BE49-F238E27FC236}">
                      <a16:creationId xmlns:a16="http://schemas.microsoft.com/office/drawing/2014/main" id="{5EC09DED-8046-01CE-F4E8-7EE16E5B5D00}"/>
                    </a:ext>
                  </a:extLst>
                </p:cNvPr>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36" name="Line 35">
                  <a:extLst>
                    <a:ext uri="{FF2B5EF4-FFF2-40B4-BE49-F238E27FC236}">
                      <a16:creationId xmlns:a16="http://schemas.microsoft.com/office/drawing/2014/main" id="{48A7E793-06EE-90C7-8867-169E4860DBDE}"/>
                    </a:ext>
                  </a:extLst>
                </p:cNvPr>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4318" name="Group 36">
              <a:extLst>
                <a:ext uri="{FF2B5EF4-FFF2-40B4-BE49-F238E27FC236}">
                  <a16:creationId xmlns:a16="http://schemas.microsoft.com/office/drawing/2014/main" id="{34B17169-EC20-6569-0A55-F0B4C6184BE4}"/>
                </a:ext>
              </a:extLst>
            </p:cNvPr>
            <p:cNvGrpSpPr>
              <a:grpSpLocks/>
            </p:cNvGrpSpPr>
            <p:nvPr/>
          </p:nvGrpSpPr>
          <p:grpSpPr bwMode="auto">
            <a:xfrm>
              <a:off x="2282" y="1532"/>
              <a:ext cx="843" cy="305"/>
              <a:chOff x="2282" y="1532"/>
              <a:chExt cx="843" cy="305"/>
            </a:xfrm>
          </p:grpSpPr>
          <p:sp>
            <p:nvSpPr>
              <p:cNvPr id="94320" name="Rectangle 37">
                <a:extLst>
                  <a:ext uri="{FF2B5EF4-FFF2-40B4-BE49-F238E27FC236}">
                    <a16:creationId xmlns:a16="http://schemas.microsoft.com/office/drawing/2014/main" id="{09131C3B-C4D8-66BA-710D-6C03F23D99A7}"/>
                  </a:ext>
                </a:extLst>
              </p:cNvPr>
              <p:cNvSpPr>
                <a:spLocks noChangeArrowheads="1"/>
              </p:cNvSpPr>
              <p:nvPr/>
            </p:nvSpPr>
            <p:spPr bwMode="auto">
              <a:xfrm flipH="1">
                <a:off x="2282" y="1587"/>
                <a:ext cx="843" cy="250"/>
              </a:xfrm>
              <a:prstGeom prst="rect">
                <a:avLst/>
              </a:prstGeom>
              <a:solidFill>
                <a:srgbClr val="4D4D4D"/>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21" name="Oval 38">
                <a:extLst>
                  <a:ext uri="{FF2B5EF4-FFF2-40B4-BE49-F238E27FC236}">
                    <a16:creationId xmlns:a16="http://schemas.microsoft.com/office/drawing/2014/main" id="{FFB24F57-50BA-4BE6-FD38-53C2CCC69AF9}"/>
                  </a:ext>
                </a:extLst>
              </p:cNvPr>
              <p:cNvSpPr>
                <a:spLocks noChangeArrowheads="1"/>
              </p:cNvSpPr>
              <p:nvPr/>
            </p:nvSpPr>
            <p:spPr bwMode="auto">
              <a:xfrm flipH="1">
                <a:off x="2381" y="1532"/>
                <a:ext cx="90" cy="162"/>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22" name="Rectangle 39">
                <a:extLst>
                  <a:ext uri="{FF2B5EF4-FFF2-40B4-BE49-F238E27FC236}">
                    <a16:creationId xmlns:a16="http://schemas.microsoft.com/office/drawing/2014/main" id="{16A1566A-CBAE-0A4D-42B4-E130C20200FC}"/>
                  </a:ext>
                </a:extLst>
              </p:cNvPr>
              <p:cNvSpPr>
                <a:spLocks noChangeArrowheads="1"/>
              </p:cNvSpPr>
              <p:nvPr/>
            </p:nvSpPr>
            <p:spPr bwMode="auto">
              <a:xfrm flipH="1">
                <a:off x="2306" y="1608"/>
                <a:ext cx="797" cy="209"/>
              </a:xfrm>
              <a:prstGeom prst="rect">
                <a:avLst/>
              </a:prstGeom>
              <a:solidFill>
                <a:srgbClr val="99FFFF"/>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23" name="AutoShape 40">
                <a:extLst>
                  <a:ext uri="{FF2B5EF4-FFF2-40B4-BE49-F238E27FC236}">
                    <a16:creationId xmlns:a16="http://schemas.microsoft.com/office/drawing/2014/main" id="{D595C8FF-3D48-2ED6-B944-17C8D54C5FFD}"/>
                  </a:ext>
                </a:extLst>
              </p:cNvPr>
              <p:cNvSpPr>
                <a:spLocks noChangeArrowheads="1"/>
              </p:cNvSpPr>
              <p:nvPr/>
            </p:nvSpPr>
            <p:spPr bwMode="auto">
              <a:xfrm flipH="1">
                <a:off x="2414" y="1724"/>
                <a:ext cx="619" cy="59"/>
              </a:xfrm>
              <a:prstGeom prst="roundRect">
                <a:avLst>
                  <a:gd name="adj" fmla="val 49995"/>
                </a:avLst>
              </a:prstGeom>
              <a:blipFill dpi="0" rotWithShape="0">
                <a:blip r:embed="rId2"/>
                <a:srcRect/>
                <a:tile tx="0" ty="0" sx="100000" sy="100000" flip="none" algn="tl"/>
              </a:blip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24" name="Line 41">
                <a:extLst>
                  <a:ext uri="{FF2B5EF4-FFF2-40B4-BE49-F238E27FC236}">
                    <a16:creationId xmlns:a16="http://schemas.microsoft.com/office/drawing/2014/main" id="{D8BD09C7-4FC0-6D80-E63B-AFBBC29D0212}"/>
                  </a:ext>
                </a:extLst>
              </p:cNvPr>
              <p:cNvSpPr>
                <a:spLocks noChangeShapeType="1"/>
              </p:cNvSpPr>
              <p:nvPr/>
            </p:nvSpPr>
            <p:spPr bwMode="auto">
              <a:xfrm flipH="1">
                <a:off x="2670" y="1762"/>
                <a:ext cx="385" cy="4"/>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25" name="Line 42">
                <a:extLst>
                  <a:ext uri="{FF2B5EF4-FFF2-40B4-BE49-F238E27FC236}">
                    <a16:creationId xmlns:a16="http://schemas.microsoft.com/office/drawing/2014/main" id="{132758EE-86BD-138A-BF28-973049DF8B91}"/>
                  </a:ext>
                </a:extLst>
              </p:cNvPr>
              <p:cNvSpPr>
                <a:spLocks noChangeShapeType="1"/>
              </p:cNvSpPr>
              <p:nvPr/>
            </p:nvSpPr>
            <p:spPr bwMode="auto">
              <a:xfrm flipH="1">
                <a:off x="2357" y="1737"/>
                <a:ext cx="387" cy="6"/>
              </a:xfrm>
              <a:prstGeom prst="line">
                <a:avLst/>
              </a:prstGeom>
              <a:noFill/>
              <a:ln w="253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26" name="Freeform 43">
                <a:extLst>
                  <a:ext uri="{FF2B5EF4-FFF2-40B4-BE49-F238E27FC236}">
                    <a16:creationId xmlns:a16="http://schemas.microsoft.com/office/drawing/2014/main" id="{DC745C99-2E2D-5B29-046A-5E16C6192E92}"/>
                  </a:ext>
                </a:extLst>
              </p:cNvPr>
              <p:cNvSpPr>
                <a:spLocks/>
              </p:cNvSpPr>
              <p:nvPr/>
            </p:nvSpPr>
            <p:spPr bwMode="auto">
              <a:xfrm flipH="1">
                <a:off x="3051" y="1672"/>
                <a:ext cx="44" cy="90"/>
              </a:xfrm>
              <a:custGeom>
                <a:avLst/>
                <a:gdLst>
                  <a:gd name="T0" fmla="*/ 0 w 75"/>
                  <a:gd name="T1" fmla="*/ 0 h 171"/>
                  <a:gd name="T2" fmla="*/ 14 w 75"/>
                  <a:gd name="T3" fmla="*/ 9 h 171"/>
                  <a:gd name="T4" fmla="*/ 18 w 75"/>
                  <a:gd name="T5" fmla="*/ 18 h 171"/>
                  <a:gd name="T6" fmla="*/ 22 w 75"/>
                  <a:gd name="T7" fmla="*/ 27 h 171"/>
                  <a:gd name="T8" fmla="*/ 25 w 75"/>
                  <a:gd name="T9" fmla="*/ 36 h 171"/>
                  <a:gd name="T10" fmla="*/ 25 w 75"/>
                  <a:gd name="T11" fmla="*/ 45 h 171"/>
                  <a:gd name="T12" fmla="*/ 29 w 75"/>
                  <a:gd name="T13" fmla="*/ 54 h 171"/>
                  <a:gd name="T14" fmla="*/ 29 w 75"/>
                  <a:gd name="T15" fmla="*/ 63 h 171"/>
                  <a:gd name="T16" fmla="*/ 32 w 75"/>
                  <a:gd name="T17" fmla="*/ 72 h 171"/>
                  <a:gd name="T18" fmla="*/ 36 w 75"/>
                  <a:gd name="T19" fmla="*/ 81 h 171"/>
                  <a:gd name="T20" fmla="*/ 43 w 75"/>
                  <a:gd name="T21" fmla="*/ 89 h 171"/>
                  <a:gd name="T22" fmla="*/ 43 w 75"/>
                  <a:gd name="T23" fmla="*/ 86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327" name="Line 44">
                <a:extLst>
                  <a:ext uri="{FF2B5EF4-FFF2-40B4-BE49-F238E27FC236}">
                    <a16:creationId xmlns:a16="http://schemas.microsoft.com/office/drawing/2014/main" id="{5CF22D40-5992-B521-AAB2-486D583A065A}"/>
                  </a:ext>
                </a:extLst>
              </p:cNvPr>
              <p:cNvSpPr>
                <a:spLocks noChangeShapeType="1"/>
              </p:cNvSpPr>
              <p:nvPr/>
            </p:nvSpPr>
            <p:spPr bwMode="auto">
              <a:xfrm flipH="1">
                <a:off x="2408" y="1607"/>
                <a:ext cx="4" cy="37"/>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28" name="Line 45">
                <a:extLst>
                  <a:ext uri="{FF2B5EF4-FFF2-40B4-BE49-F238E27FC236}">
                    <a16:creationId xmlns:a16="http://schemas.microsoft.com/office/drawing/2014/main" id="{09AEB253-A0D1-D8A3-7F14-C1FFC005826C}"/>
                  </a:ext>
                </a:extLst>
              </p:cNvPr>
              <p:cNvSpPr>
                <a:spLocks noChangeShapeType="1"/>
              </p:cNvSpPr>
              <p:nvPr/>
            </p:nvSpPr>
            <p:spPr bwMode="auto">
              <a:xfrm>
                <a:off x="2452" y="1607"/>
                <a:ext cx="4" cy="31"/>
              </a:xfrm>
              <a:prstGeom prst="line">
                <a:avLst/>
              </a:prstGeom>
              <a:noFill/>
              <a:ln w="12699">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29" name="Arc 46">
                <a:extLst>
                  <a:ext uri="{FF2B5EF4-FFF2-40B4-BE49-F238E27FC236}">
                    <a16:creationId xmlns:a16="http://schemas.microsoft.com/office/drawing/2014/main" id="{224E0232-13CF-1D5D-16B8-6F2DF1E4EEC2}"/>
                  </a:ext>
                </a:extLst>
              </p:cNvPr>
              <p:cNvSpPr>
                <a:spLocks/>
              </p:cNvSpPr>
              <p:nvPr/>
            </p:nvSpPr>
            <p:spPr bwMode="auto">
              <a:xfrm flipH="1">
                <a:off x="2368" y="1651"/>
                <a:ext cx="736" cy="92"/>
              </a:xfrm>
              <a:custGeom>
                <a:avLst/>
                <a:gdLst>
                  <a:gd name="T0" fmla="*/ 0 w 25509"/>
                  <a:gd name="T1" fmla="*/ 1 h 26277"/>
                  <a:gd name="T2" fmla="*/ 721 w 25509"/>
                  <a:gd name="T3" fmla="*/ 92 h 26277"/>
                  <a:gd name="T4" fmla="*/ 113 w 25509"/>
                  <a:gd name="T5" fmla="*/ 76 h 26277"/>
                  <a:gd name="T6" fmla="*/ 0 60000 65536"/>
                  <a:gd name="T7" fmla="*/ 0 60000 65536"/>
                  <a:gd name="T8" fmla="*/ 0 60000 65536"/>
                </a:gdLst>
                <a:ahLst/>
                <a:cxnLst>
                  <a:cxn ang="T6">
                    <a:pos x="T0" y="T1"/>
                  </a:cxn>
                  <a:cxn ang="T7">
                    <a:pos x="T2" y="T3"/>
                  </a:cxn>
                  <a:cxn ang="T8">
                    <a:pos x="T4" y="T5"/>
                  </a:cxn>
                </a:cxnLst>
                <a:rect l="0" t="0" r="r" b="b"/>
                <a:pathLst>
                  <a:path w="25509" h="26277" fill="none" extrusionOk="0">
                    <a:moveTo>
                      <a:pt x="-1" y="356"/>
                    </a:moveTo>
                    <a:cubicBezTo>
                      <a:pt x="1289" y="119"/>
                      <a:pt x="2597" y="0"/>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0"/>
                      <a:pt x="3909" y="0"/>
                    </a:cubicBezTo>
                    <a:cubicBezTo>
                      <a:pt x="15838" y="0"/>
                      <a:pt x="25509" y="9670"/>
                      <a:pt x="25509" y="21600"/>
                    </a:cubicBezTo>
                    <a:cubicBezTo>
                      <a:pt x="25509" y="23173"/>
                      <a:pt x="25337" y="24741"/>
                      <a:pt x="24996" y="26277"/>
                    </a:cubicBezTo>
                    <a:lnTo>
                      <a:pt x="3909" y="21600"/>
                    </a:lnTo>
                    <a:lnTo>
                      <a:pt x="-1" y="356"/>
                    </a:lnTo>
                    <a:close/>
                  </a:path>
                </a:pathLst>
              </a:custGeom>
              <a:noFill/>
              <a:ln w="50799"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30" name="Arc 47">
                <a:extLst>
                  <a:ext uri="{FF2B5EF4-FFF2-40B4-BE49-F238E27FC236}">
                    <a16:creationId xmlns:a16="http://schemas.microsoft.com/office/drawing/2014/main" id="{1FF29CA3-DED3-5483-8009-9E12D1D02810}"/>
                  </a:ext>
                </a:extLst>
              </p:cNvPr>
              <p:cNvSpPr>
                <a:spLocks/>
              </p:cNvSpPr>
              <p:nvPr/>
            </p:nvSpPr>
            <p:spPr bwMode="auto">
              <a:xfrm flipH="1">
                <a:off x="2372" y="1635"/>
                <a:ext cx="36" cy="99"/>
              </a:xfrm>
              <a:custGeom>
                <a:avLst/>
                <a:gdLst>
                  <a:gd name="T0" fmla="*/ 0 w 21957"/>
                  <a:gd name="T1" fmla="*/ 0 h 21600"/>
                  <a:gd name="T2" fmla="*/ 36 w 21957"/>
                  <a:gd name="T3" fmla="*/ 99 h 21600"/>
                  <a:gd name="T4" fmla="*/ 1 w 21957"/>
                  <a:gd name="T5" fmla="*/ 99 h 21600"/>
                  <a:gd name="T6" fmla="*/ 0 60000 65536"/>
                  <a:gd name="T7" fmla="*/ 0 60000 65536"/>
                  <a:gd name="T8" fmla="*/ 0 60000 65536"/>
                </a:gdLst>
                <a:ahLst/>
                <a:cxnLst>
                  <a:cxn ang="T6">
                    <a:pos x="T0" y="T1"/>
                  </a:cxn>
                  <a:cxn ang="T7">
                    <a:pos x="T2" y="T3"/>
                  </a:cxn>
                  <a:cxn ang="T8">
                    <a:pos x="T4" y="T5"/>
                  </a:cxn>
                </a:cxnLst>
                <a:rect l="0" t="0" r="r" b="b"/>
                <a:pathLst>
                  <a:path w="21957" h="21600" fill="none" extrusionOk="0">
                    <a:moveTo>
                      <a:pt x="-1" y="2"/>
                    </a:moveTo>
                    <a:cubicBezTo>
                      <a:pt x="118" y="0"/>
                      <a:pt x="237" y="0"/>
                      <a:pt x="357" y="0"/>
                    </a:cubicBezTo>
                    <a:cubicBezTo>
                      <a:pt x="12286" y="0"/>
                      <a:pt x="21957" y="9670"/>
                      <a:pt x="21957" y="21600"/>
                    </a:cubicBezTo>
                  </a:path>
                  <a:path w="21957" h="21600" stroke="0" extrusionOk="0">
                    <a:moveTo>
                      <a:pt x="-1" y="2"/>
                    </a:moveTo>
                    <a:cubicBezTo>
                      <a:pt x="118" y="0"/>
                      <a:pt x="237" y="0"/>
                      <a:pt x="357" y="0"/>
                    </a:cubicBezTo>
                    <a:cubicBezTo>
                      <a:pt x="12286" y="0"/>
                      <a:pt x="21957" y="9670"/>
                      <a:pt x="21957" y="21600"/>
                    </a:cubicBezTo>
                    <a:lnTo>
                      <a:pt x="357" y="21600"/>
                    </a:lnTo>
                    <a:lnTo>
                      <a:pt x="-1" y="2"/>
                    </a:lnTo>
                    <a:close/>
                  </a:path>
                </a:pathLst>
              </a:custGeom>
              <a:noFill/>
              <a:ln w="50799"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331" name="Arc 48">
                <a:extLst>
                  <a:ext uri="{FF2B5EF4-FFF2-40B4-BE49-F238E27FC236}">
                    <a16:creationId xmlns:a16="http://schemas.microsoft.com/office/drawing/2014/main" id="{D523E26B-2157-2BA8-83B1-D369C8A2214E}"/>
                  </a:ext>
                </a:extLst>
              </p:cNvPr>
              <p:cNvSpPr>
                <a:spLocks/>
              </p:cNvSpPr>
              <p:nvPr/>
            </p:nvSpPr>
            <p:spPr bwMode="auto">
              <a:xfrm flipH="1">
                <a:off x="2450" y="1634"/>
                <a:ext cx="643" cy="9"/>
              </a:xfrm>
              <a:custGeom>
                <a:avLst/>
                <a:gdLst>
                  <a:gd name="T0" fmla="*/ 0 w 21584"/>
                  <a:gd name="T1" fmla="*/ 0 h 21600"/>
                  <a:gd name="T2" fmla="*/ 643 w 21584"/>
                  <a:gd name="T3" fmla="*/ 8 h 21600"/>
                  <a:gd name="T4" fmla="*/ 1 w 21584"/>
                  <a:gd name="T5" fmla="*/ 9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0" y="0"/>
                    </a:moveTo>
                    <a:cubicBezTo>
                      <a:pt x="6" y="0"/>
                      <a:pt x="12" y="0"/>
                      <a:pt x="19" y="0"/>
                    </a:cubicBezTo>
                    <a:cubicBezTo>
                      <a:pt x="11469" y="0"/>
                      <a:pt x="20930" y="8935"/>
                      <a:pt x="21583" y="20368"/>
                    </a:cubicBezTo>
                  </a:path>
                  <a:path w="21584" h="21600" stroke="0" extrusionOk="0">
                    <a:moveTo>
                      <a:pt x="0" y="0"/>
                    </a:moveTo>
                    <a:cubicBezTo>
                      <a:pt x="6" y="0"/>
                      <a:pt x="12" y="0"/>
                      <a:pt x="19" y="0"/>
                    </a:cubicBezTo>
                    <a:cubicBezTo>
                      <a:pt x="11469" y="0"/>
                      <a:pt x="20930" y="8935"/>
                      <a:pt x="21583" y="20368"/>
                    </a:cubicBezTo>
                    <a:lnTo>
                      <a:pt x="19" y="21600"/>
                    </a:lnTo>
                    <a:lnTo>
                      <a:pt x="0" y="0"/>
                    </a:lnTo>
                    <a:close/>
                  </a:path>
                </a:pathLst>
              </a:custGeom>
              <a:solidFill>
                <a:schemeClr val="accent2"/>
              </a:solidFill>
              <a:ln w="50799" cap="rnd">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319" name="Rectangle 49">
              <a:extLst>
                <a:ext uri="{FF2B5EF4-FFF2-40B4-BE49-F238E27FC236}">
                  <a16:creationId xmlns:a16="http://schemas.microsoft.com/office/drawing/2014/main" id="{5F0E34DF-25FA-786F-D476-CE5E6A3BEECE}"/>
                </a:ext>
              </a:extLst>
            </p:cNvPr>
            <p:cNvSpPr>
              <a:spLocks noChangeArrowheads="1"/>
            </p:cNvSpPr>
            <p:nvPr/>
          </p:nvSpPr>
          <p:spPr bwMode="auto">
            <a:xfrm flipH="1">
              <a:off x="3127" y="1606"/>
              <a:ext cx="452" cy="71"/>
            </a:xfrm>
            <a:prstGeom prst="rect">
              <a:avLst/>
            </a:prstGeom>
            <a:solidFill>
              <a:schemeClr val="bg2"/>
            </a:soli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94215" name="Freeform 50">
            <a:extLst>
              <a:ext uri="{FF2B5EF4-FFF2-40B4-BE49-F238E27FC236}">
                <a16:creationId xmlns:a16="http://schemas.microsoft.com/office/drawing/2014/main" id="{28E7FBC1-7B67-610E-0CF5-46C2FF997C46}"/>
              </a:ext>
              <a:ext uri="{C183D7F6-B498-43B3-948B-1728B52AA6E4}">
                <adec:decorative xmlns:adec="http://schemas.microsoft.com/office/drawing/2017/decorative" val="1"/>
              </a:ext>
            </a:extLst>
          </p:cNvPr>
          <p:cNvSpPr>
            <a:spLocks/>
          </p:cNvSpPr>
          <p:nvPr/>
        </p:nvSpPr>
        <p:spPr bwMode="auto">
          <a:xfrm flipV="1">
            <a:off x="739775" y="5019675"/>
            <a:ext cx="3175" cy="271463"/>
          </a:xfrm>
          <a:custGeom>
            <a:avLst/>
            <a:gdLst>
              <a:gd name="T0" fmla="*/ 0 w 2"/>
              <a:gd name="T1" fmla="*/ 0 h 171"/>
              <a:gd name="T2" fmla="*/ 0 w 2"/>
              <a:gd name="T3" fmla="*/ 271463 h 171"/>
              <a:gd name="T4" fmla="*/ 3175 w 2"/>
              <a:gd name="T5" fmla="*/ 271463 h 171"/>
              <a:gd name="T6" fmla="*/ 0 60000 65536"/>
              <a:gd name="T7" fmla="*/ 0 60000 65536"/>
              <a:gd name="T8" fmla="*/ 0 60000 65536"/>
            </a:gdLst>
            <a:ahLst/>
            <a:cxnLst>
              <a:cxn ang="T6">
                <a:pos x="T0" y="T1"/>
              </a:cxn>
              <a:cxn ang="T7">
                <a:pos x="T2" y="T3"/>
              </a:cxn>
              <a:cxn ang="T8">
                <a:pos x="T4" y="T5"/>
              </a:cxn>
            </a:cxnLst>
            <a:rect l="0" t="0" r="r" b="b"/>
            <a:pathLst>
              <a:path w="2" h="171">
                <a:moveTo>
                  <a:pt x="0" y="0"/>
                </a:moveTo>
                <a:lnTo>
                  <a:pt x="0" y="171"/>
                </a:lnTo>
                <a:lnTo>
                  <a:pt x="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6" name="Freeform 51">
            <a:extLst>
              <a:ext uri="{FF2B5EF4-FFF2-40B4-BE49-F238E27FC236}">
                <a16:creationId xmlns:a16="http://schemas.microsoft.com/office/drawing/2014/main" id="{52F634DA-DAAD-439D-7AA2-091E40C09FA1}"/>
              </a:ext>
              <a:ext uri="{C183D7F6-B498-43B3-948B-1728B52AA6E4}">
                <adec:decorative xmlns:adec="http://schemas.microsoft.com/office/drawing/2017/decorative" val="1"/>
              </a:ext>
            </a:extLst>
          </p:cNvPr>
          <p:cNvSpPr>
            <a:spLocks/>
          </p:cNvSpPr>
          <p:nvPr/>
        </p:nvSpPr>
        <p:spPr bwMode="auto">
          <a:xfrm flipV="1">
            <a:off x="757238" y="3684588"/>
            <a:ext cx="1966912" cy="1712912"/>
          </a:xfrm>
          <a:custGeom>
            <a:avLst/>
            <a:gdLst>
              <a:gd name="T0" fmla="*/ 168275 w 1239"/>
              <a:gd name="T1" fmla="*/ 0 h 1079"/>
              <a:gd name="T2" fmla="*/ 168275 w 1239"/>
              <a:gd name="T3" fmla="*/ 563562 h 1079"/>
              <a:gd name="T4" fmla="*/ 0 w 1239"/>
              <a:gd name="T5" fmla="*/ 563562 h 1079"/>
              <a:gd name="T6" fmla="*/ 0 w 1239"/>
              <a:gd name="T7" fmla="*/ 1414462 h 1079"/>
              <a:gd name="T8" fmla="*/ 996950 w 1239"/>
              <a:gd name="T9" fmla="*/ 1422400 h 1079"/>
              <a:gd name="T10" fmla="*/ 996950 w 1239"/>
              <a:gd name="T11" fmla="*/ 1712912 h 1079"/>
              <a:gd name="T12" fmla="*/ 1966912 w 1239"/>
              <a:gd name="T13" fmla="*/ 1712912 h 1079"/>
              <a:gd name="T14" fmla="*/ 1966912 w 1239"/>
              <a:gd name="T15" fmla="*/ 203200 h 1079"/>
              <a:gd name="T16" fmla="*/ 944562 w 1239"/>
              <a:gd name="T17" fmla="*/ 203200 h 1079"/>
              <a:gd name="T18" fmla="*/ 944562 w 1239"/>
              <a:gd name="T19" fmla="*/ 271462 h 1079"/>
              <a:gd name="T20" fmla="*/ 661987 w 1239"/>
              <a:gd name="T21" fmla="*/ 271462 h 1079"/>
              <a:gd name="T22" fmla="*/ 661987 w 1239"/>
              <a:gd name="T23" fmla="*/ 0 h 1079"/>
              <a:gd name="T24" fmla="*/ 158750 w 1239"/>
              <a:gd name="T25" fmla="*/ 0 h 1079"/>
              <a:gd name="T26" fmla="*/ 168275 w 1239"/>
              <a:gd name="T27" fmla="*/ 0 h 10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9" h="1079">
                <a:moveTo>
                  <a:pt x="106" y="0"/>
                </a:moveTo>
                <a:lnTo>
                  <a:pt x="106" y="355"/>
                </a:lnTo>
                <a:lnTo>
                  <a:pt x="0" y="355"/>
                </a:lnTo>
                <a:lnTo>
                  <a:pt x="0" y="891"/>
                </a:lnTo>
                <a:lnTo>
                  <a:pt x="628" y="896"/>
                </a:lnTo>
                <a:lnTo>
                  <a:pt x="628" y="1079"/>
                </a:lnTo>
                <a:lnTo>
                  <a:pt x="1239" y="1079"/>
                </a:lnTo>
                <a:lnTo>
                  <a:pt x="1239" y="128"/>
                </a:lnTo>
                <a:lnTo>
                  <a:pt x="595" y="128"/>
                </a:lnTo>
                <a:lnTo>
                  <a:pt x="595" y="171"/>
                </a:lnTo>
                <a:lnTo>
                  <a:pt x="417" y="171"/>
                </a:lnTo>
                <a:lnTo>
                  <a:pt x="417" y="0"/>
                </a:lnTo>
                <a:lnTo>
                  <a:pt x="100" y="0"/>
                </a:lnTo>
                <a:lnTo>
                  <a:pt x="106" y="0"/>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7" name="Freeform 52">
            <a:extLst>
              <a:ext uri="{FF2B5EF4-FFF2-40B4-BE49-F238E27FC236}">
                <a16:creationId xmlns:a16="http://schemas.microsoft.com/office/drawing/2014/main" id="{AC39779E-B9F2-104F-6AEA-D0EC5908791E}"/>
              </a:ext>
              <a:ext uri="{C183D7F6-B498-43B3-948B-1728B52AA6E4}">
                <adec:decorative xmlns:adec="http://schemas.microsoft.com/office/drawing/2017/decorative" val="1"/>
              </a:ext>
            </a:extLst>
          </p:cNvPr>
          <p:cNvSpPr>
            <a:spLocks/>
          </p:cNvSpPr>
          <p:nvPr/>
        </p:nvSpPr>
        <p:spPr bwMode="auto">
          <a:xfrm flipV="1">
            <a:off x="739775" y="3538538"/>
            <a:ext cx="3175" cy="252412"/>
          </a:xfrm>
          <a:custGeom>
            <a:avLst/>
            <a:gdLst>
              <a:gd name="T0" fmla="*/ 0 w 2"/>
              <a:gd name="T1" fmla="*/ 252412 h 159"/>
              <a:gd name="T2" fmla="*/ 0 w 2"/>
              <a:gd name="T3" fmla="*/ 0 h 159"/>
              <a:gd name="T4" fmla="*/ 3175 w 2"/>
              <a:gd name="T5" fmla="*/ 0 h 159"/>
              <a:gd name="T6" fmla="*/ 0 60000 65536"/>
              <a:gd name="T7" fmla="*/ 0 60000 65536"/>
              <a:gd name="T8" fmla="*/ 0 60000 65536"/>
            </a:gdLst>
            <a:ahLst/>
            <a:cxnLst>
              <a:cxn ang="T6">
                <a:pos x="T0" y="T1"/>
              </a:cxn>
              <a:cxn ang="T7">
                <a:pos x="T2" y="T3"/>
              </a:cxn>
              <a:cxn ang="T8">
                <a:pos x="T4" y="T5"/>
              </a:cxn>
            </a:cxnLst>
            <a:rect l="0" t="0" r="r" b="b"/>
            <a:pathLst>
              <a:path w="2" h="159">
                <a:moveTo>
                  <a:pt x="0" y="159"/>
                </a:moveTo>
                <a:lnTo>
                  <a:pt x="0" y="0"/>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8" name="Freeform 53">
            <a:extLst>
              <a:ext uri="{FF2B5EF4-FFF2-40B4-BE49-F238E27FC236}">
                <a16:creationId xmlns:a16="http://schemas.microsoft.com/office/drawing/2014/main" id="{E167B2A7-1835-AD8C-E0B4-E2B7C16F1C12}"/>
              </a:ext>
              <a:ext uri="{C183D7F6-B498-43B3-948B-1728B52AA6E4}">
                <adec:decorative xmlns:adec="http://schemas.microsoft.com/office/drawing/2017/decorative" val="1"/>
              </a:ext>
            </a:extLst>
          </p:cNvPr>
          <p:cNvSpPr>
            <a:spLocks/>
          </p:cNvSpPr>
          <p:nvPr/>
        </p:nvSpPr>
        <p:spPr bwMode="auto">
          <a:xfrm flipV="1">
            <a:off x="2724150" y="3675063"/>
            <a:ext cx="2914650" cy="1722437"/>
          </a:xfrm>
          <a:custGeom>
            <a:avLst/>
            <a:gdLst>
              <a:gd name="T0" fmla="*/ 0 w 1836"/>
              <a:gd name="T1" fmla="*/ 1722437 h 1085"/>
              <a:gd name="T2" fmla="*/ 1762125 w 1836"/>
              <a:gd name="T3" fmla="*/ 1722437 h 1085"/>
              <a:gd name="T4" fmla="*/ 1762125 w 1836"/>
              <a:gd name="T5" fmla="*/ 1533525 h 1085"/>
              <a:gd name="T6" fmla="*/ 2914650 w 1836"/>
              <a:gd name="T7" fmla="*/ 1533525 h 1085"/>
              <a:gd name="T8" fmla="*/ 2914650 w 1836"/>
              <a:gd name="T9" fmla="*/ 0 h 1085"/>
              <a:gd name="T10" fmla="*/ 2438400 w 1836"/>
              <a:gd name="T11" fmla="*/ 0 h 1085"/>
              <a:gd name="T12" fmla="*/ 2438400 w 1836"/>
              <a:gd name="T13" fmla="*/ 307975 h 1085"/>
              <a:gd name="T14" fmla="*/ 2149475 w 1836"/>
              <a:gd name="T15" fmla="*/ 307975 h 1085"/>
              <a:gd name="T16" fmla="*/ 2149475 w 1836"/>
              <a:gd name="T17" fmla="*/ 212725 h 1085"/>
              <a:gd name="T18" fmla="*/ 0 w 1836"/>
              <a:gd name="T19" fmla="*/ 212725 h 1085"/>
              <a:gd name="T20" fmla="*/ 0 w 1836"/>
              <a:gd name="T21" fmla="*/ 1722437 h 10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6" h="1085">
                <a:moveTo>
                  <a:pt x="0" y="1085"/>
                </a:moveTo>
                <a:lnTo>
                  <a:pt x="1110" y="1085"/>
                </a:lnTo>
                <a:lnTo>
                  <a:pt x="1110" y="966"/>
                </a:lnTo>
                <a:lnTo>
                  <a:pt x="1836" y="966"/>
                </a:lnTo>
                <a:lnTo>
                  <a:pt x="1836" y="0"/>
                </a:lnTo>
                <a:lnTo>
                  <a:pt x="1536" y="0"/>
                </a:lnTo>
                <a:lnTo>
                  <a:pt x="1536" y="194"/>
                </a:lnTo>
                <a:lnTo>
                  <a:pt x="1354" y="194"/>
                </a:lnTo>
                <a:lnTo>
                  <a:pt x="1354" y="134"/>
                </a:lnTo>
                <a:lnTo>
                  <a:pt x="0" y="134"/>
                </a:lnTo>
                <a:lnTo>
                  <a:pt x="0" y="108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9" name="Freeform 54">
            <a:extLst>
              <a:ext uri="{FF2B5EF4-FFF2-40B4-BE49-F238E27FC236}">
                <a16:creationId xmlns:a16="http://schemas.microsoft.com/office/drawing/2014/main" id="{C85161B8-95D9-C9D3-5581-BAC1AE996501}"/>
              </a:ext>
              <a:ext uri="{C183D7F6-B498-43B3-948B-1728B52AA6E4}">
                <adec:decorative xmlns:adec="http://schemas.microsoft.com/office/drawing/2017/decorative" val="1"/>
              </a:ext>
            </a:extLst>
          </p:cNvPr>
          <p:cNvSpPr>
            <a:spLocks/>
          </p:cNvSpPr>
          <p:nvPr/>
        </p:nvSpPr>
        <p:spPr bwMode="auto">
          <a:xfrm flipV="1">
            <a:off x="1846263" y="3929063"/>
            <a:ext cx="236537" cy="149225"/>
          </a:xfrm>
          <a:custGeom>
            <a:avLst/>
            <a:gdLst>
              <a:gd name="T0" fmla="*/ 166687 w 149"/>
              <a:gd name="T1" fmla="*/ 76200 h 94"/>
              <a:gd name="T2" fmla="*/ 166687 w 149"/>
              <a:gd name="T3" fmla="*/ 66675 h 94"/>
              <a:gd name="T4" fmla="*/ 169862 w 149"/>
              <a:gd name="T5" fmla="*/ 63500 h 94"/>
              <a:gd name="T6" fmla="*/ 169862 w 149"/>
              <a:gd name="T7" fmla="*/ 58738 h 94"/>
              <a:gd name="T8" fmla="*/ 173037 w 149"/>
              <a:gd name="T9" fmla="*/ 55563 h 94"/>
              <a:gd name="T10" fmla="*/ 173037 w 149"/>
              <a:gd name="T11" fmla="*/ 52388 h 94"/>
              <a:gd name="T12" fmla="*/ 176212 w 149"/>
              <a:gd name="T13" fmla="*/ 49213 h 94"/>
              <a:gd name="T14" fmla="*/ 176212 w 149"/>
              <a:gd name="T15" fmla="*/ 46038 h 94"/>
              <a:gd name="T16" fmla="*/ 179387 w 149"/>
              <a:gd name="T17" fmla="*/ 42863 h 94"/>
              <a:gd name="T18" fmla="*/ 179387 w 149"/>
              <a:gd name="T19" fmla="*/ 39688 h 94"/>
              <a:gd name="T20" fmla="*/ 185737 w 149"/>
              <a:gd name="T21" fmla="*/ 33338 h 94"/>
              <a:gd name="T22" fmla="*/ 185737 w 149"/>
              <a:gd name="T23" fmla="*/ 30163 h 94"/>
              <a:gd name="T24" fmla="*/ 188912 w 149"/>
              <a:gd name="T25" fmla="*/ 26988 h 94"/>
              <a:gd name="T26" fmla="*/ 188912 w 149"/>
              <a:gd name="T27" fmla="*/ 25400 h 94"/>
              <a:gd name="T28" fmla="*/ 192087 w 149"/>
              <a:gd name="T29" fmla="*/ 25400 h 94"/>
              <a:gd name="T30" fmla="*/ 192087 w 149"/>
              <a:gd name="T31" fmla="*/ 9525 h 94"/>
              <a:gd name="T32" fmla="*/ 188912 w 149"/>
              <a:gd name="T33" fmla="*/ 9525 h 94"/>
              <a:gd name="T34" fmla="*/ 188912 w 149"/>
              <a:gd name="T35" fmla="*/ 6350 h 94"/>
              <a:gd name="T36" fmla="*/ 185737 w 149"/>
              <a:gd name="T37" fmla="*/ 3175 h 94"/>
              <a:gd name="T38" fmla="*/ 182562 w 149"/>
              <a:gd name="T39" fmla="*/ 3175 h 94"/>
              <a:gd name="T40" fmla="*/ 179387 w 149"/>
              <a:gd name="T41" fmla="*/ 0 h 94"/>
              <a:gd name="T42" fmla="*/ 0 w 149"/>
              <a:gd name="T43" fmla="*/ 0 h 94"/>
              <a:gd name="T44" fmla="*/ 0 w 149"/>
              <a:gd name="T45" fmla="*/ 149225 h 94"/>
              <a:gd name="T46" fmla="*/ 236537 w 149"/>
              <a:gd name="T47" fmla="*/ 149225 h 94"/>
              <a:gd name="T48" fmla="*/ 236537 w 149"/>
              <a:gd name="T49" fmla="*/ 131763 h 94"/>
              <a:gd name="T50" fmla="*/ 234950 w 149"/>
              <a:gd name="T51" fmla="*/ 128588 h 94"/>
              <a:gd name="T52" fmla="*/ 234950 w 149"/>
              <a:gd name="T53" fmla="*/ 125413 h 94"/>
              <a:gd name="T54" fmla="*/ 225425 w 149"/>
              <a:gd name="T55" fmla="*/ 115888 h 94"/>
              <a:gd name="T56" fmla="*/ 222250 w 149"/>
              <a:gd name="T57" fmla="*/ 115888 h 94"/>
              <a:gd name="T58" fmla="*/ 209550 w 149"/>
              <a:gd name="T59" fmla="*/ 103188 h 94"/>
              <a:gd name="T60" fmla="*/ 206375 w 149"/>
              <a:gd name="T61" fmla="*/ 103188 h 94"/>
              <a:gd name="T62" fmla="*/ 200025 w 149"/>
              <a:gd name="T63" fmla="*/ 98425 h 94"/>
              <a:gd name="T64" fmla="*/ 198437 w 149"/>
              <a:gd name="T65" fmla="*/ 98425 h 94"/>
              <a:gd name="T66" fmla="*/ 188912 w 149"/>
              <a:gd name="T67" fmla="*/ 88900 h 94"/>
              <a:gd name="T68" fmla="*/ 185737 w 149"/>
              <a:gd name="T69" fmla="*/ 88900 h 94"/>
              <a:gd name="T70" fmla="*/ 182562 w 149"/>
              <a:gd name="T71" fmla="*/ 85725 h 94"/>
              <a:gd name="T72" fmla="*/ 179387 w 149"/>
              <a:gd name="T73" fmla="*/ 85725 h 94"/>
              <a:gd name="T74" fmla="*/ 179387 w 149"/>
              <a:gd name="T75" fmla="*/ 82550 h 94"/>
              <a:gd name="T76" fmla="*/ 173037 w 149"/>
              <a:gd name="T77" fmla="*/ 82550 h 94"/>
              <a:gd name="T78" fmla="*/ 173037 w 149"/>
              <a:gd name="T79" fmla="*/ 79375 h 94"/>
              <a:gd name="T80" fmla="*/ 169862 w 149"/>
              <a:gd name="T81" fmla="*/ 79375 h 94"/>
              <a:gd name="T82" fmla="*/ 169862 w 149"/>
              <a:gd name="T83" fmla="*/ 76200 h 94"/>
              <a:gd name="T84" fmla="*/ 166687 w 149"/>
              <a:gd name="T85" fmla="*/ 76200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94">
                <a:moveTo>
                  <a:pt x="105" y="48"/>
                </a:moveTo>
                <a:lnTo>
                  <a:pt x="105" y="42"/>
                </a:lnTo>
                <a:lnTo>
                  <a:pt x="107" y="40"/>
                </a:lnTo>
                <a:lnTo>
                  <a:pt x="107" y="37"/>
                </a:lnTo>
                <a:lnTo>
                  <a:pt x="109" y="35"/>
                </a:lnTo>
                <a:lnTo>
                  <a:pt x="109" y="33"/>
                </a:lnTo>
                <a:lnTo>
                  <a:pt x="111" y="31"/>
                </a:lnTo>
                <a:lnTo>
                  <a:pt x="111" y="29"/>
                </a:lnTo>
                <a:lnTo>
                  <a:pt x="113" y="27"/>
                </a:lnTo>
                <a:lnTo>
                  <a:pt x="113" y="25"/>
                </a:lnTo>
                <a:lnTo>
                  <a:pt x="117" y="21"/>
                </a:lnTo>
                <a:lnTo>
                  <a:pt x="117" y="19"/>
                </a:lnTo>
                <a:lnTo>
                  <a:pt x="119" y="17"/>
                </a:lnTo>
                <a:lnTo>
                  <a:pt x="119" y="16"/>
                </a:lnTo>
                <a:lnTo>
                  <a:pt x="121" y="16"/>
                </a:lnTo>
                <a:lnTo>
                  <a:pt x="121" y="6"/>
                </a:lnTo>
                <a:lnTo>
                  <a:pt x="119" y="6"/>
                </a:lnTo>
                <a:lnTo>
                  <a:pt x="119" y="4"/>
                </a:lnTo>
                <a:lnTo>
                  <a:pt x="117" y="2"/>
                </a:lnTo>
                <a:lnTo>
                  <a:pt x="115" y="2"/>
                </a:lnTo>
                <a:lnTo>
                  <a:pt x="113" y="0"/>
                </a:lnTo>
                <a:lnTo>
                  <a:pt x="0" y="0"/>
                </a:lnTo>
                <a:lnTo>
                  <a:pt x="0" y="94"/>
                </a:lnTo>
                <a:lnTo>
                  <a:pt x="149" y="94"/>
                </a:lnTo>
                <a:lnTo>
                  <a:pt x="149" y="83"/>
                </a:lnTo>
                <a:lnTo>
                  <a:pt x="148" y="81"/>
                </a:lnTo>
                <a:lnTo>
                  <a:pt x="148" y="79"/>
                </a:lnTo>
                <a:lnTo>
                  <a:pt x="142" y="73"/>
                </a:lnTo>
                <a:lnTo>
                  <a:pt x="140" y="73"/>
                </a:lnTo>
                <a:lnTo>
                  <a:pt x="132" y="65"/>
                </a:lnTo>
                <a:lnTo>
                  <a:pt x="130" y="65"/>
                </a:lnTo>
                <a:lnTo>
                  <a:pt x="126" y="62"/>
                </a:lnTo>
                <a:lnTo>
                  <a:pt x="125" y="62"/>
                </a:lnTo>
                <a:lnTo>
                  <a:pt x="119" y="56"/>
                </a:lnTo>
                <a:lnTo>
                  <a:pt x="117" y="56"/>
                </a:lnTo>
                <a:lnTo>
                  <a:pt x="115" y="54"/>
                </a:lnTo>
                <a:lnTo>
                  <a:pt x="113" y="54"/>
                </a:lnTo>
                <a:lnTo>
                  <a:pt x="113" y="52"/>
                </a:lnTo>
                <a:lnTo>
                  <a:pt x="109" y="52"/>
                </a:lnTo>
                <a:lnTo>
                  <a:pt x="109" y="50"/>
                </a:lnTo>
                <a:lnTo>
                  <a:pt x="107" y="50"/>
                </a:lnTo>
                <a:lnTo>
                  <a:pt x="107" y="48"/>
                </a:lnTo>
                <a:lnTo>
                  <a:pt x="105" y="48"/>
                </a:lnTo>
                <a:close/>
              </a:path>
            </a:pathLst>
          </a:custGeom>
          <a:solidFill>
            <a:srgbClr val="FF0000"/>
          </a:solidFill>
          <a:ln w="0">
            <a:solidFill>
              <a:srgbClr val="000000"/>
            </a:solidFill>
            <a:prstDash val="solid"/>
            <a:round/>
            <a:headEnd/>
            <a:tailEnd/>
          </a:ln>
        </p:spPr>
        <p:txBody>
          <a:bodyPr/>
          <a:lstStyle/>
          <a:p>
            <a:endParaRPr lang="en-US"/>
          </a:p>
        </p:txBody>
      </p:sp>
      <p:sp>
        <p:nvSpPr>
          <p:cNvPr id="94220" name="Freeform 55">
            <a:extLst>
              <a:ext uri="{FF2B5EF4-FFF2-40B4-BE49-F238E27FC236}">
                <a16:creationId xmlns:a16="http://schemas.microsoft.com/office/drawing/2014/main" id="{312908D5-A4FB-CF69-AF54-AA3BED635E99}"/>
              </a:ext>
              <a:ext uri="{C183D7F6-B498-43B3-948B-1728B52AA6E4}">
                <adec:decorative xmlns:adec="http://schemas.microsoft.com/office/drawing/2017/decorative" val="1"/>
              </a:ext>
            </a:extLst>
          </p:cNvPr>
          <p:cNvSpPr>
            <a:spLocks/>
          </p:cNvSpPr>
          <p:nvPr/>
        </p:nvSpPr>
        <p:spPr bwMode="auto">
          <a:xfrm flipV="1">
            <a:off x="4533900" y="5214938"/>
            <a:ext cx="336550" cy="149225"/>
          </a:xfrm>
          <a:custGeom>
            <a:avLst/>
            <a:gdLst>
              <a:gd name="T0" fmla="*/ 0 w 212"/>
              <a:gd name="T1" fmla="*/ 149225 h 94"/>
              <a:gd name="T2" fmla="*/ 0 w 212"/>
              <a:gd name="T3" fmla="*/ 0 h 94"/>
              <a:gd name="T4" fmla="*/ 307975 w 212"/>
              <a:gd name="T5" fmla="*/ 0 h 94"/>
              <a:gd name="T6" fmla="*/ 336550 w 212"/>
              <a:gd name="T7" fmla="*/ 23813 h 94"/>
              <a:gd name="T8" fmla="*/ 336550 w 212"/>
              <a:gd name="T9" fmla="*/ 109538 h 94"/>
              <a:gd name="T10" fmla="*/ 250825 w 212"/>
              <a:gd name="T11" fmla="*/ 109538 h 94"/>
              <a:gd name="T12" fmla="*/ 250825 w 212"/>
              <a:gd name="T13" fmla="*/ 149225 h 94"/>
              <a:gd name="T14" fmla="*/ 0 w 212"/>
              <a:gd name="T15" fmla="*/ 149225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94">
                <a:moveTo>
                  <a:pt x="0" y="94"/>
                </a:moveTo>
                <a:lnTo>
                  <a:pt x="0" y="0"/>
                </a:lnTo>
                <a:lnTo>
                  <a:pt x="194" y="0"/>
                </a:lnTo>
                <a:lnTo>
                  <a:pt x="212" y="15"/>
                </a:lnTo>
                <a:lnTo>
                  <a:pt x="212" y="69"/>
                </a:lnTo>
                <a:lnTo>
                  <a:pt x="158" y="69"/>
                </a:lnTo>
                <a:lnTo>
                  <a:pt x="158" y="94"/>
                </a:lnTo>
                <a:lnTo>
                  <a:pt x="0" y="94"/>
                </a:lnTo>
                <a:close/>
              </a:path>
            </a:pathLst>
          </a:custGeom>
          <a:solidFill>
            <a:srgbClr val="FFFFBF"/>
          </a:solidFill>
          <a:ln w="0">
            <a:solidFill>
              <a:srgbClr val="000000"/>
            </a:solidFill>
            <a:prstDash val="solid"/>
            <a:round/>
            <a:headEnd/>
            <a:tailEnd/>
          </a:ln>
        </p:spPr>
        <p:txBody>
          <a:bodyPr/>
          <a:lstStyle/>
          <a:p>
            <a:endParaRPr lang="en-US"/>
          </a:p>
        </p:txBody>
      </p:sp>
      <p:sp>
        <p:nvSpPr>
          <p:cNvPr id="94221" name="Rectangle 56">
            <a:extLst>
              <a:ext uri="{FF2B5EF4-FFF2-40B4-BE49-F238E27FC236}">
                <a16:creationId xmlns:a16="http://schemas.microsoft.com/office/drawing/2014/main" id="{76CB3195-ABB2-8C3E-5446-D791F8481CB5}"/>
              </a:ext>
              <a:ext uri="{C183D7F6-B498-43B3-948B-1728B52AA6E4}">
                <adec:decorative xmlns:adec="http://schemas.microsoft.com/office/drawing/2017/decorative" val="1"/>
              </a:ext>
            </a:extLst>
          </p:cNvPr>
          <p:cNvSpPr>
            <a:spLocks noChangeArrowheads="1"/>
          </p:cNvSpPr>
          <p:nvPr/>
        </p:nvSpPr>
        <p:spPr bwMode="auto">
          <a:xfrm flipV="1">
            <a:off x="4778375" y="5214938"/>
            <a:ext cx="92075" cy="73025"/>
          </a:xfrm>
          <a:prstGeom prst="rect">
            <a:avLst/>
          </a:prstGeom>
          <a:solidFill>
            <a:srgbClr val="FF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22" name="Freeform 57">
            <a:extLst>
              <a:ext uri="{FF2B5EF4-FFF2-40B4-BE49-F238E27FC236}">
                <a16:creationId xmlns:a16="http://schemas.microsoft.com/office/drawing/2014/main" id="{0A939D6B-A841-00EA-18CA-0D47A80663C1}"/>
              </a:ext>
              <a:ext uri="{C183D7F6-B498-43B3-948B-1728B52AA6E4}">
                <adec:decorative xmlns:adec="http://schemas.microsoft.com/office/drawing/2017/decorative" val="1"/>
              </a:ext>
            </a:extLst>
          </p:cNvPr>
          <p:cNvSpPr>
            <a:spLocks/>
          </p:cNvSpPr>
          <p:nvPr/>
        </p:nvSpPr>
        <p:spPr bwMode="auto">
          <a:xfrm flipV="1">
            <a:off x="4530725" y="3489325"/>
            <a:ext cx="336550" cy="149225"/>
          </a:xfrm>
          <a:custGeom>
            <a:avLst/>
            <a:gdLst>
              <a:gd name="T0" fmla="*/ 0 w 212"/>
              <a:gd name="T1" fmla="*/ 0 h 94"/>
              <a:gd name="T2" fmla="*/ 0 w 212"/>
              <a:gd name="T3" fmla="*/ 149225 h 94"/>
              <a:gd name="T4" fmla="*/ 307975 w 212"/>
              <a:gd name="T5" fmla="*/ 149225 h 94"/>
              <a:gd name="T6" fmla="*/ 336550 w 212"/>
              <a:gd name="T7" fmla="*/ 123825 h 94"/>
              <a:gd name="T8" fmla="*/ 336550 w 212"/>
              <a:gd name="T9" fmla="*/ 39688 h 94"/>
              <a:gd name="T10" fmla="*/ 250825 w 212"/>
              <a:gd name="T11" fmla="*/ 39688 h 94"/>
              <a:gd name="T12" fmla="*/ 250825 w 212"/>
              <a:gd name="T13" fmla="*/ 0 h 94"/>
              <a:gd name="T14" fmla="*/ 0 w 212"/>
              <a:gd name="T15" fmla="*/ 0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94">
                <a:moveTo>
                  <a:pt x="0" y="0"/>
                </a:moveTo>
                <a:lnTo>
                  <a:pt x="0" y="94"/>
                </a:lnTo>
                <a:lnTo>
                  <a:pt x="194" y="94"/>
                </a:lnTo>
                <a:lnTo>
                  <a:pt x="212" y="78"/>
                </a:lnTo>
                <a:lnTo>
                  <a:pt x="212" y="25"/>
                </a:lnTo>
                <a:lnTo>
                  <a:pt x="158" y="25"/>
                </a:lnTo>
                <a:lnTo>
                  <a:pt x="158" y="0"/>
                </a:lnTo>
                <a:lnTo>
                  <a:pt x="0" y="0"/>
                </a:lnTo>
                <a:close/>
              </a:path>
            </a:pathLst>
          </a:custGeom>
          <a:solidFill>
            <a:srgbClr val="FFFFBF"/>
          </a:solidFill>
          <a:ln w="0">
            <a:solidFill>
              <a:srgbClr val="000000"/>
            </a:solidFill>
            <a:prstDash val="solid"/>
            <a:round/>
            <a:headEnd/>
            <a:tailEnd/>
          </a:ln>
        </p:spPr>
        <p:txBody>
          <a:bodyPr/>
          <a:lstStyle/>
          <a:p>
            <a:endParaRPr lang="en-US"/>
          </a:p>
        </p:txBody>
      </p:sp>
      <p:sp>
        <p:nvSpPr>
          <p:cNvPr id="94223" name="Freeform 58">
            <a:extLst>
              <a:ext uri="{FF2B5EF4-FFF2-40B4-BE49-F238E27FC236}">
                <a16:creationId xmlns:a16="http://schemas.microsoft.com/office/drawing/2014/main" id="{103B068B-2105-CFB5-47F4-95F239DE84FB}"/>
              </a:ext>
              <a:ext uri="{C183D7F6-B498-43B3-948B-1728B52AA6E4}">
                <adec:decorative xmlns:adec="http://schemas.microsoft.com/office/drawing/2017/decorative" val="1"/>
              </a:ext>
            </a:extLst>
          </p:cNvPr>
          <p:cNvSpPr>
            <a:spLocks/>
          </p:cNvSpPr>
          <p:nvPr/>
        </p:nvSpPr>
        <p:spPr bwMode="auto">
          <a:xfrm flipV="1">
            <a:off x="1738313" y="3489325"/>
            <a:ext cx="336550" cy="149225"/>
          </a:xfrm>
          <a:custGeom>
            <a:avLst/>
            <a:gdLst>
              <a:gd name="T0" fmla="*/ 336550 w 212"/>
              <a:gd name="T1" fmla="*/ 0 h 94"/>
              <a:gd name="T2" fmla="*/ 336550 w 212"/>
              <a:gd name="T3" fmla="*/ 149225 h 94"/>
              <a:gd name="T4" fmla="*/ 28575 w 212"/>
              <a:gd name="T5" fmla="*/ 149225 h 94"/>
              <a:gd name="T6" fmla="*/ 0 w 212"/>
              <a:gd name="T7" fmla="*/ 123825 h 94"/>
              <a:gd name="T8" fmla="*/ 0 w 212"/>
              <a:gd name="T9" fmla="*/ 39688 h 94"/>
              <a:gd name="T10" fmla="*/ 85725 w 212"/>
              <a:gd name="T11" fmla="*/ 39688 h 94"/>
              <a:gd name="T12" fmla="*/ 85725 w 212"/>
              <a:gd name="T13" fmla="*/ 0 h 94"/>
              <a:gd name="T14" fmla="*/ 336550 w 212"/>
              <a:gd name="T15" fmla="*/ 0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94">
                <a:moveTo>
                  <a:pt x="212" y="0"/>
                </a:moveTo>
                <a:lnTo>
                  <a:pt x="212" y="94"/>
                </a:lnTo>
                <a:lnTo>
                  <a:pt x="18" y="94"/>
                </a:lnTo>
                <a:lnTo>
                  <a:pt x="0" y="78"/>
                </a:lnTo>
                <a:lnTo>
                  <a:pt x="0" y="25"/>
                </a:lnTo>
                <a:lnTo>
                  <a:pt x="54" y="25"/>
                </a:lnTo>
                <a:lnTo>
                  <a:pt x="54" y="0"/>
                </a:lnTo>
                <a:lnTo>
                  <a:pt x="212" y="0"/>
                </a:lnTo>
                <a:close/>
              </a:path>
            </a:pathLst>
          </a:custGeom>
          <a:solidFill>
            <a:srgbClr val="FFFFBF"/>
          </a:solidFill>
          <a:ln w="0">
            <a:solidFill>
              <a:srgbClr val="000000"/>
            </a:solidFill>
            <a:prstDash val="solid"/>
            <a:round/>
            <a:headEnd/>
            <a:tailEnd/>
          </a:ln>
        </p:spPr>
        <p:txBody>
          <a:bodyPr/>
          <a:lstStyle/>
          <a:p>
            <a:endParaRPr lang="en-US"/>
          </a:p>
        </p:txBody>
      </p:sp>
      <p:sp>
        <p:nvSpPr>
          <p:cNvPr id="94224" name="Rectangle 59">
            <a:extLst>
              <a:ext uri="{FF2B5EF4-FFF2-40B4-BE49-F238E27FC236}">
                <a16:creationId xmlns:a16="http://schemas.microsoft.com/office/drawing/2014/main" id="{FB975F62-6254-F3D6-AE91-BF2543BF2AB8}"/>
              </a:ext>
              <a:ext uri="{C183D7F6-B498-43B3-948B-1728B52AA6E4}">
                <adec:decorative xmlns:adec="http://schemas.microsoft.com/office/drawing/2017/decorative" val="1"/>
              </a:ext>
            </a:extLst>
          </p:cNvPr>
          <p:cNvSpPr>
            <a:spLocks noChangeArrowheads="1"/>
          </p:cNvSpPr>
          <p:nvPr/>
        </p:nvSpPr>
        <p:spPr bwMode="auto">
          <a:xfrm flipV="1">
            <a:off x="1738313" y="3562350"/>
            <a:ext cx="85725" cy="71438"/>
          </a:xfrm>
          <a:prstGeom prst="rect">
            <a:avLst/>
          </a:prstGeom>
          <a:solidFill>
            <a:srgbClr val="FF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25" name="Freeform 60">
            <a:extLst>
              <a:ext uri="{FF2B5EF4-FFF2-40B4-BE49-F238E27FC236}">
                <a16:creationId xmlns:a16="http://schemas.microsoft.com/office/drawing/2014/main" id="{984E444F-D68F-DFF9-14BB-0B8BE1A9030D}"/>
              </a:ext>
              <a:ext uri="{C183D7F6-B498-43B3-948B-1728B52AA6E4}">
                <adec:decorative xmlns:adec="http://schemas.microsoft.com/office/drawing/2017/decorative" val="1"/>
              </a:ext>
            </a:extLst>
          </p:cNvPr>
          <p:cNvSpPr>
            <a:spLocks/>
          </p:cNvSpPr>
          <p:nvPr/>
        </p:nvSpPr>
        <p:spPr bwMode="auto">
          <a:xfrm flipV="1">
            <a:off x="1738313" y="5211763"/>
            <a:ext cx="336550" cy="149225"/>
          </a:xfrm>
          <a:custGeom>
            <a:avLst/>
            <a:gdLst>
              <a:gd name="T0" fmla="*/ 336550 w 212"/>
              <a:gd name="T1" fmla="*/ 149225 h 94"/>
              <a:gd name="T2" fmla="*/ 336550 w 212"/>
              <a:gd name="T3" fmla="*/ 0 h 94"/>
              <a:gd name="T4" fmla="*/ 28575 w 212"/>
              <a:gd name="T5" fmla="*/ 0 h 94"/>
              <a:gd name="T6" fmla="*/ 0 w 212"/>
              <a:gd name="T7" fmla="*/ 23813 h 94"/>
              <a:gd name="T8" fmla="*/ 0 w 212"/>
              <a:gd name="T9" fmla="*/ 109538 h 94"/>
              <a:gd name="T10" fmla="*/ 85725 w 212"/>
              <a:gd name="T11" fmla="*/ 109538 h 94"/>
              <a:gd name="T12" fmla="*/ 85725 w 212"/>
              <a:gd name="T13" fmla="*/ 149225 h 94"/>
              <a:gd name="T14" fmla="*/ 336550 w 212"/>
              <a:gd name="T15" fmla="*/ 149225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94">
                <a:moveTo>
                  <a:pt x="212" y="94"/>
                </a:moveTo>
                <a:lnTo>
                  <a:pt x="212" y="0"/>
                </a:lnTo>
                <a:lnTo>
                  <a:pt x="18" y="0"/>
                </a:lnTo>
                <a:lnTo>
                  <a:pt x="0" y="15"/>
                </a:lnTo>
                <a:lnTo>
                  <a:pt x="0" y="69"/>
                </a:lnTo>
                <a:lnTo>
                  <a:pt x="54" y="69"/>
                </a:lnTo>
                <a:lnTo>
                  <a:pt x="54" y="94"/>
                </a:lnTo>
                <a:lnTo>
                  <a:pt x="212" y="94"/>
                </a:lnTo>
                <a:close/>
              </a:path>
            </a:pathLst>
          </a:custGeom>
          <a:solidFill>
            <a:srgbClr val="FFFFBF"/>
          </a:solidFill>
          <a:ln w="0">
            <a:solidFill>
              <a:srgbClr val="000000"/>
            </a:solidFill>
            <a:prstDash val="solid"/>
            <a:round/>
            <a:headEnd/>
            <a:tailEnd/>
          </a:ln>
        </p:spPr>
        <p:txBody>
          <a:bodyPr/>
          <a:lstStyle/>
          <a:p>
            <a:endParaRPr lang="en-US"/>
          </a:p>
        </p:txBody>
      </p:sp>
      <p:sp>
        <p:nvSpPr>
          <p:cNvPr id="94226" name="Rectangle 61">
            <a:extLst>
              <a:ext uri="{FF2B5EF4-FFF2-40B4-BE49-F238E27FC236}">
                <a16:creationId xmlns:a16="http://schemas.microsoft.com/office/drawing/2014/main" id="{A80164F3-10F3-8892-767F-F7FE46323B9B}"/>
              </a:ext>
              <a:ext uri="{C183D7F6-B498-43B3-948B-1728B52AA6E4}">
                <adec:decorative xmlns:adec="http://schemas.microsoft.com/office/drawing/2017/decorative" val="1"/>
              </a:ext>
            </a:extLst>
          </p:cNvPr>
          <p:cNvSpPr>
            <a:spLocks noChangeArrowheads="1"/>
          </p:cNvSpPr>
          <p:nvPr/>
        </p:nvSpPr>
        <p:spPr bwMode="auto">
          <a:xfrm flipV="1">
            <a:off x="1738313" y="5214938"/>
            <a:ext cx="85725" cy="73025"/>
          </a:xfrm>
          <a:prstGeom prst="rect">
            <a:avLst/>
          </a:prstGeom>
          <a:solidFill>
            <a:srgbClr val="FF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27" name="Freeform 62">
            <a:extLst>
              <a:ext uri="{FF2B5EF4-FFF2-40B4-BE49-F238E27FC236}">
                <a16:creationId xmlns:a16="http://schemas.microsoft.com/office/drawing/2014/main" id="{64D4D0FA-D72D-76E6-9176-0709FECC782F}"/>
              </a:ext>
              <a:ext uri="{C183D7F6-B498-43B3-948B-1728B52AA6E4}">
                <adec:decorative xmlns:adec="http://schemas.microsoft.com/office/drawing/2017/decorative" val="1"/>
              </a:ext>
            </a:extLst>
          </p:cNvPr>
          <p:cNvSpPr>
            <a:spLocks/>
          </p:cNvSpPr>
          <p:nvPr/>
        </p:nvSpPr>
        <p:spPr bwMode="auto">
          <a:xfrm flipV="1">
            <a:off x="1863725" y="4757738"/>
            <a:ext cx="244475" cy="146050"/>
          </a:xfrm>
          <a:custGeom>
            <a:avLst/>
            <a:gdLst>
              <a:gd name="T0" fmla="*/ 171450 w 154"/>
              <a:gd name="T1" fmla="*/ 73025 h 92"/>
              <a:gd name="T2" fmla="*/ 171450 w 154"/>
              <a:gd name="T3" fmla="*/ 79375 h 92"/>
              <a:gd name="T4" fmla="*/ 174625 w 154"/>
              <a:gd name="T5" fmla="*/ 79375 h 92"/>
              <a:gd name="T6" fmla="*/ 174625 w 154"/>
              <a:gd name="T7" fmla="*/ 85725 h 92"/>
              <a:gd name="T8" fmla="*/ 177800 w 154"/>
              <a:gd name="T9" fmla="*/ 88900 h 92"/>
              <a:gd name="T10" fmla="*/ 177800 w 154"/>
              <a:gd name="T11" fmla="*/ 90488 h 92"/>
              <a:gd name="T12" fmla="*/ 180975 w 154"/>
              <a:gd name="T13" fmla="*/ 93663 h 92"/>
              <a:gd name="T14" fmla="*/ 180975 w 154"/>
              <a:gd name="T15" fmla="*/ 100013 h 92"/>
              <a:gd name="T16" fmla="*/ 182563 w 154"/>
              <a:gd name="T17" fmla="*/ 100013 h 92"/>
              <a:gd name="T18" fmla="*/ 182563 w 154"/>
              <a:gd name="T19" fmla="*/ 106363 h 92"/>
              <a:gd name="T20" fmla="*/ 185738 w 154"/>
              <a:gd name="T21" fmla="*/ 106363 h 92"/>
              <a:gd name="T22" fmla="*/ 185738 w 154"/>
              <a:gd name="T23" fmla="*/ 112713 h 92"/>
              <a:gd name="T24" fmla="*/ 188913 w 154"/>
              <a:gd name="T25" fmla="*/ 112713 h 92"/>
              <a:gd name="T26" fmla="*/ 188913 w 154"/>
              <a:gd name="T27" fmla="*/ 115888 h 92"/>
              <a:gd name="T28" fmla="*/ 192088 w 154"/>
              <a:gd name="T29" fmla="*/ 119063 h 92"/>
              <a:gd name="T30" fmla="*/ 192088 w 154"/>
              <a:gd name="T31" fmla="*/ 122238 h 92"/>
              <a:gd name="T32" fmla="*/ 195263 w 154"/>
              <a:gd name="T33" fmla="*/ 122238 h 92"/>
              <a:gd name="T34" fmla="*/ 195263 w 154"/>
              <a:gd name="T35" fmla="*/ 139700 h 92"/>
              <a:gd name="T36" fmla="*/ 192088 w 154"/>
              <a:gd name="T37" fmla="*/ 139700 h 92"/>
              <a:gd name="T38" fmla="*/ 192088 w 154"/>
              <a:gd name="T39" fmla="*/ 142875 h 92"/>
              <a:gd name="T40" fmla="*/ 182563 w 154"/>
              <a:gd name="T41" fmla="*/ 142875 h 92"/>
              <a:gd name="T42" fmla="*/ 180975 w 154"/>
              <a:gd name="T43" fmla="*/ 146050 h 92"/>
              <a:gd name="T44" fmla="*/ 0 w 154"/>
              <a:gd name="T45" fmla="*/ 146050 h 92"/>
              <a:gd name="T46" fmla="*/ 0 w 154"/>
              <a:gd name="T47" fmla="*/ 0 h 92"/>
              <a:gd name="T48" fmla="*/ 244475 w 154"/>
              <a:gd name="T49" fmla="*/ 0 h 92"/>
              <a:gd name="T50" fmla="*/ 244475 w 154"/>
              <a:gd name="T51" fmla="*/ 17463 h 92"/>
              <a:gd name="T52" fmla="*/ 222250 w 154"/>
              <a:gd name="T53" fmla="*/ 39688 h 92"/>
              <a:gd name="T54" fmla="*/ 219075 w 154"/>
              <a:gd name="T55" fmla="*/ 39688 h 92"/>
              <a:gd name="T56" fmla="*/ 214313 w 154"/>
              <a:gd name="T57" fmla="*/ 46038 h 92"/>
              <a:gd name="T58" fmla="*/ 211138 w 154"/>
              <a:gd name="T59" fmla="*/ 46038 h 92"/>
              <a:gd name="T60" fmla="*/ 198438 w 154"/>
              <a:gd name="T61" fmla="*/ 57150 h 92"/>
              <a:gd name="T62" fmla="*/ 195263 w 154"/>
              <a:gd name="T63" fmla="*/ 57150 h 92"/>
              <a:gd name="T64" fmla="*/ 192088 w 154"/>
              <a:gd name="T65" fmla="*/ 60325 h 92"/>
              <a:gd name="T66" fmla="*/ 188913 w 154"/>
              <a:gd name="T67" fmla="*/ 60325 h 92"/>
              <a:gd name="T68" fmla="*/ 182563 w 154"/>
              <a:gd name="T69" fmla="*/ 66675 h 92"/>
              <a:gd name="T70" fmla="*/ 180975 w 154"/>
              <a:gd name="T71" fmla="*/ 66675 h 92"/>
              <a:gd name="T72" fmla="*/ 177800 w 154"/>
              <a:gd name="T73" fmla="*/ 69850 h 92"/>
              <a:gd name="T74" fmla="*/ 174625 w 154"/>
              <a:gd name="T75" fmla="*/ 69850 h 92"/>
              <a:gd name="T76" fmla="*/ 174625 w 154"/>
              <a:gd name="T77" fmla="*/ 73025 h 92"/>
              <a:gd name="T78" fmla="*/ 171450 w 154"/>
              <a:gd name="T79" fmla="*/ 73025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4" h="92">
                <a:moveTo>
                  <a:pt x="108" y="46"/>
                </a:moveTo>
                <a:lnTo>
                  <a:pt x="108" y="50"/>
                </a:lnTo>
                <a:lnTo>
                  <a:pt x="110" y="50"/>
                </a:lnTo>
                <a:lnTo>
                  <a:pt x="110" y="54"/>
                </a:lnTo>
                <a:lnTo>
                  <a:pt x="112" y="56"/>
                </a:lnTo>
                <a:lnTo>
                  <a:pt x="112" y="57"/>
                </a:lnTo>
                <a:lnTo>
                  <a:pt x="114" y="59"/>
                </a:lnTo>
                <a:lnTo>
                  <a:pt x="114" y="63"/>
                </a:lnTo>
                <a:lnTo>
                  <a:pt x="115" y="63"/>
                </a:lnTo>
                <a:lnTo>
                  <a:pt x="115" y="67"/>
                </a:lnTo>
                <a:lnTo>
                  <a:pt x="117" y="67"/>
                </a:lnTo>
                <a:lnTo>
                  <a:pt x="117" y="71"/>
                </a:lnTo>
                <a:lnTo>
                  <a:pt x="119" y="71"/>
                </a:lnTo>
                <a:lnTo>
                  <a:pt x="119" y="73"/>
                </a:lnTo>
                <a:lnTo>
                  <a:pt x="121" y="75"/>
                </a:lnTo>
                <a:lnTo>
                  <a:pt x="121" y="77"/>
                </a:lnTo>
                <a:lnTo>
                  <a:pt x="123" y="77"/>
                </a:lnTo>
                <a:lnTo>
                  <a:pt x="123" y="88"/>
                </a:lnTo>
                <a:lnTo>
                  <a:pt x="121" y="88"/>
                </a:lnTo>
                <a:lnTo>
                  <a:pt x="121" y="90"/>
                </a:lnTo>
                <a:lnTo>
                  <a:pt x="115" y="90"/>
                </a:lnTo>
                <a:lnTo>
                  <a:pt x="114" y="92"/>
                </a:lnTo>
                <a:lnTo>
                  <a:pt x="0" y="92"/>
                </a:lnTo>
                <a:lnTo>
                  <a:pt x="0" y="0"/>
                </a:lnTo>
                <a:lnTo>
                  <a:pt x="154" y="0"/>
                </a:lnTo>
                <a:lnTo>
                  <a:pt x="154" y="11"/>
                </a:lnTo>
                <a:lnTo>
                  <a:pt x="140" y="25"/>
                </a:lnTo>
                <a:lnTo>
                  <a:pt x="138" y="25"/>
                </a:lnTo>
                <a:lnTo>
                  <a:pt x="135" y="29"/>
                </a:lnTo>
                <a:lnTo>
                  <a:pt x="133" y="29"/>
                </a:lnTo>
                <a:lnTo>
                  <a:pt x="125" y="36"/>
                </a:lnTo>
                <a:lnTo>
                  <a:pt x="123" y="36"/>
                </a:lnTo>
                <a:lnTo>
                  <a:pt x="121" y="38"/>
                </a:lnTo>
                <a:lnTo>
                  <a:pt x="119" y="38"/>
                </a:lnTo>
                <a:lnTo>
                  <a:pt x="115" y="42"/>
                </a:lnTo>
                <a:lnTo>
                  <a:pt x="114" y="42"/>
                </a:lnTo>
                <a:lnTo>
                  <a:pt x="112" y="44"/>
                </a:lnTo>
                <a:lnTo>
                  <a:pt x="110" y="44"/>
                </a:lnTo>
                <a:lnTo>
                  <a:pt x="110" y="46"/>
                </a:lnTo>
                <a:lnTo>
                  <a:pt x="108" y="46"/>
                </a:lnTo>
                <a:close/>
              </a:path>
            </a:pathLst>
          </a:custGeom>
          <a:solidFill>
            <a:srgbClr val="FF0000"/>
          </a:solidFill>
          <a:ln w="0">
            <a:solidFill>
              <a:srgbClr val="000000"/>
            </a:solidFill>
            <a:prstDash val="solid"/>
            <a:round/>
            <a:headEnd/>
            <a:tailEnd/>
          </a:ln>
        </p:spPr>
        <p:txBody>
          <a:bodyPr/>
          <a:lstStyle/>
          <a:p>
            <a:endParaRPr lang="en-US"/>
          </a:p>
        </p:txBody>
      </p:sp>
      <p:sp>
        <p:nvSpPr>
          <p:cNvPr id="94228" name="Rectangle 63">
            <a:extLst>
              <a:ext uri="{FF2B5EF4-FFF2-40B4-BE49-F238E27FC236}">
                <a16:creationId xmlns:a16="http://schemas.microsoft.com/office/drawing/2014/main" id="{ABDCDA7C-0088-D789-4065-0DDE063B8843}"/>
              </a:ext>
              <a:ext uri="{C183D7F6-B498-43B3-948B-1728B52AA6E4}">
                <adec:decorative xmlns:adec="http://schemas.microsoft.com/office/drawing/2017/decorative" val="1"/>
              </a:ext>
            </a:extLst>
          </p:cNvPr>
          <p:cNvSpPr>
            <a:spLocks noChangeArrowheads="1"/>
          </p:cNvSpPr>
          <p:nvPr/>
        </p:nvSpPr>
        <p:spPr bwMode="auto">
          <a:xfrm flipV="1">
            <a:off x="5364163" y="4694238"/>
            <a:ext cx="627062" cy="120650"/>
          </a:xfrm>
          <a:prstGeom prst="rect">
            <a:avLst/>
          </a:prstGeom>
          <a:solidFill>
            <a:srgbClr val="80808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29" name="Freeform 64">
            <a:extLst>
              <a:ext uri="{FF2B5EF4-FFF2-40B4-BE49-F238E27FC236}">
                <a16:creationId xmlns:a16="http://schemas.microsoft.com/office/drawing/2014/main" id="{3C55EBF7-A9CD-66A8-666D-D5AB2FC75908}"/>
              </a:ext>
              <a:ext uri="{C183D7F6-B498-43B3-948B-1728B52AA6E4}">
                <adec:decorative xmlns:adec="http://schemas.microsoft.com/office/drawing/2017/decorative" val="1"/>
              </a:ext>
            </a:extLst>
          </p:cNvPr>
          <p:cNvSpPr>
            <a:spLocks/>
          </p:cNvSpPr>
          <p:nvPr/>
        </p:nvSpPr>
        <p:spPr bwMode="auto">
          <a:xfrm flipV="1">
            <a:off x="4476750" y="3913188"/>
            <a:ext cx="244475" cy="149225"/>
          </a:xfrm>
          <a:custGeom>
            <a:avLst/>
            <a:gdLst>
              <a:gd name="T0" fmla="*/ 73025 w 154"/>
              <a:gd name="T1" fmla="*/ 76200 h 94"/>
              <a:gd name="T2" fmla="*/ 73025 w 154"/>
              <a:gd name="T3" fmla="*/ 69850 h 94"/>
              <a:gd name="T4" fmla="*/ 69850 w 154"/>
              <a:gd name="T5" fmla="*/ 66675 h 94"/>
              <a:gd name="T6" fmla="*/ 69850 w 154"/>
              <a:gd name="T7" fmla="*/ 63500 h 94"/>
              <a:gd name="T8" fmla="*/ 66675 w 154"/>
              <a:gd name="T9" fmla="*/ 60325 h 94"/>
              <a:gd name="T10" fmla="*/ 66675 w 154"/>
              <a:gd name="T11" fmla="*/ 53975 h 94"/>
              <a:gd name="T12" fmla="*/ 63500 w 154"/>
              <a:gd name="T13" fmla="*/ 53975 h 94"/>
              <a:gd name="T14" fmla="*/ 63500 w 154"/>
              <a:gd name="T15" fmla="*/ 47625 h 94"/>
              <a:gd name="T16" fmla="*/ 60325 w 154"/>
              <a:gd name="T17" fmla="*/ 46038 h 94"/>
              <a:gd name="T18" fmla="*/ 60325 w 154"/>
              <a:gd name="T19" fmla="*/ 42863 h 94"/>
              <a:gd name="T20" fmla="*/ 57150 w 154"/>
              <a:gd name="T21" fmla="*/ 39688 h 94"/>
              <a:gd name="T22" fmla="*/ 57150 w 154"/>
              <a:gd name="T23" fmla="*/ 36513 h 94"/>
              <a:gd name="T24" fmla="*/ 53975 w 154"/>
              <a:gd name="T25" fmla="*/ 33338 h 94"/>
              <a:gd name="T26" fmla="*/ 53975 w 154"/>
              <a:gd name="T27" fmla="*/ 30163 h 94"/>
              <a:gd name="T28" fmla="*/ 52388 w 154"/>
              <a:gd name="T29" fmla="*/ 26988 h 94"/>
              <a:gd name="T30" fmla="*/ 52388 w 154"/>
              <a:gd name="T31" fmla="*/ 23813 h 94"/>
              <a:gd name="T32" fmla="*/ 49213 w 154"/>
              <a:gd name="T33" fmla="*/ 23813 h 94"/>
              <a:gd name="T34" fmla="*/ 49213 w 154"/>
              <a:gd name="T35" fmla="*/ 6350 h 94"/>
              <a:gd name="T36" fmla="*/ 52388 w 154"/>
              <a:gd name="T37" fmla="*/ 3175 h 94"/>
              <a:gd name="T38" fmla="*/ 53975 w 154"/>
              <a:gd name="T39" fmla="*/ 3175 h 94"/>
              <a:gd name="T40" fmla="*/ 57150 w 154"/>
              <a:gd name="T41" fmla="*/ 0 h 94"/>
              <a:gd name="T42" fmla="*/ 244475 w 154"/>
              <a:gd name="T43" fmla="*/ 0 h 94"/>
              <a:gd name="T44" fmla="*/ 244475 w 154"/>
              <a:gd name="T45" fmla="*/ 149225 h 94"/>
              <a:gd name="T46" fmla="*/ 0 w 154"/>
              <a:gd name="T47" fmla="*/ 149225 h 94"/>
              <a:gd name="T48" fmla="*/ 0 w 154"/>
              <a:gd name="T49" fmla="*/ 130175 h 94"/>
              <a:gd name="T50" fmla="*/ 20638 w 154"/>
              <a:gd name="T51" fmla="*/ 109538 h 94"/>
              <a:gd name="T52" fmla="*/ 23813 w 154"/>
              <a:gd name="T53" fmla="*/ 109538 h 94"/>
              <a:gd name="T54" fmla="*/ 30163 w 154"/>
              <a:gd name="T55" fmla="*/ 103188 h 94"/>
              <a:gd name="T56" fmla="*/ 33338 w 154"/>
              <a:gd name="T57" fmla="*/ 103188 h 94"/>
              <a:gd name="T58" fmla="*/ 46038 w 154"/>
              <a:gd name="T59" fmla="*/ 90488 h 94"/>
              <a:gd name="T60" fmla="*/ 49213 w 154"/>
              <a:gd name="T61" fmla="*/ 90488 h 94"/>
              <a:gd name="T62" fmla="*/ 52388 w 154"/>
              <a:gd name="T63" fmla="*/ 87313 h 94"/>
              <a:gd name="T64" fmla="*/ 53975 w 154"/>
              <a:gd name="T65" fmla="*/ 87313 h 94"/>
              <a:gd name="T66" fmla="*/ 60325 w 154"/>
              <a:gd name="T67" fmla="*/ 82550 h 94"/>
              <a:gd name="T68" fmla="*/ 63500 w 154"/>
              <a:gd name="T69" fmla="*/ 82550 h 94"/>
              <a:gd name="T70" fmla="*/ 66675 w 154"/>
              <a:gd name="T71" fmla="*/ 79375 h 94"/>
              <a:gd name="T72" fmla="*/ 69850 w 154"/>
              <a:gd name="T73" fmla="*/ 79375 h 94"/>
              <a:gd name="T74" fmla="*/ 69850 w 154"/>
              <a:gd name="T75" fmla="*/ 76200 h 94"/>
              <a:gd name="T76" fmla="*/ 73025 w 154"/>
              <a:gd name="T77" fmla="*/ 7620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4" h="94">
                <a:moveTo>
                  <a:pt x="46" y="48"/>
                </a:moveTo>
                <a:lnTo>
                  <a:pt x="46" y="44"/>
                </a:lnTo>
                <a:lnTo>
                  <a:pt x="44" y="42"/>
                </a:lnTo>
                <a:lnTo>
                  <a:pt x="44" y="40"/>
                </a:lnTo>
                <a:lnTo>
                  <a:pt x="42" y="38"/>
                </a:lnTo>
                <a:lnTo>
                  <a:pt x="42" y="34"/>
                </a:lnTo>
                <a:lnTo>
                  <a:pt x="40" y="34"/>
                </a:lnTo>
                <a:lnTo>
                  <a:pt x="40" y="30"/>
                </a:lnTo>
                <a:lnTo>
                  <a:pt x="38" y="29"/>
                </a:lnTo>
                <a:lnTo>
                  <a:pt x="38" y="27"/>
                </a:lnTo>
                <a:lnTo>
                  <a:pt x="36" y="25"/>
                </a:lnTo>
                <a:lnTo>
                  <a:pt x="36" y="23"/>
                </a:lnTo>
                <a:lnTo>
                  <a:pt x="34" y="21"/>
                </a:lnTo>
                <a:lnTo>
                  <a:pt x="34" y="19"/>
                </a:lnTo>
                <a:lnTo>
                  <a:pt x="33" y="17"/>
                </a:lnTo>
                <a:lnTo>
                  <a:pt x="33" y="15"/>
                </a:lnTo>
                <a:lnTo>
                  <a:pt x="31" y="15"/>
                </a:lnTo>
                <a:lnTo>
                  <a:pt x="31" y="4"/>
                </a:lnTo>
                <a:lnTo>
                  <a:pt x="33" y="2"/>
                </a:lnTo>
                <a:lnTo>
                  <a:pt x="34" y="2"/>
                </a:lnTo>
                <a:lnTo>
                  <a:pt x="36" y="0"/>
                </a:lnTo>
                <a:lnTo>
                  <a:pt x="154" y="0"/>
                </a:lnTo>
                <a:lnTo>
                  <a:pt x="154" y="94"/>
                </a:lnTo>
                <a:lnTo>
                  <a:pt x="0" y="94"/>
                </a:lnTo>
                <a:lnTo>
                  <a:pt x="0" y="82"/>
                </a:lnTo>
                <a:lnTo>
                  <a:pt x="13" y="69"/>
                </a:lnTo>
                <a:lnTo>
                  <a:pt x="15" y="69"/>
                </a:lnTo>
                <a:lnTo>
                  <a:pt x="19" y="65"/>
                </a:lnTo>
                <a:lnTo>
                  <a:pt x="21" y="65"/>
                </a:lnTo>
                <a:lnTo>
                  <a:pt x="29" y="57"/>
                </a:lnTo>
                <a:lnTo>
                  <a:pt x="31" y="57"/>
                </a:lnTo>
                <a:lnTo>
                  <a:pt x="33" y="55"/>
                </a:lnTo>
                <a:lnTo>
                  <a:pt x="34" y="55"/>
                </a:lnTo>
                <a:lnTo>
                  <a:pt x="38" y="52"/>
                </a:lnTo>
                <a:lnTo>
                  <a:pt x="40" y="52"/>
                </a:lnTo>
                <a:lnTo>
                  <a:pt x="42" y="50"/>
                </a:lnTo>
                <a:lnTo>
                  <a:pt x="44" y="50"/>
                </a:lnTo>
                <a:lnTo>
                  <a:pt x="44" y="48"/>
                </a:lnTo>
                <a:lnTo>
                  <a:pt x="46" y="48"/>
                </a:lnTo>
                <a:close/>
              </a:path>
            </a:pathLst>
          </a:custGeom>
          <a:solidFill>
            <a:srgbClr val="FF0000"/>
          </a:solidFill>
          <a:ln w="0">
            <a:solidFill>
              <a:srgbClr val="000000"/>
            </a:solidFill>
            <a:prstDash val="solid"/>
            <a:round/>
            <a:headEnd/>
            <a:tailEnd/>
          </a:ln>
        </p:spPr>
        <p:txBody>
          <a:bodyPr/>
          <a:lstStyle/>
          <a:p>
            <a:endParaRPr lang="en-US"/>
          </a:p>
        </p:txBody>
      </p:sp>
      <p:sp>
        <p:nvSpPr>
          <p:cNvPr id="94230" name="Rectangle 65">
            <a:extLst>
              <a:ext uri="{FF2B5EF4-FFF2-40B4-BE49-F238E27FC236}">
                <a16:creationId xmlns:a16="http://schemas.microsoft.com/office/drawing/2014/main" id="{63209B28-2CDC-8460-4D5A-A7C4C110C748}"/>
              </a:ext>
              <a:ext uri="{C183D7F6-B498-43B3-948B-1728B52AA6E4}">
                <adec:decorative xmlns:adec="http://schemas.microsoft.com/office/drawing/2017/decorative" val="1"/>
              </a:ext>
            </a:extLst>
          </p:cNvPr>
          <p:cNvSpPr>
            <a:spLocks noChangeArrowheads="1"/>
          </p:cNvSpPr>
          <p:nvPr/>
        </p:nvSpPr>
        <p:spPr bwMode="auto">
          <a:xfrm flipV="1">
            <a:off x="1638300" y="5141913"/>
            <a:ext cx="3302000" cy="73025"/>
          </a:xfrm>
          <a:prstGeom prst="rect">
            <a:avLst/>
          </a:prstGeom>
          <a:solidFill>
            <a:srgbClr val="FFFFB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31" name="Rectangle 66">
            <a:extLst>
              <a:ext uri="{FF2B5EF4-FFF2-40B4-BE49-F238E27FC236}">
                <a16:creationId xmlns:a16="http://schemas.microsoft.com/office/drawing/2014/main" id="{88C96F0E-B018-90A2-50F7-63DF4FB0849A}"/>
              </a:ext>
              <a:ext uri="{C183D7F6-B498-43B3-948B-1728B52AA6E4}">
                <adec:decorative xmlns:adec="http://schemas.microsoft.com/office/drawing/2017/decorative" val="1"/>
              </a:ext>
            </a:extLst>
          </p:cNvPr>
          <p:cNvSpPr>
            <a:spLocks noChangeArrowheads="1"/>
          </p:cNvSpPr>
          <p:nvPr/>
        </p:nvSpPr>
        <p:spPr bwMode="auto">
          <a:xfrm flipV="1">
            <a:off x="4781550" y="3562350"/>
            <a:ext cx="85725" cy="71438"/>
          </a:xfrm>
          <a:prstGeom prst="rect">
            <a:avLst/>
          </a:prstGeom>
          <a:solidFill>
            <a:srgbClr val="FF000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32" name="Freeform 67">
            <a:extLst>
              <a:ext uri="{FF2B5EF4-FFF2-40B4-BE49-F238E27FC236}">
                <a16:creationId xmlns:a16="http://schemas.microsoft.com/office/drawing/2014/main" id="{27972614-1E5F-5EB4-A3F6-3583C59EA047}"/>
              </a:ext>
              <a:ext uri="{C183D7F6-B498-43B3-948B-1728B52AA6E4}">
                <adec:decorative xmlns:adec="http://schemas.microsoft.com/office/drawing/2017/decorative" val="1"/>
              </a:ext>
            </a:extLst>
          </p:cNvPr>
          <p:cNvSpPr>
            <a:spLocks/>
          </p:cNvSpPr>
          <p:nvPr/>
        </p:nvSpPr>
        <p:spPr bwMode="auto">
          <a:xfrm flipV="1">
            <a:off x="931863" y="5395913"/>
            <a:ext cx="477837" cy="1587"/>
          </a:xfrm>
          <a:custGeom>
            <a:avLst/>
            <a:gdLst>
              <a:gd name="T0" fmla="*/ 0 w 301"/>
              <a:gd name="T1" fmla="*/ 0 h 1587"/>
              <a:gd name="T2" fmla="*/ 474662 w 301"/>
              <a:gd name="T3" fmla="*/ 0 h 1587"/>
              <a:gd name="T4" fmla="*/ 477837 w 301"/>
              <a:gd name="T5" fmla="*/ 0 h 1587"/>
              <a:gd name="T6" fmla="*/ 0 60000 65536"/>
              <a:gd name="T7" fmla="*/ 0 60000 65536"/>
              <a:gd name="T8" fmla="*/ 0 60000 65536"/>
            </a:gdLst>
            <a:ahLst/>
            <a:cxnLst>
              <a:cxn ang="T6">
                <a:pos x="T0" y="T1"/>
              </a:cxn>
              <a:cxn ang="T7">
                <a:pos x="T2" y="T3"/>
              </a:cxn>
              <a:cxn ang="T8">
                <a:pos x="T4" y="T5"/>
              </a:cxn>
            </a:cxnLst>
            <a:rect l="0" t="0" r="r" b="b"/>
            <a:pathLst>
              <a:path w="301" h="1587">
                <a:moveTo>
                  <a:pt x="0" y="0"/>
                </a:moveTo>
                <a:lnTo>
                  <a:pt x="299" y="0"/>
                </a:lnTo>
                <a:lnTo>
                  <a:pt x="3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3" name="Freeform 68">
            <a:extLst>
              <a:ext uri="{FF2B5EF4-FFF2-40B4-BE49-F238E27FC236}">
                <a16:creationId xmlns:a16="http://schemas.microsoft.com/office/drawing/2014/main" id="{E624E325-C1C3-3C5F-AEFE-9B6304178BEB}"/>
              </a:ext>
              <a:ext uri="{C183D7F6-B498-43B3-948B-1728B52AA6E4}">
                <adec:decorative xmlns:adec="http://schemas.microsoft.com/office/drawing/2017/decorative" val="1"/>
              </a:ext>
            </a:extLst>
          </p:cNvPr>
          <p:cNvSpPr>
            <a:spLocks/>
          </p:cNvSpPr>
          <p:nvPr/>
        </p:nvSpPr>
        <p:spPr bwMode="auto">
          <a:xfrm flipV="1">
            <a:off x="5162550" y="5392738"/>
            <a:ext cx="520700" cy="1587"/>
          </a:xfrm>
          <a:custGeom>
            <a:avLst/>
            <a:gdLst>
              <a:gd name="T0" fmla="*/ 0 w 328"/>
              <a:gd name="T1" fmla="*/ 0 h 1587"/>
              <a:gd name="T2" fmla="*/ 517525 w 328"/>
              <a:gd name="T3" fmla="*/ 0 h 1587"/>
              <a:gd name="T4" fmla="*/ 520700 w 328"/>
              <a:gd name="T5" fmla="*/ 0 h 1587"/>
              <a:gd name="T6" fmla="*/ 0 60000 65536"/>
              <a:gd name="T7" fmla="*/ 0 60000 65536"/>
              <a:gd name="T8" fmla="*/ 0 60000 65536"/>
            </a:gdLst>
            <a:ahLst/>
            <a:cxnLst>
              <a:cxn ang="T6">
                <a:pos x="T0" y="T1"/>
              </a:cxn>
              <a:cxn ang="T7">
                <a:pos x="T2" y="T3"/>
              </a:cxn>
              <a:cxn ang="T8">
                <a:pos x="T4" y="T5"/>
              </a:cxn>
            </a:cxnLst>
            <a:rect l="0" t="0" r="r" b="b"/>
            <a:pathLst>
              <a:path w="328" h="1587">
                <a:moveTo>
                  <a:pt x="0" y="0"/>
                </a:moveTo>
                <a:lnTo>
                  <a:pt x="326" y="0"/>
                </a:lnTo>
                <a:lnTo>
                  <a:pt x="3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4" name="Freeform 69">
            <a:extLst>
              <a:ext uri="{FF2B5EF4-FFF2-40B4-BE49-F238E27FC236}">
                <a16:creationId xmlns:a16="http://schemas.microsoft.com/office/drawing/2014/main" id="{F67297E1-C6AA-7376-3F29-F080D7372248}"/>
              </a:ext>
              <a:ext uri="{C183D7F6-B498-43B3-948B-1728B52AA6E4}">
                <adec:decorative xmlns:adec="http://schemas.microsoft.com/office/drawing/2017/decorative" val="1"/>
              </a:ext>
            </a:extLst>
          </p:cNvPr>
          <p:cNvSpPr>
            <a:spLocks/>
          </p:cNvSpPr>
          <p:nvPr/>
        </p:nvSpPr>
        <p:spPr bwMode="auto">
          <a:xfrm flipV="1">
            <a:off x="4991100" y="4889500"/>
            <a:ext cx="138113" cy="309563"/>
          </a:xfrm>
          <a:custGeom>
            <a:avLst/>
            <a:gdLst>
              <a:gd name="T0" fmla="*/ 9525 w 87"/>
              <a:gd name="T1" fmla="*/ 0 h 195"/>
              <a:gd name="T2" fmla="*/ 42863 w 87"/>
              <a:gd name="T3" fmla="*/ 0 h 195"/>
              <a:gd name="T4" fmla="*/ 42863 w 87"/>
              <a:gd name="T5" fmla="*/ 11113 h 195"/>
              <a:gd name="T6" fmla="*/ 82550 w 87"/>
              <a:gd name="T7" fmla="*/ 11113 h 195"/>
              <a:gd name="T8" fmla="*/ 82550 w 87"/>
              <a:gd name="T9" fmla="*/ 0 h 195"/>
              <a:gd name="T10" fmla="*/ 128588 w 87"/>
              <a:gd name="T11" fmla="*/ 0 h 195"/>
              <a:gd name="T12" fmla="*/ 138113 w 87"/>
              <a:gd name="T13" fmla="*/ 11113 h 195"/>
              <a:gd name="T14" fmla="*/ 138113 w 87"/>
              <a:gd name="T15" fmla="*/ 66675 h 195"/>
              <a:gd name="T16" fmla="*/ 128588 w 87"/>
              <a:gd name="T17" fmla="*/ 73025 h 195"/>
              <a:gd name="T18" fmla="*/ 128588 w 87"/>
              <a:gd name="T19" fmla="*/ 155575 h 195"/>
              <a:gd name="T20" fmla="*/ 101600 w 87"/>
              <a:gd name="T21" fmla="*/ 179388 h 195"/>
              <a:gd name="T22" fmla="*/ 101600 w 87"/>
              <a:gd name="T23" fmla="*/ 233363 h 195"/>
              <a:gd name="T24" fmla="*/ 79375 w 87"/>
              <a:gd name="T25" fmla="*/ 309563 h 195"/>
              <a:gd name="T26" fmla="*/ 52388 w 87"/>
              <a:gd name="T27" fmla="*/ 309563 h 195"/>
              <a:gd name="T28" fmla="*/ 36513 w 87"/>
              <a:gd name="T29" fmla="*/ 236538 h 195"/>
              <a:gd name="T30" fmla="*/ 36513 w 87"/>
              <a:gd name="T31" fmla="*/ 179388 h 195"/>
              <a:gd name="T32" fmla="*/ 6350 w 87"/>
              <a:gd name="T33" fmla="*/ 155575 h 195"/>
              <a:gd name="T34" fmla="*/ 6350 w 87"/>
              <a:gd name="T35" fmla="*/ 76200 h 195"/>
              <a:gd name="T36" fmla="*/ 0 w 87"/>
              <a:gd name="T37" fmla="*/ 66675 h 195"/>
              <a:gd name="T38" fmla="*/ 0 w 87"/>
              <a:gd name="T39" fmla="*/ 11113 h 195"/>
              <a:gd name="T40" fmla="*/ 9525 w 87"/>
              <a:gd name="T41" fmla="*/ 0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195">
                <a:moveTo>
                  <a:pt x="6" y="0"/>
                </a:moveTo>
                <a:lnTo>
                  <a:pt x="27" y="0"/>
                </a:lnTo>
                <a:lnTo>
                  <a:pt x="27" y="7"/>
                </a:lnTo>
                <a:lnTo>
                  <a:pt x="52" y="7"/>
                </a:lnTo>
                <a:lnTo>
                  <a:pt x="52" y="0"/>
                </a:lnTo>
                <a:lnTo>
                  <a:pt x="81" y="0"/>
                </a:lnTo>
                <a:lnTo>
                  <a:pt x="87" y="7"/>
                </a:lnTo>
                <a:lnTo>
                  <a:pt x="87" y="42"/>
                </a:lnTo>
                <a:lnTo>
                  <a:pt x="81" y="46"/>
                </a:lnTo>
                <a:lnTo>
                  <a:pt x="81" y="98"/>
                </a:lnTo>
                <a:lnTo>
                  <a:pt x="64" y="113"/>
                </a:lnTo>
                <a:lnTo>
                  <a:pt x="64" y="147"/>
                </a:lnTo>
                <a:lnTo>
                  <a:pt x="50" y="195"/>
                </a:lnTo>
                <a:lnTo>
                  <a:pt x="33" y="195"/>
                </a:lnTo>
                <a:lnTo>
                  <a:pt x="23" y="149"/>
                </a:lnTo>
                <a:lnTo>
                  <a:pt x="23" y="113"/>
                </a:lnTo>
                <a:lnTo>
                  <a:pt x="4" y="98"/>
                </a:lnTo>
                <a:lnTo>
                  <a:pt x="4" y="48"/>
                </a:lnTo>
                <a:lnTo>
                  <a:pt x="0" y="42"/>
                </a:lnTo>
                <a:lnTo>
                  <a:pt x="0" y="7"/>
                </a:lnTo>
                <a:lnTo>
                  <a:pt x="6" y="0"/>
                </a:lnTo>
                <a:close/>
              </a:path>
            </a:pathLst>
          </a:custGeom>
          <a:solidFill>
            <a:srgbClr val="808080"/>
          </a:solidFill>
          <a:ln w="0">
            <a:solidFill>
              <a:srgbClr val="000000"/>
            </a:solidFill>
            <a:prstDash val="solid"/>
            <a:round/>
            <a:headEnd/>
            <a:tailEnd/>
          </a:ln>
        </p:spPr>
        <p:txBody>
          <a:bodyPr/>
          <a:lstStyle/>
          <a:p>
            <a:endParaRPr lang="en-US"/>
          </a:p>
        </p:txBody>
      </p:sp>
      <p:sp>
        <p:nvSpPr>
          <p:cNvPr id="94235" name="Line 70">
            <a:extLst>
              <a:ext uri="{FF2B5EF4-FFF2-40B4-BE49-F238E27FC236}">
                <a16:creationId xmlns:a16="http://schemas.microsoft.com/office/drawing/2014/main" id="{2319A560-B186-55A4-281C-6B1881F5BFF4}"/>
              </a:ext>
              <a:ext uri="{C183D7F6-B498-43B3-948B-1728B52AA6E4}">
                <adec:decorative xmlns:adec="http://schemas.microsoft.com/office/drawing/2017/decorative" val="1"/>
              </a:ext>
            </a:extLst>
          </p:cNvPr>
          <p:cNvSpPr>
            <a:spLocks noChangeShapeType="1"/>
          </p:cNvSpPr>
          <p:nvPr/>
        </p:nvSpPr>
        <p:spPr bwMode="auto">
          <a:xfrm flipV="1">
            <a:off x="4991100" y="5153025"/>
            <a:ext cx="3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6" name="Freeform 71">
            <a:extLst>
              <a:ext uri="{FF2B5EF4-FFF2-40B4-BE49-F238E27FC236}">
                <a16:creationId xmlns:a16="http://schemas.microsoft.com/office/drawing/2014/main" id="{CBD7B46D-96EA-DC61-0A83-A91760B5C132}"/>
              </a:ext>
              <a:ext uri="{C183D7F6-B498-43B3-948B-1728B52AA6E4}">
                <adec:decorative xmlns:adec="http://schemas.microsoft.com/office/drawing/2017/decorative" val="1"/>
              </a:ext>
            </a:extLst>
          </p:cNvPr>
          <p:cNvSpPr>
            <a:spLocks/>
          </p:cNvSpPr>
          <p:nvPr/>
        </p:nvSpPr>
        <p:spPr bwMode="auto">
          <a:xfrm flipV="1">
            <a:off x="4991100" y="4965700"/>
            <a:ext cx="138113" cy="222250"/>
          </a:xfrm>
          <a:custGeom>
            <a:avLst/>
            <a:gdLst>
              <a:gd name="T0" fmla="*/ 134938 w 87"/>
              <a:gd name="T1" fmla="*/ 0 h 140"/>
              <a:gd name="T2" fmla="*/ 0 w 87"/>
              <a:gd name="T3" fmla="*/ 0 h 140"/>
              <a:gd name="T4" fmla="*/ 0 w 87"/>
              <a:gd name="T5" fmla="*/ 52388 h 140"/>
              <a:gd name="T6" fmla="*/ 138113 w 87"/>
              <a:gd name="T7" fmla="*/ 52388 h 140"/>
              <a:gd name="T8" fmla="*/ 128588 w 87"/>
              <a:gd name="T9" fmla="*/ 61913 h 140"/>
              <a:gd name="T10" fmla="*/ 6350 w 87"/>
              <a:gd name="T11" fmla="*/ 61913 h 140"/>
              <a:gd name="T12" fmla="*/ 6350 w 87"/>
              <a:gd name="T13" fmla="*/ 144463 h 140"/>
              <a:gd name="T14" fmla="*/ 128588 w 87"/>
              <a:gd name="T15" fmla="*/ 144463 h 140"/>
              <a:gd name="T16" fmla="*/ 98425 w 87"/>
              <a:gd name="T17" fmla="*/ 168275 h 140"/>
              <a:gd name="T18" fmla="*/ 36513 w 87"/>
              <a:gd name="T19" fmla="*/ 168275 h 140"/>
              <a:gd name="T20" fmla="*/ 36513 w 87"/>
              <a:gd name="T21" fmla="*/ 222250 h 140"/>
              <a:gd name="T22" fmla="*/ 98425 w 87"/>
              <a:gd name="T23" fmla="*/ 222250 h 140"/>
              <a:gd name="T24" fmla="*/ 101600 w 87"/>
              <a:gd name="T25" fmla="*/ 22225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40">
                <a:moveTo>
                  <a:pt x="85" y="0"/>
                </a:moveTo>
                <a:lnTo>
                  <a:pt x="0" y="0"/>
                </a:lnTo>
                <a:lnTo>
                  <a:pt x="0" y="33"/>
                </a:lnTo>
                <a:lnTo>
                  <a:pt x="87" y="33"/>
                </a:lnTo>
                <a:lnTo>
                  <a:pt x="81" y="39"/>
                </a:lnTo>
                <a:lnTo>
                  <a:pt x="4" y="39"/>
                </a:lnTo>
                <a:lnTo>
                  <a:pt x="4" y="91"/>
                </a:lnTo>
                <a:lnTo>
                  <a:pt x="81" y="91"/>
                </a:lnTo>
                <a:lnTo>
                  <a:pt x="62" y="106"/>
                </a:lnTo>
                <a:lnTo>
                  <a:pt x="23" y="106"/>
                </a:lnTo>
                <a:lnTo>
                  <a:pt x="23" y="140"/>
                </a:lnTo>
                <a:lnTo>
                  <a:pt x="62" y="140"/>
                </a:lnTo>
                <a:lnTo>
                  <a:pt x="64"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7" name="Freeform 72">
            <a:extLst>
              <a:ext uri="{FF2B5EF4-FFF2-40B4-BE49-F238E27FC236}">
                <a16:creationId xmlns:a16="http://schemas.microsoft.com/office/drawing/2014/main" id="{8E21DD33-77A5-5AC8-B4F6-4C57D1FF8A1B}"/>
              </a:ext>
              <a:ext uri="{C183D7F6-B498-43B3-948B-1728B52AA6E4}">
                <adec:decorative xmlns:adec="http://schemas.microsoft.com/office/drawing/2017/decorative" val="1"/>
              </a:ext>
            </a:extLst>
          </p:cNvPr>
          <p:cNvSpPr>
            <a:spLocks/>
          </p:cNvSpPr>
          <p:nvPr/>
        </p:nvSpPr>
        <p:spPr bwMode="auto">
          <a:xfrm flipV="1">
            <a:off x="5106988" y="4791075"/>
            <a:ext cx="111125" cy="606425"/>
          </a:xfrm>
          <a:custGeom>
            <a:avLst/>
            <a:gdLst>
              <a:gd name="T0" fmla="*/ 0 w 70"/>
              <a:gd name="T1" fmla="*/ 606425 h 382"/>
              <a:gd name="T2" fmla="*/ 0 w 70"/>
              <a:gd name="T3" fmla="*/ 477838 h 382"/>
              <a:gd name="T4" fmla="*/ 12700 w 70"/>
              <a:gd name="T5" fmla="*/ 460375 h 382"/>
              <a:gd name="T6" fmla="*/ 12700 w 70"/>
              <a:gd name="T7" fmla="*/ 277813 h 382"/>
              <a:gd name="T8" fmla="*/ 22225 w 70"/>
              <a:gd name="T9" fmla="*/ 261938 h 382"/>
              <a:gd name="T10" fmla="*/ 22225 w 70"/>
              <a:gd name="T11" fmla="*/ 0 h 382"/>
              <a:gd name="T12" fmla="*/ 85725 w 70"/>
              <a:gd name="T13" fmla="*/ 0 h 382"/>
              <a:gd name="T14" fmla="*/ 85725 w 70"/>
              <a:gd name="T15" fmla="*/ 242888 h 382"/>
              <a:gd name="T16" fmla="*/ 111125 w 70"/>
              <a:gd name="T17" fmla="*/ 271463 h 382"/>
              <a:gd name="T18" fmla="*/ 111125 w 70"/>
              <a:gd name="T19" fmla="*/ 606425 h 382"/>
              <a:gd name="T20" fmla="*/ 0 w 70"/>
              <a:gd name="T21" fmla="*/ 606425 h 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382">
                <a:moveTo>
                  <a:pt x="0" y="382"/>
                </a:moveTo>
                <a:lnTo>
                  <a:pt x="0" y="301"/>
                </a:lnTo>
                <a:lnTo>
                  <a:pt x="8" y="290"/>
                </a:lnTo>
                <a:lnTo>
                  <a:pt x="8" y="175"/>
                </a:lnTo>
                <a:lnTo>
                  <a:pt x="14" y="165"/>
                </a:lnTo>
                <a:lnTo>
                  <a:pt x="14" y="0"/>
                </a:lnTo>
                <a:lnTo>
                  <a:pt x="54" y="0"/>
                </a:lnTo>
                <a:lnTo>
                  <a:pt x="54" y="153"/>
                </a:lnTo>
                <a:lnTo>
                  <a:pt x="70" y="171"/>
                </a:lnTo>
                <a:lnTo>
                  <a:pt x="70" y="382"/>
                </a:lnTo>
                <a:lnTo>
                  <a:pt x="0" y="382"/>
                </a:lnTo>
                <a:close/>
              </a:path>
            </a:pathLst>
          </a:custGeom>
          <a:solidFill>
            <a:srgbClr val="FFFFBF"/>
          </a:solidFill>
          <a:ln w="0">
            <a:solidFill>
              <a:srgbClr val="000000"/>
            </a:solidFill>
            <a:prstDash val="solid"/>
            <a:round/>
            <a:headEnd/>
            <a:tailEnd/>
          </a:ln>
        </p:spPr>
        <p:txBody>
          <a:bodyPr/>
          <a:lstStyle/>
          <a:p>
            <a:endParaRPr lang="en-US"/>
          </a:p>
        </p:txBody>
      </p:sp>
      <p:sp>
        <p:nvSpPr>
          <p:cNvPr id="94238" name="Freeform 73">
            <a:extLst>
              <a:ext uri="{FF2B5EF4-FFF2-40B4-BE49-F238E27FC236}">
                <a16:creationId xmlns:a16="http://schemas.microsoft.com/office/drawing/2014/main" id="{CF04C113-BED1-6170-47AA-758E243D3EDD}"/>
              </a:ext>
              <a:ext uri="{C183D7F6-B498-43B3-948B-1728B52AA6E4}">
                <adec:decorative xmlns:adec="http://schemas.microsoft.com/office/drawing/2017/decorative" val="1"/>
              </a:ext>
            </a:extLst>
          </p:cNvPr>
          <p:cNvSpPr>
            <a:spLocks/>
          </p:cNvSpPr>
          <p:nvPr/>
        </p:nvSpPr>
        <p:spPr bwMode="auto">
          <a:xfrm flipV="1">
            <a:off x="4427538" y="4992688"/>
            <a:ext cx="573087" cy="404812"/>
          </a:xfrm>
          <a:custGeom>
            <a:avLst/>
            <a:gdLst>
              <a:gd name="T0" fmla="*/ 0 w 361"/>
              <a:gd name="T1" fmla="*/ 404812 h 255"/>
              <a:gd name="T2" fmla="*/ 0 w 361"/>
              <a:gd name="T3" fmla="*/ 288925 h 255"/>
              <a:gd name="T4" fmla="*/ 323850 w 361"/>
              <a:gd name="T5" fmla="*/ 288925 h 255"/>
              <a:gd name="T6" fmla="*/ 323850 w 361"/>
              <a:gd name="T7" fmla="*/ 255587 h 255"/>
              <a:gd name="T8" fmla="*/ 479425 w 361"/>
              <a:gd name="T9" fmla="*/ 255587 h 255"/>
              <a:gd name="T10" fmla="*/ 479425 w 361"/>
              <a:gd name="T11" fmla="*/ 0 h 255"/>
              <a:gd name="T12" fmla="*/ 555625 w 361"/>
              <a:gd name="T13" fmla="*/ 0 h 255"/>
              <a:gd name="T14" fmla="*/ 555625 w 361"/>
              <a:gd name="T15" fmla="*/ 258762 h 255"/>
              <a:gd name="T16" fmla="*/ 573087 w 361"/>
              <a:gd name="T17" fmla="*/ 277812 h 255"/>
              <a:gd name="T18" fmla="*/ 573087 w 361"/>
              <a:gd name="T19" fmla="*/ 404812 h 255"/>
              <a:gd name="T20" fmla="*/ 0 w 361"/>
              <a:gd name="T21" fmla="*/ 404812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1" h="255">
                <a:moveTo>
                  <a:pt x="0" y="255"/>
                </a:moveTo>
                <a:lnTo>
                  <a:pt x="0" y="182"/>
                </a:lnTo>
                <a:lnTo>
                  <a:pt x="204" y="182"/>
                </a:lnTo>
                <a:lnTo>
                  <a:pt x="204" y="161"/>
                </a:lnTo>
                <a:lnTo>
                  <a:pt x="302" y="161"/>
                </a:lnTo>
                <a:lnTo>
                  <a:pt x="302" y="0"/>
                </a:lnTo>
                <a:lnTo>
                  <a:pt x="350" y="0"/>
                </a:lnTo>
                <a:lnTo>
                  <a:pt x="350" y="163"/>
                </a:lnTo>
                <a:lnTo>
                  <a:pt x="361" y="175"/>
                </a:lnTo>
                <a:lnTo>
                  <a:pt x="361" y="255"/>
                </a:lnTo>
                <a:lnTo>
                  <a:pt x="0" y="255"/>
                </a:lnTo>
                <a:close/>
              </a:path>
            </a:pathLst>
          </a:custGeom>
          <a:solidFill>
            <a:srgbClr val="FFFFBF"/>
          </a:solidFill>
          <a:ln w="0">
            <a:solidFill>
              <a:srgbClr val="000000"/>
            </a:solidFill>
            <a:prstDash val="solid"/>
            <a:round/>
            <a:headEnd/>
            <a:tailEnd/>
          </a:ln>
        </p:spPr>
        <p:txBody>
          <a:bodyPr/>
          <a:lstStyle/>
          <a:p>
            <a:endParaRPr lang="en-US"/>
          </a:p>
        </p:txBody>
      </p:sp>
      <p:sp>
        <p:nvSpPr>
          <p:cNvPr id="94239" name="Freeform 74">
            <a:extLst>
              <a:ext uri="{FF2B5EF4-FFF2-40B4-BE49-F238E27FC236}">
                <a16:creationId xmlns:a16="http://schemas.microsoft.com/office/drawing/2014/main" id="{FA174490-8A8D-0413-6401-ED53A235C2F2}"/>
              </a:ext>
              <a:ext uri="{C183D7F6-B498-43B3-948B-1728B52AA6E4}">
                <adec:decorative xmlns:adec="http://schemas.microsoft.com/office/drawing/2017/decorative" val="1"/>
              </a:ext>
            </a:extLst>
          </p:cNvPr>
          <p:cNvSpPr>
            <a:spLocks/>
          </p:cNvSpPr>
          <p:nvPr/>
        </p:nvSpPr>
        <p:spPr bwMode="auto">
          <a:xfrm flipV="1">
            <a:off x="4476750" y="4760913"/>
            <a:ext cx="246063" cy="146050"/>
          </a:xfrm>
          <a:custGeom>
            <a:avLst/>
            <a:gdLst>
              <a:gd name="T0" fmla="*/ 73025 w 155"/>
              <a:gd name="T1" fmla="*/ 73025 h 92"/>
              <a:gd name="T2" fmla="*/ 73025 w 155"/>
              <a:gd name="T3" fmla="*/ 82550 h 92"/>
              <a:gd name="T4" fmla="*/ 69850 w 155"/>
              <a:gd name="T5" fmla="*/ 85725 h 92"/>
              <a:gd name="T6" fmla="*/ 69850 w 155"/>
              <a:gd name="T7" fmla="*/ 92075 h 92"/>
              <a:gd name="T8" fmla="*/ 66675 w 155"/>
              <a:gd name="T9" fmla="*/ 92075 h 92"/>
              <a:gd name="T10" fmla="*/ 66675 w 155"/>
              <a:gd name="T11" fmla="*/ 96838 h 92"/>
              <a:gd name="T12" fmla="*/ 60325 w 155"/>
              <a:gd name="T13" fmla="*/ 103188 h 92"/>
              <a:gd name="T14" fmla="*/ 60325 w 155"/>
              <a:gd name="T15" fmla="*/ 106363 h 92"/>
              <a:gd name="T16" fmla="*/ 57150 w 155"/>
              <a:gd name="T17" fmla="*/ 109538 h 92"/>
              <a:gd name="T18" fmla="*/ 57150 w 155"/>
              <a:gd name="T19" fmla="*/ 112713 h 92"/>
              <a:gd name="T20" fmla="*/ 53975 w 155"/>
              <a:gd name="T21" fmla="*/ 112713 h 92"/>
              <a:gd name="T22" fmla="*/ 53975 w 155"/>
              <a:gd name="T23" fmla="*/ 115888 h 92"/>
              <a:gd name="T24" fmla="*/ 52388 w 155"/>
              <a:gd name="T25" fmla="*/ 119063 h 92"/>
              <a:gd name="T26" fmla="*/ 52388 w 155"/>
              <a:gd name="T27" fmla="*/ 122238 h 92"/>
              <a:gd name="T28" fmla="*/ 49213 w 155"/>
              <a:gd name="T29" fmla="*/ 122238 h 92"/>
              <a:gd name="T30" fmla="*/ 49213 w 155"/>
              <a:gd name="T31" fmla="*/ 139700 h 92"/>
              <a:gd name="T32" fmla="*/ 52388 w 155"/>
              <a:gd name="T33" fmla="*/ 142875 h 92"/>
              <a:gd name="T34" fmla="*/ 53975 w 155"/>
              <a:gd name="T35" fmla="*/ 142875 h 92"/>
              <a:gd name="T36" fmla="*/ 57150 w 155"/>
              <a:gd name="T37" fmla="*/ 146050 h 92"/>
              <a:gd name="T38" fmla="*/ 246063 w 155"/>
              <a:gd name="T39" fmla="*/ 146050 h 92"/>
              <a:gd name="T40" fmla="*/ 246063 w 155"/>
              <a:gd name="T41" fmla="*/ 0 h 92"/>
              <a:gd name="T42" fmla="*/ 0 w 155"/>
              <a:gd name="T43" fmla="*/ 0 h 92"/>
              <a:gd name="T44" fmla="*/ 0 w 155"/>
              <a:gd name="T45" fmla="*/ 20638 h 92"/>
              <a:gd name="T46" fmla="*/ 12700 w 155"/>
              <a:gd name="T47" fmla="*/ 33338 h 92"/>
              <a:gd name="T48" fmla="*/ 14288 w 155"/>
              <a:gd name="T49" fmla="*/ 33338 h 92"/>
              <a:gd name="T50" fmla="*/ 20638 w 155"/>
              <a:gd name="T51" fmla="*/ 39688 h 92"/>
              <a:gd name="T52" fmla="*/ 23813 w 155"/>
              <a:gd name="T53" fmla="*/ 39688 h 92"/>
              <a:gd name="T54" fmla="*/ 23813 w 155"/>
              <a:gd name="T55" fmla="*/ 42863 h 92"/>
              <a:gd name="T56" fmla="*/ 26988 w 155"/>
              <a:gd name="T57" fmla="*/ 46038 h 92"/>
              <a:gd name="T58" fmla="*/ 30163 w 155"/>
              <a:gd name="T59" fmla="*/ 46038 h 92"/>
              <a:gd name="T60" fmla="*/ 36513 w 155"/>
              <a:gd name="T61" fmla="*/ 52388 h 92"/>
              <a:gd name="T62" fmla="*/ 39688 w 155"/>
              <a:gd name="T63" fmla="*/ 52388 h 92"/>
              <a:gd name="T64" fmla="*/ 46038 w 155"/>
              <a:gd name="T65" fmla="*/ 57150 h 92"/>
              <a:gd name="T66" fmla="*/ 49213 w 155"/>
              <a:gd name="T67" fmla="*/ 57150 h 92"/>
              <a:gd name="T68" fmla="*/ 52388 w 155"/>
              <a:gd name="T69" fmla="*/ 60325 h 92"/>
              <a:gd name="T70" fmla="*/ 53975 w 155"/>
              <a:gd name="T71" fmla="*/ 60325 h 92"/>
              <a:gd name="T72" fmla="*/ 60325 w 155"/>
              <a:gd name="T73" fmla="*/ 66675 h 92"/>
              <a:gd name="T74" fmla="*/ 63500 w 155"/>
              <a:gd name="T75" fmla="*/ 66675 h 92"/>
              <a:gd name="T76" fmla="*/ 66675 w 155"/>
              <a:gd name="T77" fmla="*/ 69850 h 92"/>
              <a:gd name="T78" fmla="*/ 69850 w 155"/>
              <a:gd name="T79" fmla="*/ 69850 h 92"/>
              <a:gd name="T80" fmla="*/ 69850 w 155"/>
              <a:gd name="T81" fmla="*/ 73025 h 92"/>
              <a:gd name="T82" fmla="*/ 73025 w 155"/>
              <a:gd name="T83" fmla="*/ 73025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92">
                <a:moveTo>
                  <a:pt x="46" y="46"/>
                </a:moveTo>
                <a:lnTo>
                  <a:pt x="46" y="52"/>
                </a:lnTo>
                <a:lnTo>
                  <a:pt x="44" y="54"/>
                </a:lnTo>
                <a:lnTo>
                  <a:pt x="44" y="58"/>
                </a:lnTo>
                <a:lnTo>
                  <a:pt x="42" y="58"/>
                </a:lnTo>
                <a:lnTo>
                  <a:pt x="42" y="61"/>
                </a:lnTo>
                <a:lnTo>
                  <a:pt x="38" y="65"/>
                </a:lnTo>
                <a:lnTo>
                  <a:pt x="38" y="67"/>
                </a:lnTo>
                <a:lnTo>
                  <a:pt x="36" y="69"/>
                </a:lnTo>
                <a:lnTo>
                  <a:pt x="36" y="71"/>
                </a:lnTo>
                <a:lnTo>
                  <a:pt x="34" y="71"/>
                </a:lnTo>
                <a:lnTo>
                  <a:pt x="34" y="73"/>
                </a:lnTo>
                <a:lnTo>
                  <a:pt x="33" y="75"/>
                </a:lnTo>
                <a:lnTo>
                  <a:pt x="33" y="77"/>
                </a:lnTo>
                <a:lnTo>
                  <a:pt x="31" y="77"/>
                </a:lnTo>
                <a:lnTo>
                  <a:pt x="31" y="88"/>
                </a:lnTo>
                <a:lnTo>
                  <a:pt x="33" y="90"/>
                </a:lnTo>
                <a:lnTo>
                  <a:pt x="34" y="90"/>
                </a:lnTo>
                <a:lnTo>
                  <a:pt x="36" y="92"/>
                </a:lnTo>
                <a:lnTo>
                  <a:pt x="155" y="92"/>
                </a:lnTo>
                <a:lnTo>
                  <a:pt x="155" y="0"/>
                </a:lnTo>
                <a:lnTo>
                  <a:pt x="0" y="0"/>
                </a:lnTo>
                <a:lnTo>
                  <a:pt x="0" y="13"/>
                </a:lnTo>
                <a:lnTo>
                  <a:pt x="8" y="21"/>
                </a:lnTo>
                <a:lnTo>
                  <a:pt x="9" y="21"/>
                </a:lnTo>
                <a:lnTo>
                  <a:pt x="13" y="25"/>
                </a:lnTo>
                <a:lnTo>
                  <a:pt x="15" y="25"/>
                </a:lnTo>
                <a:lnTo>
                  <a:pt x="15" y="27"/>
                </a:lnTo>
                <a:lnTo>
                  <a:pt x="17" y="29"/>
                </a:lnTo>
                <a:lnTo>
                  <a:pt x="19" y="29"/>
                </a:lnTo>
                <a:lnTo>
                  <a:pt x="23" y="33"/>
                </a:lnTo>
                <a:lnTo>
                  <a:pt x="25" y="33"/>
                </a:lnTo>
                <a:lnTo>
                  <a:pt x="29" y="36"/>
                </a:lnTo>
                <a:lnTo>
                  <a:pt x="31" y="36"/>
                </a:lnTo>
                <a:lnTo>
                  <a:pt x="33" y="38"/>
                </a:lnTo>
                <a:lnTo>
                  <a:pt x="34" y="38"/>
                </a:lnTo>
                <a:lnTo>
                  <a:pt x="38" y="42"/>
                </a:lnTo>
                <a:lnTo>
                  <a:pt x="40" y="42"/>
                </a:lnTo>
                <a:lnTo>
                  <a:pt x="42" y="44"/>
                </a:lnTo>
                <a:lnTo>
                  <a:pt x="44" y="44"/>
                </a:lnTo>
                <a:lnTo>
                  <a:pt x="44" y="46"/>
                </a:lnTo>
                <a:lnTo>
                  <a:pt x="46" y="46"/>
                </a:lnTo>
                <a:close/>
              </a:path>
            </a:pathLst>
          </a:custGeom>
          <a:solidFill>
            <a:srgbClr val="FF0000"/>
          </a:solidFill>
          <a:ln w="0">
            <a:solidFill>
              <a:srgbClr val="000000"/>
            </a:solidFill>
            <a:prstDash val="solid"/>
            <a:round/>
            <a:headEnd/>
            <a:tailEnd/>
          </a:ln>
        </p:spPr>
        <p:txBody>
          <a:bodyPr/>
          <a:lstStyle/>
          <a:p>
            <a:endParaRPr lang="en-US"/>
          </a:p>
        </p:txBody>
      </p:sp>
      <p:sp>
        <p:nvSpPr>
          <p:cNvPr id="94240" name="Freeform 75">
            <a:extLst>
              <a:ext uri="{FF2B5EF4-FFF2-40B4-BE49-F238E27FC236}">
                <a16:creationId xmlns:a16="http://schemas.microsoft.com/office/drawing/2014/main" id="{9D098FC7-8F8D-270F-59F9-E4ABD0E5F570}"/>
              </a:ext>
              <a:ext uri="{C183D7F6-B498-43B3-948B-1728B52AA6E4}">
                <adec:decorative xmlns:adec="http://schemas.microsoft.com/office/drawing/2017/decorative" val="1"/>
              </a:ext>
            </a:extLst>
          </p:cNvPr>
          <p:cNvSpPr>
            <a:spLocks/>
          </p:cNvSpPr>
          <p:nvPr/>
        </p:nvSpPr>
        <p:spPr bwMode="auto">
          <a:xfrm flipV="1">
            <a:off x="4427538" y="4791075"/>
            <a:ext cx="585787" cy="161925"/>
          </a:xfrm>
          <a:custGeom>
            <a:avLst/>
            <a:gdLst>
              <a:gd name="T0" fmla="*/ 585787 w 369"/>
              <a:gd name="T1" fmla="*/ 161925 h 102"/>
              <a:gd name="T2" fmla="*/ 295275 w 369"/>
              <a:gd name="T3" fmla="*/ 161925 h 102"/>
              <a:gd name="T4" fmla="*/ 295275 w 369"/>
              <a:gd name="T5" fmla="*/ 61913 h 102"/>
              <a:gd name="T6" fmla="*/ 63500 w 369"/>
              <a:gd name="T7" fmla="*/ 61913 h 102"/>
              <a:gd name="T8" fmla="*/ 63500 w 369"/>
              <a:gd name="T9" fmla="*/ 128588 h 102"/>
              <a:gd name="T10" fmla="*/ 0 w 369"/>
              <a:gd name="T11" fmla="*/ 128588 h 102"/>
              <a:gd name="T12" fmla="*/ 0 w 369"/>
              <a:gd name="T13" fmla="*/ 0 h 102"/>
              <a:gd name="T14" fmla="*/ 569912 w 369"/>
              <a:gd name="T15" fmla="*/ 0 h 102"/>
              <a:gd name="T16" fmla="*/ 585787 w 369"/>
              <a:gd name="T17" fmla="*/ 30163 h 102"/>
              <a:gd name="T18" fmla="*/ 585787 w 369"/>
              <a:gd name="T19" fmla="*/ 16192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9" h="102">
                <a:moveTo>
                  <a:pt x="369" y="102"/>
                </a:moveTo>
                <a:lnTo>
                  <a:pt x="186" y="102"/>
                </a:lnTo>
                <a:lnTo>
                  <a:pt x="186" y="39"/>
                </a:lnTo>
                <a:lnTo>
                  <a:pt x="40" y="39"/>
                </a:lnTo>
                <a:lnTo>
                  <a:pt x="40" y="81"/>
                </a:lnTo>
                <a:lnTo>
                  <a:pt x="0" y="81"/>
                </a:lnTo>
                <a:lnTo>
                  <a:pt x="0" y="0"/>
                </a:lnTo>
                <a:lnTo>
                  <a:pt x="359" y="0"/>
                </a:lnTo>
                <a:lnTo>
                  <a:pt x="369" y="19"/>
                </a:lnTo>
                <a:lnTo>
                  <a:pt x="369" y="102"/>
                </a:lnTo>
                <a:close/>
              </a:path>
            </a:pathLst>
          </a:custGeom>
          <a:solidFill>
            <a:srgbClr val="FFFFBF"/>
          </a:solidFill>
          <a:ln w="0">
            <a:solidFill>
              <a:srgbClr val="000000"/>
            </a:solidFill>
            <a:prstDash val="solid"/>
            <a:round/>
            <a:headEnd/>
            <a:tailEnd/>
          </a:ln>
        </p:spPr>
        <p:txBody>
          <a:bodyPr/>
          <a:lstStyle/>
          <a:p>
            <a:endParaRPr lang="en-US"/>
          </a:p>
        </p:txBody>
      </p:sp>
      <p:sp>
        <p:nvSpPr>
          <p:cNvPr id="94241" name="Freeform 76">
            <a:extLst>
              <a:ext uri="{FF2B5EF4-FFF2-40B4-BE49-F238E27FC236}">
                <a16:creationId xmlns:a16="http://schemas.microsoft.com/office/drawing/2014/main" id="{731CEB8B-9E93-A1E4-5680-4369DAC5A21E}"/>
              </a:ext>
              <a:ext uri="{C183D7F6-B498-43B3-948B-1728B52AA6E4}">
                <adec:decorative xmlns:adec="http://schemas.microsoft.com/office/drawing/2017/decorative" val="1"/>
              </a:ext>
            </a:extLst>
          </p:cNvPr>
          <p:cNvSpPr>
            <a:spLocks/>
          </p:cNvSpPr>
          <p:nvPr/>
        </p:nvSpPr>
        <p:spPr bwMode="auto">
          <a:xfrm flipV="1">
            <a:off x="4406900" y="3465513"/>
            <a:ext cx="2005013" cy="685800"/>
          </a:xfrm>
          <a:custGeom>
            <a:avLst/>
            <a:gdLst>
              <a:gd name="T0" fmla="*/ 2005013 w 1263"/>
              <a:gd name="T1" fmla="*/ 287338 h 432"/>
              <a:gd name="T2" fmla="*/ 2005013 w 1263"/>
              <a:gd name="T3" fmla="*/ 328613 h 432"/>
              <a:gd name="T4" fmla="*/ 2001838 w 1263"/>
              <a:gd name="T5" fmla="*/ 331788 h 432"/>
              <a:gd name="T6" fmla="*/ 2001838 w 1263"/>
              <a:gd name="T7" fmla="*/ 344488 h 432"/>
              <a:gd name="T8" fmla="*/ 1998663 w 1263"/>
              <a:gd name="T9" fmla="*/ 347663 h 432"/>
              <a:gd name="T10" fmla="*/ 1997075 w 1263"/>
              <a:gd name="T11" fmla="*/ 347663 h 432"/>
              <a:gd name="T12" fmla="*/ 1997075 w 1263"/>
              <a:gd name="T13" fmla="*/ 354013 h 432"/>
              <a:gd name="T14" fmla="*/ 1993900 w 1263"/>
              <a:gd name="T15" fmla="*/ 354013 h 432"/>
              <a:gd name="T16" fmla="*/ 1993900 w 1263"/>
              <a:gd name="T17" fmla="*/ 357188 h 432"/>
              <a:gd name="T18" fmla="*/ 1990725 w 1263"/>
              <a:gd name="T19" fmla="*/ 357188 h 432"/>
              <a:gd name="T20" fmla="*/ 1990725 w 1263"/>
              <a:gd name="T21" fmla="*/ 360363 h 432"/>
              <a:gd name="T22" fmla="*/ 1987550 w 1263"/>
              <a:gd name="T23" fmla="*/ 360363 h 432"/>
              <a:gd name="T24" fmla="*/ 1984375 w 1263"/>
              <a:gd name="T25" fmla="*/ 363538 h 432"/>
              <a:gd name="T26" fmla="*/ 1984375 w 1263"/>
              <a:gd name="T27" fmla="*/ 365125 h 432"/>
              <a:gd name="T28" fmla="*/ 1974850 w 1263"/>
              <a:gd name="T29" fmla="*/ 365125 h 432"/>
              <a:gd name="T30" fmla="*/ 1974850 w 1263"/>
              <a:gd name="T31" fmla="*/ 368300 h 432"/>
              <a:gd name="T32" fmla="*/ 1971675 w 1263"/>
              <a:gd name="T33" fmla="*/ 368300 h 432"/>
              <a:gd name="T34" fmla="*/ 1968500 w 1263"/>
              <a:gd name="T35" fmla="*/ 371475 h 432"/>
              <a:gd name="T36" fmla="*/ 1954213 w 1263"/>
              <a:gd name="T37" fmla="*/ 371475 h 432"/>
              <a:gd name="T38" fmla="*/ 1951038 w 1263"/>
              <a:gd name="T39" fmla="*/ 374650 h 432"/>
              <a:gd name="T40" fmla="*/ 739775 w 1263"/>
              <a:gd name="T41" fmla="*/ 374650 h 432"/>
              <a:gd name="T42" fmla="*/ 679450 w 1263"/>
              <a:gd name="T43" fmla="*/ 436563 h 432"/>
              <a:gd name="T44" fmla="*/ 679450 w 1263"/>
              <a:gd name="T45" fmla="*/ 569913 h 432"/>
              <a:gd name="T46" fmla="*/ 731838 w 1263"/>
              <a:gd name="T47" fmla="*/ 603250 h 432"/>
              <a:gd name="T48" fmla="*/ 1417638 w 1263"/>
              <a:gd name="T49" fmla="*/ 603250 h 432"/>
              <a:gd name="T50" fmla="*/ 1417638 w 1263"/>
              <a:gd name="T51" fmla="*/ 685800 h 432"/>
              <a:gd name="T52" fmla="*/ 533400 w 1263"/>
              <a:gd name="T53" fmla="*/ 685800 h 432"/>
              <a:gd name="T54" fmla="*/ 533400 w 1263"/>
              <a:gd name="T55" fmla="*/ 441325 h 432"/>
              <a:gd name="T56" fmla="*/ 0 w 1263"/>
              <a:gd name="T57" fmla="*/ 444500 h 432"/>
              <a:gd name="T58" fmla="*/ 0 w 1263"/>
              <a:gd name="T59" fmla="*/ 139700 h 432"/>
              <a:gd name="T60" fmla="*/ 69850 w 1263"/>
              <a:gd name="T61" fmla="*/ 139700 h 432"/>
              <a:gd name="T62" fmla="*/ 69850 w 1263"/>
              <a:gd name="T63" fmla="*/ 228600 h 432"/>
              <a:gd name="T64" fmla="*/ 315913 w 1263"/>
              <a:gd name="T65" fmla="*/ 228600 h 432"/>
              <a:gd name="T66" fmla="*/ 315913 w 1263"/>
              <a:gd name="T67" fmla="*/ 109538 h 432"/>
              <a:gd name="T68" fmla="*/ 1581150 w 1263"/>
              <a:gd name="T69" fmla="*/ 109538 h 432"/>
              <a:gd name="T70" fmla="*/ 1584325 w 1263"/>
              <a:gd name="T71" fmla="*/ 0 h 432"/>
              <a:gd name="T72" fmla="*/ 2005013 w 1263"/>
              <a:gd name="T73" fmla="*/ 0 h 432"/>
              <a:gd name="T74" fmla="*/ 2005013 w 1263"/>
              <a:gd name="T75" fmla="*/ 287338 h 4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63" h="432">
                <a:moveTo>
                  <a:pt x="1263" y="181"/>
                </a:moveTo>
                <a:lnTo>
                  <a:pt x="1263" y="207"/>
                </a:lnTo>
                <a:lnTo>
                  <a:pt x="1261" y="209"/>
                </a:lnTo>
                <a:lnTo>
                  <a:pt x="1261" y="217"/>
                </a:lnTo>
                <a:lnTo>
                  <a:pt x="1259" y="219"/>
                </a:lnTo>
                <a:lnTo>
                  <a:pt x="1258" y="219"/>
                </a:lnTo>
                <a:lnTo>
                  <a:pt x="1258" y="223"/>
                </a:lnTo>
                <a:lnTo>
                  <a:pt x="1256" y="223"/>
                </a:lnTo>
                <a:lnTo>
                  <a:pt x="1256" y="225"/>
                </a:lnTo>
                <a:lnTo>
                  <a:pt x="1254" y="225"/>
                </a:lnTo>
                <a:lnTo>
                  <a:pt x="1254" y="227"/>
                </a:lnTo>
                <a:lnTo>
                  <a:pt x="1252" y="227"/>
                </a:lnTo>
                <a:lnTo>
                  <a:pt x="1250" y="229"/>
                </a:lnTo>
                <a:lnTo>
                  <a:pt x="1250" y="230"/>
                </a:lnTo>
                <a:lnTo>
                  <a:pt x="1244" y="230"/>
                </a:lnTo>
                <a:lnTo>
                  <a:pt x="1244" y="232"/>
                </a:lnTo>
                <a:lnTo>
                  <a:pt x="1242" y="232"/>
                </a:lnTo>
                <a:lnTo>
                  <a:pt x="1240" y="234"/>
                </a:lnTo>
                <a:lnTo>
                  <a:pt x="1231" y="234"/>
                </a:lnTo>
                <a:lnTo>
                  <a:pt x="1229" y="236"/>
                </a:lnTo>
                <a:lnTo>
                  <a:pt x="466" y="236"/>
                </a:lnTo>
                <a:lnTo>
                  <a:pt x="428" y="275"/>
                </a:lnTo>
                <a:lnTo>
                  <a:pt x="428" y="359"/>
                </a:lnTo>
                <a:lnTo>
                  <a:pt x="461" y="380"/>
                </a:lnTo>
                <a:lnTo>
                  <a:pt x="893" y="380"/>
                </a:lnTo>
                <a:lnTo>
                  <a:pt x="893" y="432"/>
                </a:lnTo>
                <a:lnTo>
                  <a:pt x="336" y="432"/>
                </a:lnTo>
                <a:lnTo>
                  <a:pt x="336" y="278"/>
                </a:lnTo>
                <a:lnTo>
                  <a:pt x="0" y="280"/>
                </a:lnTo>
                <a:lnTo>
                  <a:pt x="0" y="88"/>
                </a:lnTo>
                <a:lnTo>
                  <a:pt x="44" y="88"/>
                </a:lnTo>
                <a:lnTo>
                  <a:pt x="44" y="144"/>
                </a:lnTo>
                <a:lnTo>
                  <a:pt x="199" y="144"/>
                </a:lnTo>
                <a:lnTo>
                  <a:pt x="199" y="69"/>
                </a:lnTo>
                <a:lnTo>
                  <a:pt x="996" y="69"/>
                </a:lnTo>
                <a:lnTo>
                  <a:pt x="998" y="0"/>
                </a:lnTo>
                <a:lnTo>
                  <a:pt x="1263" y="0"/>
                </a:lnTo>
                <a:lnTo>
                  <a:pt x="1263" y="181"/>
                </a:lnTo>
                <a:close/>
              </a:path>
            </a:pathLst>
          </a:custGeom>
          <a:solidFill>
            <a:srgbClr val="FFFFBF"/>
          </a:solidFill>
          <a:ln w="0">
            <a:solidFill>
              <a:srgbClr val="000000"/>
            </a:solidFill>
            <a:prstDash val="solid"/>
            <a:round/>
            <a:headEnd/>
            <a:tailEnd/>
          </a:ln>
        </p:spPr>
        <p:txBody>
          <a:bodyPr/>
          <a:lstStyle/>
          <a:p>
            <a:endParaRPr lang="en-US"/>
          </a:p>
        </p:txBody>
      </p:sp>
      <p:sp>
        <p:nvSpPr>
          <p:cNvPr id="94242" name="Rectangle 77">
            <a:extLst>
              <a:ext uri="{FF2B5EF4-FFF2-40B4-BE49-F238E27FC236}">
                <a16:creationId xmlns:a16="http://schemas.microsoft.com/office/drawing/2014/main" id="{BD3259CD-F7C2-978E-9512-875DB8D04698}"/>
              </a:ext>
              <a:ext uri="{C183D7F6-B498-43B3-948B-1728B52AA6E4}">
                <adec:decorative xmlns:adec="http://schemas.microsoft.com/office/drawing/2017/decorative" val="1"/>
              </a:ext>
            </a:extLst>
          </p:cNvPr>
          <p:cNvSpPr>
            <a:spLocks noChangeArrowheads="1"/>
          </p:cNvSpPr>
          <p:nvPr/>
        </p:nvSpPr>
        <p:spPr bwMode="auto">
          <a:xfrm flipV="1">
            <a:off x="5991225" y="3986213"/>
            <a:ext cx="420688" cy="165100"/>
          </a:xfrm>
          <a:prstGeom prst="rect">
            <a:avLst/>
          </a:prstGeom>
          <a:solidFill>
            <a:srgbClr val="00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43" name="Rectangle 78">
            <a:extLst>
              <a:ext uri="{FF2B5EF4-FFF2-40B4-BE49-F238E27FC236}">
                <a16:creationId xmlns:a16="http://schemas.microsoft.com/office/drawing/2014/main" id="{E4E812C9-0C18-8308-C8F1-36D07BF71F7C}"/>
              </a:ext>
              <a:ext uri="{C183D7F6-B498-43B3-948B-1728B52AA6E4}">
                <adec:decorative xmlns:adec="http://schemas.microsoft.com/office/drawing/2017/decorative" val="1"/>
              </a:ext>
            </a:extLst>
          </p:cNvPr>
          <p:cNvSpPr>
            <a:spLocks noChangeArrowheads="1"/>
          </p:cNvSpPr>
          <p:nvPr/>
        </p:nvSpPr>
        <p:spPr bwMode="auto">
          <a:xfrm flipV="1">
            <a:off x="5364163" y="4022725"/>
            <a:ext cx="627062" cy="128588"/>
          </a:xfrm>
          <a:prstGeom prst="rect">
            <a:avLst/>
          </a:prstGeom>
          <a:solidFill>
            <a:srgbClr val="808080"/>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44" name="Freeform 79">
            <a:extLst>
              <a:ext uri="{FF2B5EF4-FFF2-40B4-BE49-F238E27FC236}">
                <a16:creationId xmlns:a16="http://schemas.microsoft.com/office/drawing/2014/main" id="{B5925026-4C2F-E5AF-F485-2FE59A976F8D}"/>
              </a:ext>
              <a:ext uri="{C183D7F6-B498-43B3-948B-1728B52AA6E4}">
                <adec:decorative xmlns:adec="http://schemas.microsoft.com/office/drawing/2017/decorative" val="1"/>
              </a:ext>
            </a:extLst>
          </p:cNvPr>
          <p:cNvSpPr>
            <a:spLocks/>
          </p:cNvSpPr>
          <p:nvPr/>
        </p:nvSpPr>
        <p:spPr bwMode="auto">
          <a:xfrm flipV="1">
            <a:off x="6034088" y="3986213"/>
            <a:ext cx="377825" cy="165100"/>
          </a:xfrm>
          <a:custGeom>
            <a:avLst/>
            <a:gdLst>
              <a:gd name="T0" fmla="*/ 112713 w 238"/>
              <a:gd name="T1" fmla="*/ 76200 h 104"/>
              <a:gd name="T2" fmla="*/ 109538 w 238"/>
              <a:gd name="T3" fmla="*/ 69850 h 104"/>
              <a:gd name="T4" fmla="*/ 103188 w 238"/>
              <a:gd name="T5" fmla="*/ 60325 h 104"/>
              <a:gd name="T6" fmla="*/ 101600 w 238"/>
              <a:gd name="T7" fmla="*/ 55563 h 104"/>
              <a:gd name="T8" fmla="*/ 98425 w 238"/>
              <a:gd name="T9" fmla="*/ 52388 h 104"/>
              <a:gd name="T10" fmla="*/ 92075 w 238"/>
              <a:gd name="T11" fmla="*/ 42863 h 104"/>
              <a:gd name="T12" fmla="*/ 85725 w 238"/>
              <a:gd name="T13" fmla="*/ 39688 h 104"/>
              <a:gd name="T14" fmla="*/ 82550 w 238"/>
              <a:gd name="T15" fmla="*/ 36513 h 104"/>
              <a:gd name="T16" fmla="*/ 73025 w 238"/>
              <a:gd name="T17" fmla="*/ 23813 h 104"/>
              <a:gd name="T18" fmla="*/ 79375 w 238"/>
              <a:gd name="T19" fmla="*/ 3175 h 104"/>
              <a:gd name="T20" fmla="*/ 92075 w 238"/>
              <a:gd name="T21" fmla="*/ 0 h 104"/>
              <a:gd name="T22" fmla="*/ 377825 w 238"/>
              <a:gd name="T23" fmla="*/ 165100 h 104"/>
              <a:gd name="T24" fmla="*/ 0 w 238"/>
              <a:gd name="T25" fmla="*/ 142875 h 104"/>
              <a:gd name="T26" fmla="*/ 3175 w 238"/>
              <a:gd name="T27" fmla="*/ 136525 h 104"/>
              <a:gd name="T28" fmla="*/ 9525 w 238"/>
              <a:gd name="T29" fmla="*/ 134938 h 104"/>
              <a:gd name="T30" fmla="*/ 12700 w 238"/>
              <a:gd name="T31" fmla="*/ 131763 h 104"/>
              <a:gd name="T32" fmla="*/ 19050 w 238"/>
              <a:gd name="T33" fmla="*/ 128588 h 104"/>
              <a:gd name="T34" fmla="*/ 25400 w 238"/>
              <a:gd name="T35" fmla="*/ 125413 h 104"/>
              <a:gd name="T36" fmla="*/ 26988 w 238"/>
              <a:gd name="T37" fmla="*/ 122238 h 104"/>
              <a:gd name="T38" fmla="*/ 33338 w 238"/>
              <a:gd name="T39" fmla="*/ 119063 h 104"/>
              <a:gd name="T40" fmla="*/ 39688 w 238"/>
              <a:gd name="T41" fmla="*/ 115888 h 104"/>
              <a:gd name="T42" fmla="*/ 46038 w 238"/>
              <a:gd name="T43" fmla="*/ 112713 h 104"/>
              <a:gd name="T44" fmla="*/ 52388 w 238"/>
              <a:gd name="T45" fmla="*/ 109538 h 104"/>
              <a:gd name="T46" fmla="*/ 58738 w 238"/>
              <a:gd name="T47" fmla="*/ 106363 h 104"/>
              <a:gd name="T48" fmla="*/ 63500 w 238"/>
              <a:gd name="T49" fmla="*/ 103188 h 104"/>
              <a:gd name="T50" fmla="*/ 69850 w 238"/>
              <a:gd name="T51" fmla="*/ 100013 h 104"/>
              <a:gd name="T52" fmla="*/ 76200 w 238"/>
              <a:gd name="T53" fmla="*/ 98425 h 104"/>
              <a:gd name="T54" fmla="*/ 82550 w 238"/>
              <a:gd name="T55" fmla="*/ 95250 h 104"/>
              <a:gd name="T56" fmla="*/ 88900 w 238"/>
              <a:gd name="T57" fmla="*/ 92075 h 104"/>
              <a:gd name="T58" fmla="*/ 98425 w 238"/>
              <a:gd name="T59" fmla="*/ 88900 h 104"/>
              <a:gd name="T60" fmla="*/ 103188 w 238"/>
              <a:gd name="T61" fmla="*/ 85725 h 104"/>
              <a:gd name="T62" fmla="*/ 109538 w 238"/>
              <a:gd name="T63" fmla="*/ 82550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104">
                <a:moveTo>
                  <a:pt x="71" y="52"/>
                </a:moveTo>
                <a:lnTo>
                  <a:pt x="71" y="48"/>
                </a:lnTo>
                <a:lnTo>
                  <a:pt x="69" y="46"/>
                </a:lnTo>
                <a:lnTo>
                  <a:pt x="69" y="44"/>
                </a:lnTo>
                <a:lnTo>
                  <a:pt x="65" y="40"/>
                </a:lnTo>
                <a:lnTo>
                  <a:pt x="65" y="38"/>
                </a:lnTo>
                <a:lnTo>
                  <a:pt x="64" y="37"/>
                </a:lnTo>
                <a:lnTo>
                  <a:pt x="64" y="35"/>
                </a:lnTo>
                <a:lnTo>
                  <a:pt x="62" y="35"/>
                </a:lnTo>
                <a:lnTo>
                  <a:pt x="62" y="33"/>
                </a:lnTo>
                <a:lnTo>
                  <a:pt x="58" y="29"/>
                </a:lnTo>
                <a:lnTo>
                  <a:pt x="58" y="27"/>
                </a:lnTo>
                <a:lnTo>
                  <a:pt x="56" y="27"/>
                </a:lnTo>
                <a:lnTo>
                  <a:pt x="54" y="25"/>
                </a:lnTo>
                <a:lnTo>
                  <a:pt x="54" y="23"/>
                </a:lnTo>
                <a:lnTo>
                  <a:pt x="52" y="23"/>
                </a:lnTo>
                <a:lnTo>
                  <a:pt x="52" y="21"/>
                </a:lnTo>
                <a:lnTo>
                  <a:pt x="46" y="15"/>
                </a:lnTo>
                <a:lnTo>
                  <a:pt x="46" y="6"/>
                </a:lnTo>
                <a:lnTo>
                  <a:pt x="50" y="2"/>
                </a:lnTo>
                <a:lnTo>
                  <a:pt x="56" y="2"/>
                </a:lnTo>
                <a:lnTo>
                  <a:pt x="58" y="0"/>
                </a:lnTo>
                <a:lnTo>
                  <a:pt x="238" y="0"/>
                </a:lnTo>
                <a:lnTo>
                  <a:pt x="238" y="104"/>
                </a:lnTo>
                <a:lnTo>
                  <a:pt x="0" y="104"/>
                </a:lnTo>
                <a:lnTo>
                  <a:pt x="0" y="90"/>
                </a:lnTo>
                <a:lnTo>
                  <a:pt x="2" y="90"/>
                </a:lnTo>
                <a:lnTo>
                  <a:pt x="2" y="86"/>
                </a:lnTo>
                <a:lnTo>
                  <a:pt x="6" y="86"/>
                </a:lnTo>
                <a:lnTo>
                  <a:pt x="6" y="85"/>
                </a:lnTo>
                <a:lnTo>
                  <a:pt x="8" y="85"/>
                </a:lnTo>
                <a:lnTo>
                  <a:pt x="8" y="83"/>
                </a:lnTo>
                <a:lnTo>
                  <a:pt x="10" y="83"/>
                </a:lnTo>
                <a:lnTo>
                  <a:pt x="12" y="81"/>
                </a:lnTo>
                <a:lnTo>
                  <a:pt x="14" y="81"/>
                </a:lnTo>
                <a:lnTo>
                  <a:pt x="16" y="79"/>
                </a:lnTo>
                <a:lnTo>
                  <a:pt x="17" y="79"/>
                </a:lnTo>
                <a:lnTo>
                  <a:pt x="17" y="77"/>
                </a:lnTo>
                <a:lnTo>
                  <a:pt x="21" y="77"/>
                </a:lnTo>
                <a:lnTo>
                  <a:pt x="21" y="75"/>
                </a:lnTo>
                <a:lnTo>
                  <a:pt x="23" y="75"/>
                </a:lnTo>
                <a:lnTo>
                  <a:pt x="25" y="73"/>
                </a:lnTo>
                <a:lnTo>
                  <a:pt x="27" y="73"/>
                </a:lnTo>
                <a:lnTo>
                  <a:pt x="29" y="71"/>
                </a:lnTo>
                <a:lnTo>
                  <a:pt x="31" y="71"/>
                </a:lnTo>
                <a:lnTo>
                  <a:pt x="33" y="69"/>
                </a:lnTo>
                <a:lnTo>
                  <a:pt x="35" y="69"/>
                </a:lnTo>
                <a:lnTo>
                  <a:pt x="37" y="67"/>
                </a:lnTo>
                <a:lnTo>
                  <a:pt x="39" y="67"/>
                </a:lnTo>
                <a:lnTo>
                  <a:pt x="40" y="65"/>
                </a:lnTo>
                <a:lnTo>
                  <a:pt x="42" y="65"/>
                </a:lnTo>
                <a:lnTo>
                  <a:pt x="44" y="63"/>
                </a:lnTo>
                <a:lnTo>
                  <a:pt x="46" y="63"/>
                </a:lnTo>
                <a:lnTo>
                  <a:pt x="48" y="62"/>
                </a:lnTo>
                <a:lnTo>
                  <a:pt x="50" y="62"/>
                </a:lnTo>
                <a:lnTo>
                  <a:pt x="52" y="60"/>
                </a:lnTo>
                <a:lnTo>
                  <a:pt x="56" y="60"/>
                </a:lnTo>
                <a:lnTo>
                  <a:pt x="56" y="58"/>
                </a:lnTo>
                <a:lnTo>
                  <a:pt x="60" y="58"/>
                </a:lnTo>
                <a:lnTo>
                  <a:pt x="62" y="56"/>
                </a:lnTo>
                <a:lnTo>
                  <a:pt x="64" y="56"/>
                </a:lnTo>
                <a:lnTo>
                  <a:pt x="65" y="54"/>
                </a:lnTo>
                <a:lnTo>
                  <a:pt x="69" y="54"/>
                </a:lnTo>
                <a:lnTo>
                  <a:pt x="69" y="52"/>
                </a:lnTo>
                <a:lnTo>
                  <a:pt x="71" y="52"/>
                </a:lnTo>
                <a:close/>
              </a:path>
            </a:pathLst>
          </a:custGeom>
          <a:solidFill>
            <a:srgbClr val="FF0000"/>
          </a:solidFill>
          <a:ln w="0">
            <a:solidFill>
              <a:srgbClr val="000000"/>
            </a:solidFill>
            <a:prstDash val="solid"/>
            <a:round/>
            <a:headEnd/>
            <a:tailEnd/>
          </a:ln>
        </p:spPr>
        <p:txBody>
          <a:bodyPr/>
          <a:lstStyle/>
          <a:p>
            <a:endParaRPr lang="en-US"/>
          </a:p>
        </p:txBody>
      </p:sp>
      <p:sp>
        <p:nvSpPr>
          <p:cNvPr id="94245" name="Freeform 80">
            <a:extLst>
              <a:ext uri="{FF2B5EF4-FFF2-40B4-BE49-F238E27FC236}">
                <a16:creationId xmlns:a16="http://schemas.microsoft.com/office/drawing/2014/main" id="{B90D8F7F-2EAE-A635-8F54-2D4860E06E6F}"/>
              </a:ext>
              <a:ext uri="{C183D7F6-B498-43B3-948B-1728B52AA6E4}">
                <adec:decorative xmlns:adec="http://schemas.microsoft.com/office/drawing/2017/decorative" val="1"/>
              </a:ext>
            </a:extLst>
          </p:cNvPr>
          <p:cNvSpPr>
            <a:spLocks/>
          </p:cNvSpPr>
          <p:nvPr/>
        </p:nvSpPr>
        <p:spPr bwMode="auto">
          <a:xfrm flipV="1">
            <a:off x="5580063" y="4694238"/>
            <a:ext cx="831850" cy="700087"/>
          </a:xfrm>
          <a:custGeom>
            <a:avLst/>
            <a:gdLst>
              <a:gd name="T0" fmla="*/ 0 w 524"/>
              <a:gd name="T1" fmla="*/ 242887 h 441"/>
              <a:gd name="T2" fmla="*/ 33338 w 524"/>
              <a:gd name="T3" fmla="*/ 206375 h 441"/>
              <a:gd name="T4" fmla="*/ 33338 w 524"/>
              <a:gd name="T5" fmla="*/ 0 h 441"/>
              <a:gd name="T6" fmla="*/ 252413 w 524"/>
              <a:gd name="T7" fmla="*/ 0 h 441"/>
              <a:gd name="T8" fmla="*/ 252413 w 524"/>
              <a:gd name="T9" fmla="*/ 85725 h 441"/>
              <a:gd name="T10" fmla="*/ 139700 w 524"/>
              <a:gd name="T11" fmla="*/ 85725 h 441"/>
              <a:gd name="T12" fmla="*/ 112713 w 524"/>
              <a:gd name="T13" fmla="*/ 112712 h 441"/>
              <a:gd name="T14" fmla="*/ 112713 w 524"/>
              <a:gd name="T15" fmla="*/ 307975 h 441"/>
              <a:gd name="T16" fmla="*/ 146050 w 524"/>
              <a:gd name="T17" fmla="*/ 334962 h 441"/>
              <a:gd name="T18" fmla="*/ 765175 w 524"/>
              <a:gd name="T19" fmla="*/ 334962 h 441"/>
              <a:gd name="T20" fmla="*/ 795338 w 524"/>
              <a:gd name="T21" fmla="*/ 341312 h 441"/>
              <a:gd name="T22" fmla="*/ 814388 w 524"/>
              <a:gd name="T23" fmla="*/ 361950 h 441"/>
              <a:gd name="T24" fmla="*/ 825500 w 524"/>
              <a:gd name="T25" fmla="*/ 381000 h 441"/>
              <a:gd name="T26" fmla="*/ 831850 w 524"/>
              <a:gd name="T27" fmla="*/ 398462 h 441"/>
              <a:gd name="T28" fmla="*/ 831850 w 524"/>
              <a:gd name="T29" fmla="*/ 700087 h 441"/>
              <a:gd name="T30" fmla="*/ 411163 w 524"/>
              <a:gd name="T31" fmla="*/ 700087 h 441"/>
              <a:gd name="T32" fmla="*/ 411163 w 524"/>
              <a:gd name="T33" fmla="*/ 579437 h 441"/>
              <a:gd name="T34" fmla="*/ 0 w 524"/>
              <a:gd name="T35" fmla="*/ 579437 h 441"/>
              <a:gd name="T36" fmla="*/ 0 w 524"/>
              <a:gd name="T37" fmla="*/ 242887 h 4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4" h="441">
                <a:moveTo>
                  <a:pt x="0" y="153"/>
                </a:moveTo>
                <a:lnTo>
                  <a:pt x="21" y="130"/>
                </a:lnTo>
                <a:lnTo>
                  <a:pt x="21" y="0"/>
                </a:lnTo>
                <a:lnTo>
                  <a:pt x="159" y="0"/>
                </a:lnTo>
                <a:lnTo>
                  <a:pt x="159" y="54"/>
                </a:lnTo>
                <a:lnTo>
                  <a:pt x="88" y="54"/>
                </a:lnTo>
                <a:lnTo>
                  <a:pt x="71" y="71"/>
                </a:lnTo>
                <a:lnTo>
                  <a:pt x="71" y="194"/>
                </a:lnTo>
                <a:lnTo>
                  <a:pt x="92" y="211"/>
                </a:lnTo>
                <a:lnTo>
                  <a:pt x="482" y="211"/>
                </a:lnTo>
                <a:lnTo>
                  <a:pt x="501" y="215"/>
                </a:lnTo>
                <a:lnTo>
                  <a:pt x="513" y="228"/>
                </a:lnTo>
                <a:lnTo>
                  <a:pt x="520" y="240"/>
                </a:lnTo>
                <a:lnTo>
                  <a:pt x="524" y="251"/>
                </a:lnTo>
                <a:lnTo>
                  <a:pt x="524" y="441"/>
                </a:lnTo>
                <a:lnTo>
                  <a:pt x="259" y="441"/>
                </a:lnTo>
                <a:lnTo>
                  <a:pt x="259" y="365"/>
                </a:lnTo>
                <a:lnTo>
                  <a:pt x="0" y="365"/>
                </a:lnTo>
                <a:lnTo>
                  <a:pt x="0" y="153"/>
                </a:lnTo>
                <a:close/>
              </a:path>
            </a:pathLst>
          </a:custGeom>
          <a:solidFill>
            <a:srgbClr val="FFFFBF"/>
          </a:solidFill>
          <a:ln w="0">
            <a:solidFill>
              <a:srgbClr val="000000"/>
            </a:solidFill>
            <a:prstDash val="solid"/>
            <a:round/>
            <a:headEnd/>
            <a:tailEnd/>
          </a:ln>
        </p:spPr>
        <p:txBody>
          <a:bodyPr/>
          <a:lstStyle/>
          <a:p>
            <a:endParaRPr lang="en-US"/>
          </a:p>
        </p:txBody>
      </p:sp>
      <p:sp>
        <p:nvSpPr>
          <p:cNvPr id="94246" name="Rectangle 81">
            <a:extLst>
              <a:ext uri="{FF2B5EF4-FFF2-40B4-BE49-F238E27FC236}">
                <a16:creationId xmlns:a16="http://schemas.microsoft.com/office/drawing/2014/main" id="{27F8594D-B244-26B4-77D2-645A3DEEB2FB}"/>
              </a:ext>
              <a:ext uri="{C183D7F6-B498-43B3-948B-1728B52AA6E4}">
                <adec:decorative xmlns:adec="http://schemas.microsoft.com/office/drawing/2017/decorative" val="1"/>
              </a:ext>
            </a:extLst>
          </p:cNvPr>
          <p:cNvSpPr>
            <a:spLocks noChangeArrowheads="1"/>
          </p:cNvSpPr>
          <p:nvPr/>
        </p:nvSpPr>
        <p:spPr bwMode="auto">
          <a:xfrm flipV="1">
            <a:off x="5991225" y="4694238"/>
            <a:ext cx="417513" cy="163512"/>
          </a:xfrm>
          <a:prstGeom prst="rect">
            <a:avLst/>
          </a:prstGeom>
          <a:solidFill>
            <a:srgbClr val="00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47" name="Freeform 82">
            <a:extLst>
              <a:ext uri="{FF2B5EF4-FFF2-40B4-BE49-F238E27FC236}">
                <a16:creationId xmlns:a16="http://schemas.microsoft.com/office/drawing/2014/main" id="{4355399F-94D8-1A50-4297-B6D7FCA7D2EF}"/>
              </a:ext>
              <a:ext uri="{C183D7F6-B498-43B3-948B-1728B52AA6E4}">
                <adec:decorative xmlns:adec="http://schemas.microsoft.com/office/drawing/2017/decorative" val="1"/>
              </a:ext>
            </a:extLst>
          </p:cNvPr>
          <p:cNvSpPr>
            <a:spLocks/>
          </p:cNvSpPr>
          <p:nvPr/>
        </p:nvSpPr>
        <p:spPr bwMode="auto">
          <a:xfrm flipV="1">
            <a:off x="6034088" y="4694238"/>
            <a:ext cx="374650" cy="163512"/>
          </a:xfrm>
          <a:custGeom>
            <a:avLst/>
            <a:gdLst>
              <a:gd name="T0" fmla="*/ 109538 w 236"/>
              <a:gd name="T1" fmla="*/ 90487 h 103"/>
              <a:gd name="T2" fmla="*/ 106363 w 236"/>
              <a:gd name="T3" fmla="*/ 96837 h 103"/>
              <a:gd name="T4" fmla="*/ 103188 w 236"/>
              <a:gd name="T5" fmla="*/ 103187 h 103"/>
              <a:gd name="T6" fmla="*/ 101600 w 236"/>
              <a:gd name="T7" fmla="*/ 109537 h 103"/>
              <a:gd name="T8" fmla="*/ 95250 w 236"/>
              <a:gd name="T9" fmla="*/ 112712 h 103"/>
              <a:gd name="T10" fmla="*/ 92075 w 236"/>
              <a:gd name="T11" fmla="*/ 119062 h 103"/>
              <a:gd name="T12" fmla="*/ 88900 w 236"/>
              <a:gd name="T13" fmla="*/ 120650 h 103"/>
              <a:gd name="T14" fmla="*/ 85725 w 236"/>
              <a:gd name="T15" fmla="*/ 127000 h 103"/>
              <a:gd name="T16" fmla="*/ 82550 w 236"/>
              <a:gd name="T17" fmla="*/ 130175 h 103"/>
              <a:gd name="T18" fmla="*/ 73025 w 236"/>
              <a:gd name="T19" fmla="*/ 158750 h 103"/>
              <a:gd name="T20" fmla="*/ 76200 w 236"/>
              <a:gd name="T21" fmla="*/ 160337 h 103"/>
              <a:gd name="T22" fmla="*/ 88900 w 236"/>
              <a:gd name="T23" fmla="*/ 163512 h 103"/>
              <a:gd name="T24" fmla="*/ 374650 w 236"/>
              <a:gd name="T25" fmla="*/ 0 h 103"/>
              <a:gd name="T26" fmla="*/ 0 w 236"/>
              <a:gd name="T27" fmla="*/ 20637 h 103"/>
              <a:gd name="T28" fmla="*/ 3175 w 236"/>
              <a:gd name="T29" fmla="*/ 26987 h 103"/>
              <a:gd name="T30" fmla="*/ 9525 w 236"/>
              <a:gd name="T31" fmla="*/ 30162 h 103"/>
              <a:gd name="T32" fmla="*/ 12700 w 236"/>
              <a:gd name="T33" fmla="*/ 33337 h 103"/>
              <a:gd name="T34" fmla="*/ 19050 w 236"/>
              <a:gd name="T35" fmla="*/ 36512 h 103"/>
              <a:gd name="T36" fmla="*/ 25400 w 236"/>
              <a:gd name="T37" fmla="*/ 39687 h 103"/>
              <a:gd name="T38" fmla="*/ 26988 w 236"/>
              <a:gd name="T39" fmla="*/ 42862 h 103"/>
              <a:gd name="T40" fmla="*/ 33338 w 236"/>
              <a:gd name="T41" fmla="*/ 44450 h 103"/>
              <a:gd name="T42" fmla="*/ 39688 w 236"/>
              <a:gd name="T43" fmla="*/ 47625 h 103"/>
              <a:gd name="T44" fmla="*/ 46038 w 236"/>
              <a:gd name="T45" fmla="*/ 50800 h 103"/>
              <a:gd name="T46" fmla="*/ 52388 w 236"/>
              <a:gd name="T47" fmla="*/ 53975 h 103"/>
              <a:gd name="T48" fmla="*/ 55563 w 236"/>
              <a:gd name="T49" fmla="*/ 57150 h 103"/>
              <a:gd name="T50" fmla="*/ 61913 w 236"/>
              <a:gd name="T51" fmla="*/ 60325 h 103"/>
              <a:gd name="T52" fmla="*/ 66675 w 236"/>
              <a:gd name="T53" fmla="*/ 63500 h 103"/>
              <a:gd name="T54" fmla="*/ 73025 w 236"/>
              <a:gd name="T55" fmla="*/ 66675 h 103"/>
              <a:gd name="T56" fmla="*/ 79375 w 236"/>
              <a:gd name="T57" fmla="*/ 69850 h 103"/>
              <a:gd name="T58" fmla="*/ 88900 w 236"/>
              <a:gd name="T59" fmla="*/ 73025 h 103"/>
              <a:gd name="T60" fmla="*/ 95250 w 236"/>
              <a:gd name="T61" fmla="*/ 76200 h 103"/>
              <a:gd name="T62" fmla="*/ 101600 w 236"/>
              <a:gd name="T63" fmla="*/ 79375 h 103"/>
              <a:gd name="T64" fmla="*/ 106363 w 236"/>
              <a:gd name="T65" fmla="*/ 8255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103">
                <a:moveTo>
                  <a:pt x="69" y="52"/>
                </a:moveTo>
                <a:lnTo>
                  <a:pt x="69" y="57"/>
                </a:lnTo>
                <a:lnTo>
                  <a:pt x="67" y="59"/>
                </a:lnTo>
                <a:lnTo>
                  <a:pt x="67" y="61"/>
                </a:lnTo>
                <a:lnTo>
                  <a:pt x="65" y="63"/>
                </a:lnTo>
                <a:lnTo>
                  <a:pt x="65" y="65"/>
                </a:lnTo>
                <a:lnTo>
                  <a:pt x="64" y="67"/>
                </a:lnTo>
                <a:lnTo>
                  <a:pt x="64" y="69"/>
                </a:lnTo>
                <a:lnTo>
                  <a:pt x="62" y="69"/>
                </a:lnTo>
                <a:lnTo>
                  <a:pt x="60" y="71"/>
                </a:lnTo>
                <a:lnTo>
                  <a:pt x="60" y="73"/>
                </a:lnTo>
                <a:lnTo>
                  <a:pt x="58" y="75"/>
                </a:lnTo>
                <a:lnTo>
                  <a:pt x="58" y="76"/>
                </a:lnTo>
                <a:lnTo>
                  <a:pt x="56" y="76"/>
                </a:lnTo>
                <a:lnTo>
                  <a:pt x="54" y="78"/>
                </a:lnTo>
                <a:lnTo>
                  <a:pt x="54" y="80"/>
                </a:lnTo>
                <a:lnTo>
                  <a:pt x="52" y="80"/>
                </a:lnTo>
                <a:lnTo>
                  <a:pt x="52" y="82"/>
                </a:lnTo>
                <a:lnTo>
                  <a:pt x="46" y="88"/>
                </a:lnTo>
                <a:lnTo>
                  <a:pt x="46" y="100"/>
                </a:lnTo>
                <a:lnTo>
                  <a:pt x="48" y="100"/>
                </a:lnTo>
                <a:lnTo>
                  <a:pt x="48" y="101"/>
                </a:lnTo>
                <a:lnTo>
                  <a:pt x="56" y="101"/>
                </a:lnTo>
                <a:lnTo>
                  <a:pt x="56" y="103"/>
                </a:lnTo>
                <a:lnTo>
                  <a:pt x="236" y="103"/>
                </a:lnTo>
                <a:lnTo>
                  <a:pt x="236" y="0"/>
                </a:lnTo>
                <a:lnTo>
                  <a:pt x="0" y="0"/>
                </a:lnTo>
                <a:lnTo>
                  <a:pt x="0" y="13"/>
                </a:lnTo>
                <a:lnTo>
                  <a:pt x="2" y="13"/>
                </a:lnTo>
                <a:lnTo>
                  <a:pt x="2" y="17"/>
                </a:lnTo>
                <a:lnTo>
                  <a:pt x="6" y="17"/>
                </a:lnTo>
                <a:lnTo>
                  <a:pt x="6" y="19"/>
                </a:lnTo>
                <a:lnTo>
                  <a:pt x="8" y="19"/>
                </a:lnTo>
                <a:lnTo>
                  <a:pt x="8" y="21"/>
                </a:lnTo>
                <a:lnTo>
                  <a:pt x="10" y="21"/>
                </a:lnTo>
                <a:lnTo>
                  <a:pt x="12" y="23"/>
                </a:lnTo>
                <a:lnTo>
                  <a:pt x="14" y="23"/>
                </a:lnTo>
                <a:lnTo>
                  <a:pt x="16" y="25"/>
                </a:lnTo>
                <a:lnTo>
                  <a:pt x="17" y="25"/>
                </a:lnTo>
                <a:lnTo>
                  <a:pt x="17" y="27"/>
                </a:lnTo>
                <a:lnTo>
                  <a:pt x="21" y="27"/>
                </a:lnTo>
                <a:lnTo>
                  <a:pt x="21" y="28"/>
                </a:lnTo>
                <a:lnTo>
                  <a:pt x="23" y="28"/>
                </a:lnTo>
                <a:lnTo>
                  <a:pt x="25" y="30"/>
                </a:lnTo>
                <a:lnTo>
                  <a:pt x="27" y="30"/>
                </a:lnTo>
                <a:lnTo>
                  <a:pt x="29" y="32"/>
                </a:lnTo>
                <a:lnTo>
                  <a:pt x="31" y="32"/>
                </a:lnTo>
                <a:lnTo>
                  <a:pt x="33" y="34"/>
                </a:lnTo>
                <a:lnTo>
                  <a:pt x="35" y="34"/>
                </a:lnTo>
                <a:lnTo>
                  <a:pt x="35" y="36"/>
                </a:lnTo>
                <a:lnTo>
                  <a:pt x="39" y="36"/>
                </a:lnTo>
                <a:lnTo>
                  <a:pt x="39" y="38"/>
                </a:lnTo>
                <a:lnTo>
                  <a:pt x="42" y="38"/>
                </a:lnTo>
                <a:lnTo>
                  <a:pt x="42" y="40"/>
                </a:lnTo>
                <a:lnTo>
                  <a:pt x="46" y="40"/>
                </a:lnTo>
                <a:lnTo>
                  <a:pt x="46" y="42"/>
                </a:lnTo>
                <a:lnTo>
                  <a:pt x="50" y="42"/>
                </a:lnTo>
                <a:lnTo>
                  <a:pt x="50" y="44"/>
                </a:lnTo>
                <a:lnTo>
                  <a:pt x="54" y="44"/>
                </a:lnTo>
                <a:lnTo>
                  <a:pt x="56" y="46"/>
                </a:lnTo>
                <a:lnTo>
                  <a:pt x="58" y="46"/>
                </a:lnTo>
                <a:lnTo>
                  <a:pt x="60" y="48"/>
                </a:lnTo>
                <a:lnTo>
                  <a:pt x="62" y="48"/>
                </a:lnTo>
                <a:lnTo>
                  <a:pt x="64" y="50"/>
                </a:lnTo>
                <a:lnTo>
                  <a:pt x="67" y="50"/>
                </a:lnTo>
                <a:lnTo>
                  <a:pt x="67" y="52"/>
                </a:lnTo>
                <a:lnTo>
                  <a:pt x="69" y="52"/>
                </a:lnTo>
                <a:close/>
              </a:path>
            </a:pathLst>
          </a:custGeom>
          <a:solidFill>
            <a:srgbClr val="FF0000"/>
          </a:solidFill>
          <a:ln w="0">
            <a:solidFill>
              <a:srgbClr val="000000"/>
            </a:solidFill>
            <a:prstDash val="solid"/>
            <a:round/>
            <a:headEnd/>
            <a:tailEnd/>
          </a:ln>
        </p:spPr>
        <p:txBody>
          <a:bodyPr/>
          <a:lstStyle/>
          <a:p>
            <a:endParaRPr lang="en-US"/>
          </a:p>
        </p:txBody>
      </p:sp>
      <p:sp>
        <p:nvSpPr>
          <p:cNvPr id="94248" name="Freeform 83">
            <a:extLst>
              <a:ext uri="{FF2B5EF4-FFF2-40B4-BE49-F238E27FC236}">
                <a16:creationId xmlns:a16="http://schemas.microsoft.com/office/drawing/2014/main" id="{4979FCDC-1697-B8E5-2B75-41B2F3A8201A}"/>
              </a:ext>
              <a:ext uri="{C183D7F6-B498-43B3-948B-1728B52AA6E4}">
                <adec:decorative xmlns:adec="http://schemas.microsoft.com/office/drawing/2017/decorative" val="1"/>
              </a:ext>
            </a:extLst>
          </p:cNvPr>
          <p:cNvSpPr>
            <a:spLocks/>
          </p:cNvSpPr>
          <p:nvPr/>
        </p:nvSpPr>
        <p:spPr bwMode="auto">
          <a:xfrm flipV="1">
            <a:off x="1462088" y="4889500"/>
            <a:ext cx="133350" cy="309563"/>
          </a:xfrm>
          <a:custGeom>
            <a:avLst/>
            <a:gdLst>
              <a:gd name="T0" fmla="*/ 123825 w 84"/>
              <a:gd name="T1" fmla="*/ 0 h 195"/>
              <a:gd name="T2" fmla="*/ 90488 w 84"/>
              <a:gd name="T3" fmla="*/ 0 h 195"/>
              <a:gd name="T4" fmla="*/ 93663 w 84"/>
              <a:gd name="T5" fmla="*/ 11113 h 195"/>
              <a:gd name="T6" fmla="*/ 53975 w 84"/>
              <a:gd name="T7" fmla="*/ 11113 h 195"/>
              <a:gd name="T8" fmla="*/ 53975 w 84"/>
              <a:gd name="T9" fmla="*/ 0 h 195"/>
              <a:gd name="T10" fmla="*/ 11113 w 84"/>
              <a:gd name="T11" fmla="*/ 0 h 195"/>
              <a:gd name="T12" fmla="*/ 0 w 84"/>
              <a:gd name="T13" fmla="*/ 11113 h 195"/>
              <a:gd name="T14" fmla="*/ 0 w 84"/>
              <a:gd name="T15" fmla="*/ 63500 h 195"/>
              <a:gd name="T16" fmla="*/ 11113 w 84"/>
              <a:gd name="T17" fmla="*/ 69850 h 195"/>
              <a:gd name="T18" fmla="*/ 11113 w 84"/>
              <a:gd name="T19" fmla="*/ 155575 h 195"/>
              <a:gd name="T20" fmla="*/ 36513 w 84"/>
              <a:gd name="T21" fmla="*/ 179388 h 195"/>
              <a:gd name="T22" fmla="*/ 36513 w 84"/>
              <a:gd name="T23" fmla="*/ 233363 h 195"/>
              <a:gd name="T24" fmla="*/ 57150 w 84"/>
              <a:gd name="T25" fmla="*/ 309563 h 195"/>
              <a:gd name="T26" fmla="*/ 82550 w 84"/>
              <a:gd name="T27" fmla="*/ 309563 h 195"/>
              <a:gd name="T28" fmla="*/ 100013 w 84"/>
              <a:gd name="T29" fmla="*/ 236538 h 195"/>
              <a:gd name="T30" fmla="*/ 100013 w 84"/>
              <a:gd name="T31" fmla="*/ 179388 h 195"/>
              <a:gd name="T32" fmla="*/ 127000 w 84"/>
              <a:gd name="T33" fmla="*/ 155575 h 195"/>
              <a:gd name="T34" fmla="*/ 127000 w 84"/>
              <a:gd name="T35" fmla="*/ 73025 h 195"/>
              <a:gd name="T36" fmla="*/ 133350 w 84"/>
              <a:gd name="T37" fmla="*/ 63500 h 195"/>
              <a:gd name="T38" fmla="*/ 133350 w 84"/>
              <a:gd name="T39" fmla="*/ 11113 h 195"/>
              <a:gd name="T40" fmla="*/ 123825 w 84"/>
              <a:gd name="T41" fmla="*/ 0 h 1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95">
                <a:moveTo>
                  <a:pt x="78" y="0"/>
                </a:moveTo>
                <a:lnTo>
                  <a:pt x="57" y="0"/>
                </a:lnTo>
                <a:lnTo>
                  <a:pt x="59" y="7"/>
                </a:lnTo>
                <a:lnTo>
                  <a:pt x="34" y="7"/>
                </a:lnTo>
                <a:lnTo>
                  <a:pt x="34" y="0"/>
                </a:lnTo>
                <a:lnTo>
                  <a:pt x="7" y="0"/>
                </a:lnTo>
                <a:lnTo>
                  <a:pt x="0" y="7"/>
                </a:lnTo>
                <a:lnTo>
                  <a:pt x="0" y="40"/>
                </a:lnTo>
                <a:lnTo>
                  <a:pt x="7" y="44"/>
                </a:lnTo>
                <a:lnTo>
                  <a:pt x="7" y="98"/>
                </a:lnTo>
                <a:lnTo>
                  <a:pt x="23" y="113"/>
                </a:lnTo>
                <a:lnTo>
                  <a:pt x="23" y="147"/>
                </a:lnTo>
                <a:lnTo>
                  <a:pt x="36" y="195"/>
                </a:lnTo>
                <a:lnTo>
                  <a:pt x="52" y="195"/>
                </a:lnTo>
                <a:lnTo>
                  <a:pt x="63" y="149"/>
                </a:lnTo>
                <a:lnTo>
                  <a:pt x="63" y="113"/>
                </a:lnTo>
                <a:lnTo>
                  <a:pt x="80" y="98"/>
                </a:lnTo>
                <a:lnTo>
                  <a:pt x="80" y="46"/>
                </a:lnTo>
                <a:lnTo>
                  <a:pt x="84" y="40"/>
                </a:lnTo>
                <a:lnTo>
                  <a:pt x="84" y="7"/>
                </a:lnTo>
                <a:lnTo>
                  <a:pt x="78" y="0"/>
                </a:lnTo>
                <a:close/>
              </a:path>
            </a:pathLst>
          </a:custGeom>
          <a:solidFill>
            <a:srgbClr val="808080"/>
          </a:solidFill>
          <a:ln w="0">
            <a:solidFill>
              <a:srgbClr val="000000"/>
            </a:solidFill>
            <a:prstDash val="solid"/>
            <a:round/>
            <a:headEnd/>
            <a:tailEnd/>
          </a:ln>
        </p:spPr>
        <p:txBody>
          <a:bodyPr/>
          <a:lstStyle/>
          <a:p>
            <a:endParaRPr lang="en-US"/>
          </a:p>
        </p:txBody>
      </p:sp>
      <p:sp>
        <p:nvSpPr>
          <p:cNvPr id="94249" name="Line 84">
            <a:extLst>
              <a:ext uri="{FF2B5EF4-FFF2-40B4-BE49-F238E27FC236}">
                <a16:creationId xmlns:a16="http://schemas.microsoft.com/office/drawing/2014/main" id="{C7E19E0A-2B66-33C0-B746-E0EA8E298E6D}"/>
              </a:ext>
              <a:ext uri="{C183D7F6-B498-43B3-948B-1728B52AA6E4}">
                <adec:decorative xmlns:adec="http://schemas.microsoft.com/office/drawing/2017/decorative" val="1"/>
              </a:ext>
            </a:extLst>
          </p:cNvPr>
          <p:cNvSpPr>
            <a:spLocks noChangeShapeType="1"/>
          </p:cNvSpPr>
          <p:nvPr/>
        </p:nvSpPr>
        <p:spPr bwMode="auto">
          <a:xfrm flipV="1">
            <a:off x="1595438" y="5153025"/>
            <a:ext cx="3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0" name="Freeform 85">
            <a:extLst>
              <a:ext uri="{FF2B5EF4-FFF2-40B4-BE49-F238E27FC236}">
                <a16:creationId xmlns:a16="http://schemas.microsoft.com/office/drawing/2014/main" id="{61E148D4-A53E-9B19-BC19-7FBE2C00BDEC}"/>
              </a:ext>
              <a:ext uri="{C183D7F6-B498-43B3-948B-1728B52AA6E4}">
                <adec:decorative xmlns:adec="http://schemas.microsoft.com/office/drawing/2017/decorative" val="1"/>
              </a:ext>
            </a:extLst>
          </p:cNvPr>
          <p:cNvSpPr>
            <a:spLocks/>
          </p:cNvSpPr>
          <p:nvPr/>
        </p:nvSpPr>
        <p:spPr bwMode="auto">
          <a:xfrm flipV="1">
            <a:off x="1462088" y="4965700"/>
            <a:ext cx="133350" cy="222250"/>
          </a:xfrm>
          <a:custGeom>
            <a:avLst/>
            <a:gdLst>
              <a:gd name="T0" fmla="*/ 3175 w 84"/>
              <a:gd name="T1" fmla="*/ 0 h 140"/>
              <a:gd name="T2" fmla="*/ 133350 w 84"/>
              <a:gd name="T3" fmla="*/ 0 h 140"/>
              <a:gd name="T4" fmla="*/ 133350 w 84"/>
              <a:gd name="T5" fmla="*/ 52388 h 140"/>
              <a:gd name="T6" fmla="*/ 0 w 84"/>
              <a:gd name="T7" fmla="*/ 52388 h 140"/>
              <a:gd name="T8" fmla="*/ 11113 w 84"/>
              <a:gd name="T9" fmla="*/ 58738 h 140"/>
              <a:gd name="T10" fmla="*/ 127000 w 84"/>
              <a:gd name="T11" fmla="*/ 58738 h 140"/>
              <a:gd name="T12" fmla="*/ 127000 w 84"/>
              <a:gd name="T13" fmla="*/ 144463 h 140"/>
              <a:gd name="T14" fmla="*/ 11113 w 84"/>
              <a:gd name="T15" fmla="*/ 144463 h 140"/>
              <a:gd name="T16" fmla="*/ 39688 w 84"/>
              <a:gd name="T17" fmla="*/ 168275 h 140"/>
              <a:gd name="T18" fmla="*/ 100013 w 84"/>
              <a:gd name="T19" fmla="*/ 168275 h 140"/>
              <a:gd name="T20" fmla="*/ 100013 w 84"/>
              <a:gd name="T21" fmla="*/ 222250 h 140"/>
              <a:gd name="T22" fmla="*/ 39688 w 84"/>
              <a:gd name="T23" fmla="*/ 222250 h 140"/>
              <a:gd name="T24" fmla="*/ 42863 w 84"/>
              <a:gd name="T25" fmla="*/ 22225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140">
                <a:moveTo>
                  <a:pt x="2" y="0"/>
                </a:moveTo>
                <a:lnTo>
                  <a:pt x="84" y="0"/>
                </a:lnTo>
                <a:lnTo>
                  <a:pt x="84" y="33"/>
                </a:lnTo>
                <a:lnTo>
                  <a:pt x="0" y="33"/>
                </a:lnTo>
                <a:lnTo>
                  <a:pt x="7" y="37"/>
                </a:lnTo>
                <a:lnTo>
                  <a:pt x="80" y="37"/>
                </a:lnTo>
                <a:lnTo>
                  <a:pt x="80" y="91"/>
                </a:lnTo>
                <a:lnTo>
                  <a:pt x="7" y="91"/>
                </a:lnTo>
                <a:lnTo>
                  <a:pt x="25" y="106"/>
                </a:lnTo>
                <a:lnTo>
                  <a:pt x="63" y="106"/>
                </a:lnTo>
                <a:lnTo>
                  <a:pt x="63" y="140"/>
                </a:lnTo>
                <a:lnTo>
                  <a:pt x="25" y="140"/>
                </a:lnTo>
                <a:lnTo>
                  <a:pt x="27" y="1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51" name="Freeform 86">
            <a:extLst>
              <a:ext uri="{FF2B5EF4-FFF2-40B4-BE49-F238E27FC236}">
                <a16:creationId xmlns:a16="http://schemas.microsoft.com/office/drawing/2014/main" id="{1F4FA097-547C-F9C7-3438-FEAE9180AC1E}"/>
              </a:ext>
              <a:ext uri="{C183D7F6-B498-43B3-948B-1728B52AA6E4}">
                <adec:decorative xmlns:adec="http://schemas.microsoft.com/office/drawing/2017/decorative" val="1"/>
              </a:ext>
            </a:extLst>
          </p:cNvPr>
          <p:cNvSpPr>
            <a:spLocks/>
          </p:cNvSpPr>
          <p:nvPr/>
        </p:nvSpPr>
        <p:spPr bwMode="auto">
          <a:xfrm flipV="1">
            <a:off x="1373188" y="4791075"/>
            <a:ext cx="109537" cy="609600"/>
          </a:xfrm>
          <a:custGeom>
            <a:avLst/>
            <a:gdLst>
              <a:gd name="T0" fmla="*/ 109537 w 69"/>
              <a:gd name="T1" fmla="*/ 609600 h 384"/>
              <a:gd name="T2" fmla="*/ 109537 w 69"/>
              <a:gd name="T3" fmla="*/ 477838 h 384"/>
              <a:gd name="T4" fmla="*/ 98425 w 69"/>
              <a:gd name="T5" fmla="*/ 460375 h 384"/>
              <a:gd name="T6" fmla="*/ 98425 w 69"/>
              <a:gd name="T7" fmla="*/ 277813 h 384"/>
              <a:gd name="T8" fmla="*/ 88900 w 69"/>
              <a:gd name="T9" fmla="*/ 261938 h 384"/>
              <a:gd name="T10" fmla="*/ 88900 w 69"/>
              <a:gd name="T11" fmla="*/ 0 h 384"/>
              <a:gd name="T12" fmla="*/ 23812 w 69"/>
              <a:gd name="T13" fmla="*/ 0 h 384"/>
              <a:gd name="T14" fmla="*/ 23812 w 69"/>
              <a:gd name="T15" fmla="*/ 246063 h 384"/>
              <a:gd name="T16" fmla="*/ 0 w 69"/>
              <a:gd name="T17" fmla="*/ 271463 h 384"/>
              <a:gd name="T18" fmla="*/ 0 w 69"/>
              <a:gd name="T19" fmla="*/ 609600 h 384"/>
              <a:gd name="T20" fmla="*/ 109537 w 69"/>
              <a:gd name="T21" fmla="*/ 609600 h 3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384">
                <a:moveTo>
                  <a:pt x="69" y="384"/>
                </a:moveTo>
                <a:lnTo>
                  <a:pt x="69" y="301"/>
                </a:lnTo>
                <a:lnTo>
                  <a:pt x="62" y="290"/>
                </a:lnTo>
                <a:lnTo>
                  <a:pt x="62" y="175"/>
                </a:lnTo>
                <a:lnTo>
                  <a:pt x="56" y="165"/>
                </a:lnTo>
                <a:lnTo>
                  <a:pt x="56" y="0"/>
                </a:lnTo>
                <a:lnTo>
                  <a:pt x="15" y="0"/>
                </a:lnTo>
                <a:lnTo>
                  <a:pt x="15" y="155"/>
                </a:lnTo>
                <a:lnTo>
                  <a:pt x="0" y="171"/>
                </a:lnTo>
                <a:lnTo>
                  <a:pt x="0" y="384"/>
                </a:lnTo>
                <a:lnTo>
                  <a:pt x="69" y="384"/>
                </a:lnTo>
                <a:close/>
              </a:path>
            </a:pathLst>
          </a:custGeom>
          <a:solidFill>
            <a:srgbClr val="FFFFBF"/>
          </a:solidFill>
          <a:ln w="0">
            <a:solidFill>
              <a:srgbClr val="000000"/>
            </a:solidFill>
            <a:prstDash val="solid"/>
            <a:round/>
            <a:headEnd/>
            <a:tailEnd/>
          </a:ln>
        </p:spPr>
        <p:txBody>
          <a:bodyPr/>
          <a:lstStyle/>
          <a:p>
            <a:endParaRPr lang="en-US"/>
          </a:p>
        </p:txBody>
      </p:sp>
      <p:sp>
        <p:nvSpPr>
          <p:cNvPr id="94252" name="Freeform 87">
            <a:extLst>
              <a:ext uri="{FF2B5EF4-FFF2-40B4-BE49-F238E27FC236}">
                <a16:creationId xmlns:a16="http://schemas.microsoft.com/office/drawing/2014/main" id="{5EE96C8F-F829-CBC3-D37C-40CFBCF810EC}"/>
              </a:ext>
              <a:ext uri="{C183D7F6-B498-43B3-948B-1728B52AA6E4}">
                <adec:decorative xmlns:adec="http://schemas.microsoft.com/office/drawing/2017/decorative" val="1"/>
              </a:ext>
            </a:extLst>
          </p:cNvPr>
          <p:cNvSpPr>
            <a:spLocks/>
          </p:cNvSpPr>
          <p:nvPr/>
        </p:nvSpPr>
        <p:spPr bwMode="auto">
          <a:xfrm flipV="1">
            <a:off x="1589088" y="4995863"/>
            <a:ext cx="573087" cy="404812"/>
          </a:xfrm>
          <a:custGeom>
            <a:avLst/>
            <a:gdLst>
              <a:gd name="T0" fmla="*/ 573087 w 361"/>
              <a:gd name="T1" fmla="*/ 404812 h 255"/>
              <a:gd name="T2" fmla="*/ 573087 w 361"/>
              <a:gd name="T3" fmla="*/ 288925 h 255"/>
              <a:gd name="T4" fmla="*/ 250825 w 361"/>
              <a:gd name="T5" fmla="*/ 288925 h 255"/>
              <a:gd name="T6" fmla="*/ 250825 w 361"/>
              <a:gd name="T7" fmla="*/ 255587 h 255"/>
              <a:gd name="T8" fmla="*/ 95250 w 361"/>
              <a:gd name="T9" fmla="*/ 255587 h 255"/>
              <a:gd name="T10" fmla="*/ 95250 w 361"/>
              <a:gd name="T11" fmla="*/ 0 h 255"/>
              <a:gd name="T12" fmla="*/ 19050 w 361"/>
              <a:gd name="T13" fmla="*/ 0 h 255"/>
              <a:gd name="T14" fmla="*/ 19050 w 361"/>
              <a:gd name="T15" fmla="*/ 258762 h 255"/>
              <a:gd name="T16" fmla="*/ 0 w 361"/>
              <a:gd name="T17" fmla="*/ 277812 h 255"/>
              <a:gd name="T18" fmla="*/ 0 w 361"/>
              <a:gd name="T19" fmla="*/ 404812 h 255"/>
              <a:gd name="T20" fmla="*/ 573087 w 361"/>
              <a:gd name="T21" fmla="*/ 404812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1" h="255">
                <a:moveTo>
                  <a:pt x="361" y="255"/>
                </a:moveTo>
                <a:lnTo>
                  <a:pt x="361" y="182"/>
                </a:lnTo>
                <a:lnTo>
                  <a:pt x="158" y="182"/>
                </a:lnTo>
                <a:lnTo>
                  <a:pt x="158" y="161"/>
                </a:lnTo>
                <a:lnTo>
                  <a:pt x="60" y="161"/>
                </a:lnTo>
                <a:lnTo>
                  <a:pt x="60" y="0"/>
                </a:lnTo>
                <a:lnTo>
                  <a:pt x="12" y="0"/>
                </a:lnTo>
                <a:lnTo>
                  <a:pt x="12" y="163"/>
                </a:lnTo>
                <a:lnTo>
                  <a:pt x="0" y="175"/>
                </a:lnTo>
                <a:lnTo>
                  <a:pt x="0" y="255"/>
                </a:lnTo>
                <a:lnTo>
                  <a:pt x="361" y="255"/>
                </a:lnTo>
                <a:close/>
              </a:path>
            </a:pathLst>
          </a:custGeom>
          <a:solidFill>
            <a:srgbClr val="FFFFBF"/>
          </a:solidFill>
          <a:ln w="0">
            <a:solidFill>
              <a:srgbClr val="000000"/>
            </a:solidFill>
            <a:prstDash val="solid"/>
            <a:round/>
            <a:headEnd/>
            <a:tailEnd/>
          </a:ln>
        </p:spPr>
        <p:txBody>
          <a:bodyPr/>
          <a:lstStyle/>
          <a:p>
            <a:endParaRPr lang="en-US"/>
          </a:p>
        </p:txBody>
      </p:sp>
      <p:sp>
        <p:nvSpPr>
          <p:cNvPr id="94253" name="Freeform 88">
            <a:extLst>
              <a:ext uri="{FF2B5EF4-FFF2-40B4-BE49-F238E27FC236}">
                <a16:creationId xmlns:a16="http://schemas.microsoft.com/office/drawing/2014/main" id="{C4CB98DD-0595-921C-4A8E-6C03A731BC90}"/>
              </a:ext>
              <a:ext uri="{C183D7F6-B498-43B3-948B-1728B52AA6E4}">
                <adec:decorative xmlns:adec="http://schemas.microsoft.com/office/drawing/2017/decorative" val="1"/>
              </a:ext>
            </a:extLst>
          </p:cNvPr>
          <p:cNvSpPr>
            <a:spLocks/>
          </p:cNvSpPr>
          <p:nvPr/>
        </p:nvSpPr>
        <p:spPr bwMode="auto">
          <a:xfrm flipV="1">
            <a:off x="1574800" y="4791075"/>
            <a:ext cx="587375" cy="161925"/>
          </a:xfrm>
          <a:custGeom>
            <a:avLst/>
            <a:gdLst>
              <a:gd name="T0" fmla="*/ 0 w 370"/>
              <a:gd name="T1" fmla="*/ 161925 h 102"/>
              <a:gd name="T2" fmla="*/ 292100 w 370"/>
              <a:gd name="T3" fmla="*/ 161925 h 102"/>
              <a:gd name="T4" fmla="*/ 292100 w 370"/>
              <a:gd name="T5" fmla="*/ 61913 h 102"/>
              <a:gd name="T6" fmla="*/ 523875 w 370"/>
              <a:gd name="T7" fmla="*/ 61913 h 102"/>
              <a:gd name="T8" fmla="*/ 523875 w 370"/>
              <a:gd name="T9" fmla="*/ 128588 h 102"/>
              <a:gd name="T10" fmla="*/ 587375 w 370"/>
              <a:gd name="T11" fmla="*/ 128588 h 102"/>
              <a:gd name="T12" fmla="*/ 587375 w 370"/>
              <a:gd name="T13" fmla="*/ 0 h 102"/>
              <a:gd name="T14" fmla="*/ 17463 w 370"/>
              <a:gd name="T15" fmla="*/ 0 h 102"/>
              <a:gd name="T16" fmla="*/ 0 w 370"/>
              <a:gd name="T17" fmla="*/ 30163 h 102"/>
              <a:gd name="T18" fmla="*/ 0 w 370"/>
              <a:gd name="T19" fmla="*/ 161925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0" h="102">
                <a:moveTo>
                  <a:pt x="0" y="102"/>
                </a:moveTo>
                <a:lnTo>
                  <a:pt x="184" y="102"/>
                </a:lnTo>
                <a:lnTo>
                  <a:pt x="184" y="39"/>
                </a:lnTo>
                <a:lnTo>
                  <a:pt x="330" y="39"/>
                </a:lnTo>
                <a:lnTo>
                  <a:pt x="330" y="81"/>
                </a:lnTo>
                <a:lnTo>
                  <a:pt x="370" y="81"/>
                </a:lnTo>
                <a:lnTo>
                  <a:pt x="370" y="0"/>
                </a:lnTo>
                <a:lnTo>
                  <a:pt x="11" y="0"/>
                </a:lnTo>
                <a:lnTo>
                  <a:pt x="0" y="19"/>
                </a:lnTo>
                <a:lnTo>
                  <a:pt x="0" y="102"/>
                </a:lnTo>
                <a:close/>
              </a:path>
            </a:pathLst>
          </a:custGeom>
          <a:solidFill>
            <a:srgbClr val="FFFFBF"/>
          </a:solidFill>
          <a:ln w="0">
            <a:solidFill>
              <a:srgbClr val="000000"/>
            </a:solidFill>
            <a:prstDash val="solid"/>
            <a:round/>
            <a:headEnd/>
            <a:tailEnd/>
          </a:ln>
        </p:spPr>
        <p:txBody>
          <a:bodyPr/>
          <a:lstStyle/>
          <a:p>
            <a:endParaRPr lang="en-US"/>
          </a:p>
        </p:txBody>
      </p:sp>
      <p:sp>
        <p:nvSpPr>
          <p:cNvPr id="94254" name="Rectangle 89">
            <a:extLst>
              <a:ext uri="{FF2B5EF4-FFF2-40B4-BE49-F238E27FC236}">
                <a16:creationId xmlns:a16="http://schemas.microsoft.com/office/drawing/2014/main" id="{6133FD80-192D-FF6D-205F-9D9E01E11379}"/>
              </a:ext>
              <a:ext uri="{C183D7F6-B498-43B3-948B-1728B52AA6E4}">
                <adec:decorative xmlns:adec="http://schemas.microsoft.com/office/drawing/2017/decorative" val="1"/>
              </a:ext>
            </a:extLst>
          </p:cNvPr>
          <p:cNvSpPr>
            <a:spLocks noChangeArrowheads="1"/>
          </p:cNvSpPr>
          <p:nvPr/>
        </p:nvSpPr>
        <p:spPr bwMode="auto">
          <a:xfrm flipV="1">
            <a:off x="1631950" y="3635375"/>
            <a:ext cx="3308350" cy="76200"/>
          </a:xfrm>
          <a:prstGeom prst="rect">
            <a:avLst/>
          </a:prstGeom>
          <a:solidFill>
            <a:srgbClr val="FFFFB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55" name="Freeform 90">
            <a:extLst>
              <a:ext uri="{FF2B5EF4-FFF2-40B4-BE49-F238E27FC236}">
                <a16:creationId xmlns:a16="http://schemas.microsoft.com/office/drawing/2014/main" id="{A5F34204-7B15-D768-185A-7E41961C0CDE}"/>
              </a:ext>
              <a:ext uri="{C183D7F6-B498-43B3-948B-1728B52AA6E4}">
                <adec:decorative xmlns:adec="http://schemas.microsoft.com/office/drawing/2017/decorative" val="1"/>
              </a:ext>
            </a:extLst>
          </p:cNvPr>
          <p:cNvSpPr>
            <a:spLocks/>
          </p:cNvSpPr>
          <p:nvPr/>
        </p:nvSpPr>
        <p:spPr bwMode="auto">
          <a:xfrm flipV="1">
            <a:off x="611188" y="3471863"/>
            <a:ext cx="1550987" cy="1925637"/>
          </a:xfrm>
          <a:custGeom>
            <a:avLst/>
            <a:gdLst>
              <a:gd name="T0" fmla="*/ 344487 w 977"/>
              <a:gd name="T1" fmla="*/ 0 h 1213"/>
              <a:gd name="T2" fmla="*/ 128587 w 977"/>
              <a:gd name="T3" fmla="*/ 0 h 1213"/>
              <a:gd name="T4" fmla="*/ 128587 w 977"/>
              <a:gd name="T5" fmla="*/ 112712 h 1213"/>
              <a:gd name="T6" fmla="*/ 244475 w 977"/>
              <a:gd name="T7" fmla="*/ 112712 h 1213"/>
              <a:gd name="T8" fmla="*/ 268287 w 977"/>
              <a:gd name="T9" fmla="*/ 136525 h 1213"/>
              <a:gd name="T10" fmla="*/ 268287 w 977"/>
              <a:gd name="T11" fmla="*/ 331787 h 1213"/>
              <a:gd name="T12" fmla="*/ 231775 w 977"/>
              <a:gd name="T13" fmla="*/ 358775 h 1213"/>
              <a:gd name="T14" fmla="*/ 0 w 977"/>
              <a:gd name="T15" fmla="*/ 358775 h 1213"/>
              <a:gd name="T16" fmla="*/ 3175 w 977"/>
              <a:gd name="T17" fmla="*/ 1614487 h 1213"/>
              <a:gd name="T18" fmla="*/ 811212 w 977"/>
              <a:gd name="T19" fmla="*/ 1614487 h 1213"/>
              <a:gd name="T20" fmla="*/ 874712 w 977"/>
              <a:gd name="T21" fmla="*/ 1676400 h 1213"/>
              <a:gd name="T22" fmla="*/ 874712 w 977"/>
              <a:gd name="T23" fmla="*/ 1809750 h 1213"/>
              <a:gd name="T24" fmla="*/ 820737 w 977"/>
              <a:gd name="T25" fmla="*/ 1843087 h 1213"/>
              <a:gd name="T26" fmla="*/ 128587 w 977"/>
              <a:gd name="T27" fmla="*/ 1843087 h 1213"/>
              <a:gd name="T28" fmla="*/ 128587 w 977"/>
              <a:gd name="T29" fmla="*/ 1925637 h 1213"/>
              <a:gd name="T30" fmla="*/ 1020762 w 977"/>
              <a:gd name="T31" fmla="*/ 1925637 h 1213"/>
              <a:gd name="T32" fmla="*/ 1020762 w 977"/>
              <a:gd name="T33" fmla="*/ 1693862 h 1213"/>
              <a:gd name="T34" fmla="*/ 1169987 w 977"/>
              <a:gd name="T35" fmla="*/ 1693862 h 1213"/>
              <a:gd name="T36" fmla="*/ 1169987 w 977"/>
              <a:gd name="T37" fmla="*/ 1660525 h 1213"/>
              <a:gd name="T38" fmla="*/ 1550987 w 977"/>
              <a:gd name="T39" fmla="*/ 1660525 h 1213"/>
              <a:gd name="T40" fmla="*/ 1550987 w 977"/>
              <a:gd name="T41" fmla="*/ 1381125 h 1213"/>
              <a:gd name="T42" fmla="*/ 1484312 w 977"/>
              <a:gd name="T43" fmla="*/ 1381125 h 1213"/>
              <a:gd name="T44" fmla="*/ 1484312 w 977"/>
              <a:gd name="T45" fmla="*/ 1468437 h 1213"/>
              <a:gd name="T46" fmla="*/ 1238250 w 977"/>
              <a:gd name="T47" fmla="*/ 1468437 h 1213"/>
              <a:gd name="T48" fmla="*/ 1238250 w 977"/>
              <a:gd name="T49" fmla="*/ 1346200 h 1213"/>
              <a:gd name="T50" fmla="*/ 173037 w 977"/>
              <a:gd name="T51" fmla="*/ 1346200 h 1213"/>
              <a:gd name="T52" fmla="*/ 173037 w 977"/>
              <a:gd name="T53" fmla="*/ 596900 h 1213"/>
              <a:gd name="T54" fmla="*/ 381000 w 977"/>
              <a:gd name="T55" fmla="*/ 596900 h 1213"/>
              <a:gd name="T56" fmla="*/ 381000 w 977"/>
              <a:gd name="T57" fmla="*/ 261937 h 1213"/>
              <a:gd name="T58" fmla="*/ 344487 w 977"/>
              <a:gd name="T59" fmla="*/ 241300 h 1213"/>
              <a:gd name="T60" fmla="*/ 344487 w 977"/>
              <a:gd name="T61" fmla="*/ 0 h 12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7" h="1213">
                <a:moveTo>
                  <a:pt x="217" y="0"/>
                </a:moveTo>
                <a:lnTo>
                  <a:pt x="81" y="0"/>
                </a:lnTo>
                <a:lnTo>
                  <a:pt x="81" y="71"/>
                </a:lnTo>
                <a:lnTo>
                  <a:pt x="154" y="71"/>
                </a:lnTo>
                <a:lnTo>
                  <a:pt x="169" y="86"/>
                </a:lnTo>
                <a:lnTo>
                  <a:pt x="169" y="209"/>
                </a:lnTo>
                <a:lnTo>
                  <a:pt x="146" y="226"/>
                </a:lnTo>
                <a:lnTo>
                  <a:pt x="0" y="226"/>
                </a:lnTo>
                <a:lnTo>
                  <a:pt x="2" y="1017"/>
                </a:lnTo>
                <a:lnTo>
                  <a:pt x="511" y="1017"/>
                </a:lnTo>
                <a:lnTo>
                  <a:pt x="551" y="1056"/>
                </a:lnTo>
                <a:lnTo>
                  <a:pt x="551" y="1140"/>
                </a:lnTo>
                <a:lnTo>
                  <a:pt x="517" y="1161"/>
                </a:lnTo>
                <a:lnTo>
                  <a:pt x="81" y="1161"/>
                </a:lnTo>
                <a:lnTo>
                  <a:pt x="81" y="1213"/>
                </a:lnTo>
                <a:lnTo>
                  <a:pt x="643" y="1213"/>
                </a:lnTo>
                <a:lnTo>
                  <a:pt x="643" y="1067"/>
                </a:lnTo>
                <a:lnTo>
                  <a:pt x="737" y="1067"/>
                </a:lnTo>
                <a:lnTo>
                  <a:pt x="737" y="1046"/>
                </a:lnTo>
                <a:lnTo>
                  <a:pt x="977" y="1046"/>
                </a:lnTo>
                <a:lnTo>
                  <a:pt x="977" y="870"/>
                </a:lnTo>
                <a:lnTo>
                  <a:pt x="935" y="870"/>
                </a:lnTo>
                <a:lnTo>
                  <a:pt x="935" y="925"/>
                </a:lnTo>
                <a:lnTo>
                  <a:pt x="780" y="925"/>
                </a:lnTo>
                <a:lnTo>
                  <a:pt x="780" y="848"/>
                </a:lnTo>
                <a:lnTo>
                  <a:pt x="109" y="848"/>
                </a:lnTo>
                <a:lnTo>
                  <a:pt x="109" y="376"/>
                </a:lnTo>
                <a:lnTo>
                  <a:pt x="240" y="376"/>
                </a:lnTo>
                <a:lnTo>
                  <a:pt x="240" y="165"/>
                </a:lnTo>
                <a:lnTo>
                  <a:pt x="217" y="152"/>
                </a:lnTo>
                <a:lnTo>
                  <a:pt x="217" y="0"/>
                </a:lnTo>
                <a:close/>
              </a:path>
            </a:pathLst>
          </a:custGeom>
          <a:solidFill>
            <a:srgbClr val="FFFFBF"/>
          </a:solidFill>
          <a:ln w="0">
            <a:solidFill>
              <a:srgbClr val="000000"/>
            </a:solidFill>
            <a:prstDash val="solid"/>
            <a:round/>
            <a:headEnd/>
            <a:tailEnd/>
          </a:ln>
        </p:spPr>
        <p:txBody>
          <a:bodyPr/>
          <a:lstStyle/>
          <a:p>
            <a:endParaRPr lang="en-US"/>
          </a:p>
        </p:txBody>
      </p:sp>
      <p:grpSp>
        <p:nvGrpSpPr>
          <p:cNvPr id="94256" name="Group 91">
            <a:extLst>
              <a:ext uri="{FF2B5EF4-FFF2-40B4-BE49-F238E27FC236}">
                <a16:creationId xmlns:a16="http://schemas.microsoft.com/office/drawing/2014/main" id="{516148C2-6400-F5C5-4766-F9DAB2BE8D89}"/>
              </a:ext>
              <a:ext uri="{C183D7F6-B498-43B3-948B-1728B52AA6E4}">
                <adec:decorative xmlns:adec="http://schemas.microsoft.com/office/drawing/2017/decorative" val="1"/>
              </a:ext>
            </a:extLst>
          </p:cNvPr>
          <p:cNvGrpSpPr>
            <a:grpSpLocks/>
          </p:cNvGrpSpPr>
          <p:nvPr/>
        </p:nvGrpSpPr>
        <p:grpSpPr bwMode="auto">
          <a:xfrm>
            <a:off x="1168400" y="3709988"/>
            <a:ext cx="6021388" cy="1431925"/>
            <a:chOff x="1008" y="1682"/>
            <a:chExt cx="3793" cy="902"/>
          </a:xfrm>
        </p:grpSpPr>
        <p:sp>
          <p:nvSpPr>
            <p:cNvPr id="94282" name="Freeform 92">
              <a:extLst>
                <a:ext uri="{FF2B5EF4-FFF2-40B4-BE49-F238E27FC236}">
                  <a16:creationId xmlns:a16="http://schemas.microsoft.com/office/drawing/2014/main" id="{8C77950B-865A-2E42-A935-8842EDE66EA7}"/>
                </a:ext>
              </a:extLst>
            </p:cNvPr>
            <p:cNvSpPr>
              <a:spLocks/>
            </p:cNvSpPr>
            <p:nvPr/>
          </p:nvSpPr>
          <p:spPr bwMode="auto">
            <a:xfrm flipV="1">
              <a:off x="1126" y="1914"/>
              <a:ext cx="508" cy="65"/>
            </a:xfrm>
            <a:custGeom>
              <a:avLst/>
              <a:gdLst>
                <a:gd name="T0" fmla="*/ 508 w 508"/>
                <a:gd name="T1" fmla="*/ 65 h 65"/>
                <a:gd name="T2" fmla="*/ 508 w 508"/>
                <a:gd name="T3" fmla="*/ 0 h 65"/>
                <a:gd name="T4" fmla="*/ 432 w 508"/>
                <a:gd name="T5" fmla="*/ 0 h 65"/>
                <a:gd name="T6" fmla="*/ 410 w 508"/>
                <a:gd name="T7" fmla="*/ 19 h 65"/>
                <a:gd name="T8" fmla="*/ 0 w 508"/>
                <a:gd name="T9" fmla="*/ 19 h 65"/>
                <a:gd name="T10" fmla="*/ 0 w 508"/>
                <a:gd name="T11" fmla="*/ 44 h 65"/>
                <a:gd name="T12" fmla="*/ 63 w 508"/>
                <a:gd name="T13" fmla="*/ 65 h 65"/>
                <a:gd name="T14" fmla="*/ 508 w 508"/>
                <a:gd name="T15" fmla="*/ 6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65">
                  <a:moveTo>
                    <a:pt x="508" y="65"/>
                  </a:moveTo>
                  <a:lnTo>
                    <a:pt x="508" y="0"/>
                  </a:lnTo>
                  <a:lnTo>
                    <a:pt x="432" y="0"/>
                  </a:lnTo>
                  <a:lnTo>
                    <a:pt x="410" y="19"/>
                  </a:lnTo>
                  <a:lnTo>
                    <a:pt x="0" y="19"/>
                  </a:lnTo>
                  <a:lnTo>
                    <a:pt x="0" y="44"/>
                  </a:lnTo>
                  <a:lnTo>
                    <a:pt x="63" y="65"/>
                  </a:lnTo>
                  <a:lnTo>
                    <a:pt x="508" y="65"/>
                  </a:lnTo>
                  <a:close/>
                </a:path>
              </a:pathLst>
            </a:custGeom>
            <a:solidFill>
              <a:srgbClr val="BFBFBF"/>
            </a:solidFill>
            <a:ln w="0">
              <a:solidFill>
                <a:srgbClr val="000000"/>
              </a:solidFill>
              <a:prstDash val="solid"/>
              <a:round/>
              <a:headEnd/>
              <a:tailEnd/>
            </a:ln>
          </p:spPr>
          <p:txBody>
            <a:bodyPr/>
            <a:lstStyle/>
            <a:p>
              <a:endParaRPr lang="en-US"/>
            </a:p>
          </p:txBody>
        </p:sp>
        <p:sp>
          <p:nvSpPr>
            <p:cNvPr id="94283" name="Freeform 93">
              <a:extLst>
                <a:ext uri="{FF2B5EF4-FFF2-40B4-BE49-F238E27FC236}">
                  <a16:creationId xmlns:a16="http://schemas.microsoft.com/office/drawing/2014/main" id="{8AB7160B-1CA7-A92A-7B92-D7DC086192B5}"/>
                </a:ext>
              </a:extLst>
            </p:cNvPr>
            <p:cNvSpPr>
              <a:spLocks/>
            </p:cNvSpPr>
            <p:nvPr/>
          </p:nvSpPr>
          <p:spPr bwMode="auto">
            <a:xfrm flipV="1">
              <a:off x="1126" y="2281"/>
              <a:ext cx="508" cy="61"/>
            </a:xfrm>
            <a:custGeom>
              <a:avLst/>
              <a:gdLst>
                <a:gd name="T0" fmla="*/ 508 w 508"/>
                <a:gd name="T1" fmla="*/ 0 h 61"/>
                <a:gd name="T2" fmla="*/ 508 w 508"/>
                <a:gd name="T3" fmla="*/ 61 h 61"/>
                <a:gd name="T4" fmla="*/ 432 w 508"/>
                <a:gd name="T5" fmla="*/ 61 h 61"/>
                <a:gd name="T6" fmla="*/ 410 w 508"/>
                <a:gd name="T7" fmla="*/ 44 h 61"/>
                <a:gd name="T8" fmla="*/ 0 w 508"/>
                <a:gd name="T9" fmla="*/ 44 h 61"/>
                <a:gd name="T10" fmla="*/ 0 w 508"/>
                <a:gd name="T11" fmla="*/ 21 h 61"/>
                <a:gd name="T12" fmla="*/ 63 w 508"/>
                <a:gd name="T13" fmla="*/ 0 h 61"/>
                <a:gd name="T14" fmla="*/ 508 w 508"/>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61">
                  <a:moveTo>
                    <a:pt x="508" y="0"/>
                  </a:moveTo>
                  <a:lnTo>
                    <a:pt x="508" y="61"/>
                  </a:lnTo>
                  <a:lnTo>
                    <a:pt x="432" y="61"/>
                  </a:lnTo>
                  <a:lnTo>
                    <a:pt x="410" y="44"/>
                  </a:lnTo>
                  <a:lnTo>
                    <a:pt x="0" y="44"/>
                  </a:lnTo>
                  <a:lnTo>
                    <a:pt x="0" y="21"/>
                  </a:lnTo>
                  <a:lnTo>
                    <a:pt x="63" y="0"/>
                  </a:lnTo>
                  <a:lnTo>
                    <a:pt x="508" y="0"/>
                  </a:lnTo>
                  <a:close/>
                </a:path>
              </a:pathLst>
            </a:custGeom>
            <a:solidFill>
              <a:srgbClr val="BFBFBF"/>
            </a:solidFill>
            <a:ln w="0">
              <a:solidFill>
                <a:srgbClr val="000000"/>
              </a:solidFill>
              <a:prstDash val="solid"/>
              <a:round/>
              <a:headEnd/>
              <a:tailEnd/>
            </a:ln>
          </p:spPr>
          <p:txBody>
            <a:bodyPr/>
            <a:lstStyle/>
            <a:p>
              <a:endParaRPr lang="en-US"/>
            </a:p>
          </p:txBody>
        </p:sp>
        <p:sp>
          <p:nvSpPr>
            <p:cNvPr id="94284" name="Freeform 94">
              <a:extLst>
                <a:ext uri="{FF2B5EF4-FFF2-40B4-BE49-F238E27FC236}">
                  <a16:creationId xmlns:a16="http://schemas.microsoft.com/office/drawing/2014/main" id="{A2D17AA5-5756-0529-881E-F5C3C16CCABA}"/>
                </a:ext>
              </a:extLst>
            </p:cNvPr>
            <p:cNvSpPr>
              <a:spLocks/>
            </p:cNvSpPr>
            <p:nvPr/>
          </p:nvSpPr>
          <p:spPr bwMode="auto">
            <a:xfrm flipV="1">
              <a:off x="4494" y="2031"/>
              <a:ext cx="307" cy="207"/>
            </a:xfrm>
            <a:custGeom>
              <a:avLst/>
              <a:gdLst>
                <a:gd name="T0" fmla="*/ 144 w 307"/>
                <a:gd name="T1" fmla="*/ 28 h 207"/>
                <a:gd name="T2" fmla="*/ 159 w 307"/>
                <a:gd name="T3" fmla="*/ 0 h 207"/>
                <a:gd name="T4" fmla="*/ 180 w 307"/>
                <a:gd name="T5" fmla="*/ 28 h 207"/>
                <a:gd name="T6" fmla="*/ 196 w 307"/>
                <a:gd name="T7" fmla="*/ 0 h 207"/>
                <a:gd name="T8" fmla="*/ 217 w 307"/>
                <a:gd name="T9" fmla="*/ 28 h 207"/>
                <a:gd name="T10" fmla="*/ 230 w 307"/>
                <a:gd name="T11" fmla="*/ 0 h 207"/>
                <a:gd name="T12" fmla="*/ 251 w 307"/>
                <a:gd name="T13" fmla="*/ 28 h 207"/>
                <a:gd name="T14" fmla="*/ 267 w 307"/>
                <a:gd name="T15" fmla="*/ 0 h 207"/>
                <a:gd name="T16" fmla="*/ 290 w 307"/>
                <a:gd name="T17" fmla="*/ 28 h 207"/>
                <a:gd name="T18" fmla="*/ 297 w 307"/>
                <a:gd name="T19" fmla="*/ 9 h 207"/>
                <a:gd name="T20" fmla="*/ 307 w 307"/>
                <a:gd name="T21" fmla="*/ 23 h 207"/>
                <a:gd name="T22" fmla="*/ 307 w 307"/>
                <a:gd name="T23" fmla="*/ 176 h 207"/>
                <a:gd name="T24" fmla="*/ 292 w 307"/>
                <a:gd name="T25" fmla="*/ 205 h 207"/>
                <a:gd name="T26" fmla="*/ 270 w 307"/>
                <a:gd name="T27" fmla="*/ 176 h 207"/>
                <a:gd name="T28" fmla="*/ 255 w 307"/>
                <a:gd name="T29" fmla="*/ 205 h 207"/>
                <a:gd name="T30" fmla="*/ 236 w 307"/>
                <a:gd name="T31" fmla="*/ 176 h 207"/>
                <a:gd name="T32" fmla="*/ 221 w 307"/>
                <a:gd name="T33" fmla="*/ 205 h 207"/>
                <a:gd name="T34" fmla="*/ 197 w 307"/>
                <a:gd name="T35" fmla="*/ 176 h 207"/>
                <a:gd name="T36" fmla="*/ 186 w 307"/>
                <a:gd name="T37" fmla="*/ 199 h 207"/>
                <a:gd name="T38" fmla="*/ 182 w 307"/>
                <a:gd name="T39" fmla="*/ 205 h 207"/>
                <a:gd name="T40" fmla="*/ 161 w 307"/>
                <a:gd name="T41" fmla="*/ 176 h 207"/>
                <a:gd name="T42" fmla="*/ 148 w 307"/>
                <a:gd name="T43" fmla="*/ 205 h 207"/>
                <a:gd name="T44" fmla="*/ 125 w 307"/>
                <a:gd name="T45" fmla="*/ 176 h 207"/>
                <a:gd name="T46" fmla="*/ 125 w 307"/>
                <a:gd name="T47" fmla="*/ 178 h 207"/>
                <a:gd name="T48" fmla="*/ 109 w 307"/>
                <a:gd name="T49" fmla="*/ 207 h 207"/>
                <a:gd name="T50" fmla="*/ 90 w 307"/>
                <a:gd name="T51" fmla="*/ 178 h 207"/>
                <a:gd name="T52" fmla="*/ 75 w 307"/>
                <a:gd name="T53" fmla="*/ 207 h 207"/>
                <a:gd name="T54" fmla="*/ 52 w 307"/>
                <a:gd name="T55" fmla="*/ 178 h 207"/>
                <a:gd name="T56" fmla="*/ 38 w 307"/>
                <a:gd name="T57" fmla="*/ 207 h 207"/>
                <a:gd name="T58" fmla="*/ 15 w 307"/>
                <a:gd name="T59" fmla="*/ 178 h 207"/>
                <a:gd name="T60" fmla="*/ 0 w 307"/>
                <a:gd name="T61" fmla="*/ 207 h 207"/>
                <a:gd name="T62" fmla="*/ 0 w 307"/>
                <a:gd name="T63" fmla="*/ 23 h 207"/>
                <a:gd name="T64" fmla="*/ 11 w 307"/>
                <a:gd name="T65" fmla="*/ 2 h 207"/>
                <a:gd name="T66" fmla="*/ 34 w 307"/>
                <a:gd name="T67" fmla="*/ 30 h 207"/>
                <a:gd name="T68" fmla="*/ 50 w 307"/>
                <a:gd name="T69" fmla="*/ 2 h 207"/>
                <a:gd name="T70" fmla="*/ 71 w 307"/>
                <a:gd name="T71" fmla="*/ 28 h 207"/>
                <a:gd name="T72" fmla="*/ 84 w 307"/>
                <a:gd name="T73" fmla="*/ 2 h 207"/>
                <a:gd name="T74" fmla="*/ 107 w 307"/>
                <a:gd name="T75" fmla="*/ 28 h 207"/>
                <a:gd name="T76" fmla="*/ 123 w 307"/>
                <a:gd name="T77" fmla="*/ 0 h 207"/>
                <a:gd name="T78" fmla="*/ 144 w 307"/>
                <a:gd name="T79" fmla="*/ 28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7" h="207">
                  <a:moveTo>
                    <a:pt x="144" y="28"/>
                  </a:moveTo>
                  <a:lnTo>
                    <a:pt x="159" y="0"/>
                  </a:lnTo>
                  <a:lnTo>
                    <a:pt x="180" y="28"/>
                  </a:lnTo>
                  <a:lnTo>
                    <a:pt x="196" y="0"/>
                  </a:lnTo>
                  <a:lnTo>
                    <a:pt x="217" y="28"/>
                  </a:lnTo>
                  <a:lnTo>
                    <a:pt x="230" y="0"/>
                  </a:lnTo>
                  <a:lnTo>
                    <a:pt x="251" y="28"/>
                  </a:lnTo>
                  <a:lnTo>
                    <a:pt x="267" y="0"/>
                  </a:lnTo>
                  <a:lnTo>
                    <a:pt x="290" y="28"/>
                  </a:lnTo>
                  <a:lnTo>
                    <a:pt x="297" y="9"/>
                  </a:lnTo>
                  <a:lnTo>
                    <a:pt x="307" y="23"/>
                  </a:lnTo>
                  <a:lnTo>
                    <a:pt x="307" y="176"/>
                  </a:lnTo>
                  <a:lnTo>
                    <a:pt x="292" y="205"/>
                  </a:lnTo>
                  <a:lnTo>
                    <a:pt x="270" y="176"/>
                  </a:lnTo>
                  <a:lnTo>
                    <a:pt x="255" y="205"/>
                  </a:lnTo>
                  <a:lnTo>
                    <a:pt x="236" y="176"/>
                  </a:lnTo>
                  <a:lnTo>
                    <a:pt x="221" y="205"/>
                  </a:lnTo>
                  <a:lnTo>
                    <a:pt x="197" y="176"/>
                  </a:lnTo>
                  <a:lnTo>
                    <a:pt x="186" y="199"/>
                  </a:lnTo>
                  <a:lnTo>
                    <a:pt x="182" y="205"/>
                  </a:lnTo>
                  <a:lnTo>
                    <a:pt x="161" y="176"/>
                  </a:lnTo>
                  <a:lnTo>
                    <a:pt x="148" y="205"/>
                  </a:lnTo>
                  <a:lnTo>
                    <a:pt x="125" y="176"/>
                  </a:lnTo>
                  <a:lnTo>
                    <a:pt x="125" y="178"/>
                  </a:lnTo>
                  <a:lnTo>
                    <a:pt x="109" y="207"/>
                  </a:lnTo>
                  <a:lnTo>
                    <a:pt x="90" y="178"/>
                  </a:lnTo>
                  <a:lnTo>
                    <a:pt x="75" y="207"/>
                  </a:lnTo>
                  <a:lnTo>
                    <a:pt x="52" y="178"/>
                  </a:lnTo>
                  <a:lnTo>
                    <a:pt x="38" y="207"/>
                  </a:lnTo>
                  <a:lnTo>
                    <a:pt x="15" y="178"/>
                  </a:lnTo>
                  <a:lnTo>
                    <a:pt x="0" y="207"/>
                  </a:lnTo>
                  <a:lnTo>
                    <a:pt x="0" y="23"/>
                  </a:lnTo>
                  <a:lnTo>
                    <a:pt x="11" y="2"/>
                  </a:lnTo>
                  <a:lnTo>
                    <a:pt x="34" y="30"/>
                  </a:lnTo>
                  <a:lnTo>
                    <a:pt x="50" y="2"/>
                  </a:lnTo>
                  <a:lnTo>
                    <a:pt x="71" y="28"/>
                  </a:lnTo>
                  <a:lnTo>
                    <a:pt x="84" y="2"/>
                  </a:lnTo>
                  <a:lnTo>
                    <a:pt x="107" y="28"/>
                  </a:lnTo>
                  <a:lnTo>
                    <a:pt x="123" y="0"/>
                  </a:lnTo>
                  <a:lnTo>
                    <a:pt x="144" y="28"/>
                  </a:lnTo>
                  <a:close/>
                </a:path>
              </a:pathLst>
            </a:custGeom>
            <a:solidFill>
              <a:srgbClr val="808080"/>
            </a:solidFill>
            <a:ln w="0">
              <a:solidFill>
                <a:srgbClr val="000000"/>
              </a:solidFill>
              <a:prstDash val="solid"/>
              <a:round/>
              <a:headEnd/>
              <a:tailEnd/>
            </a:ln>
          </p:spPr>
          <p:txBody>
            <a:bodyPr/>
            <a:lstStyle/>
            <a:p>
              <a:endParaRPr lang="en-US"/>
            </a:p>
          </p:txBody>
        </p:sp>
        <p:sp>
          <p:nvSpPr>
            <p:cNvPr id="94285" name="Freeform 95">
              <a:extLst>
                <a:ext uri="{FF2B5EF4-FFF2-40B4-BE49-F238E27FC236}">
                  <a16:creationId xmlns:a16="http://schemas.microsoft.com/office/drawing/2014/main" id="{1C224F27-B709-73DC-4FF2-2DDED31CD79E}"/>
                </a:ext>
              </a:extLst>
            </p:cNvPr>
            <p:cNvSpPr>
              <a:spLocks/>
            </p:cNvSpPr>
            <p:nvPr/>
          </p:nvSpPr>
          <p:spPr bwMode="auto">
            <a:xfrm flipV="1">
              <a:off x="4791" y="2044"/>
              <a:ext cx="2" cy="183"/>
            </a:xfrm>
            <a:custGeom>
              <a:avLst/>
              <a:gdLst>
                <a:gd name="T0" fmla="*/ 0 w 2"/>
                <a:gd name="T1" fmla="*/ 0 h 183"/>
                <a:gd name="T2" fmla="*/ 0 w 2"/>
                <a:gd name="T3" fmla="*/ 183 h 183"/>
                <a:gd name="T4" fmla="*/ 2 w 2"/>
                <a:gd name="T5" fmla="*/ 183 h 183"/>
                <a:gd name="T6" fmla="*/ 0 60000 65536"/>
                <a:gd name="T7" fmla="*/ 0 60000 65536"/>
                <a:gd name="T8" fmla="*/ 0 60000 65536"/>
              </a:gdLst>
              <a:ahLst/>
              <a:cxnLst>
                <a:cxn ang="T6">
                  <a:pos x="T0" y="T1"/>
                </a:cxn>
                <a:cxn ang="T7">
                  <a:pos x="T2" y="T3"/>
                </a:cxn>
                <a:cxn ang="T8">
                  <a:pos x="T4" y="T5"/>
                </a:cxn>
              </a:cxnLst>
              <a:rect l="0" t="0" r="r" b="b"/>
              <a:pathLst>
                <a:path w="2" h="183">
                  <a:moveTo>
                    <a:pt x="0" y="0"/>
                  </a:moveTo>
                  <a:lnTo>
                    <a:pt x="0" y="183"/>
                  </a:lnTo>
                  <a:lnTo>
                    <a:pt x="2" y="1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6" name="Freeform 96">
              <a:extLst>
                <a:ext uri="{FF2B5EF4-FFF2-40B4-BE49-F238E27FC236}">
                  <a16:creationId xmlns:a16="http://schemas.microsoft.com/office/drawing/2014/main" id="{285514CD-9211-1E88-80F1-C00395F03993}"/>
                </a:ext>
              </a:extLst>
            </p:cNvPr>
            <p:cNvSpPr>
              <a:spLocks/>
            </p:cNvSpPr>
            <p:nvPr/>
          </p:nvSpPr>
          <p:spPr bwMode="auto">
            <a:xfrm flipV="1">
              <a:off x="4763" y="2033"/>
              <a:ext cx="24" cy="203"/>
            </a:xfrm>
            <a:custGeom>
              <a:avLst/>
              <a:gdLst>
                <a:gd name="T0" fmla="*/ 0 w 24"/>
                <a:gd name="T1" fmla="*/ 0 h 203"/>
                <a:gd name="T2" fmla="*/ 23 w 24"/>
                <a:gd name="T3" fmla="*/ 203 h 203"/>
                <a:gd name="T4" fmla="*/ 24 w 24"/>
                <a:gd name="T5" fmla="*/ 203 h 203"/>
                <a:gd name="T6" fmla="*/ 0 60000 65536"/>
                <a:gd name="T7" fmla="*/ 0 60000 65536"/>
                <a:gd name="T8" fmla="*/ 0 60000 65536"/>
              </a:gdLst>
              <a:ahLst/>
              <a:cxnLst>
                <a:cxn ang="T6">
                  <a:pos x="T0" y="T1"/>
                </a:cxn>
                <a:cxn ang="T7">
                  <a:pos x="T2" y="T3"/>
                </a:cxn>
                <a:cxn ang="T8">
                  <a:pos x="T4" y="T5"/>
                </a:cxn>
              </a:cxnLst>
              <a:rect l="0" t="0" r="r" b="b"/>
              <a:pathLst>
                <a:path w="24" h="203">
                  <a:moveTo>
                    <a:pt x="0" y="0"/>
                  </a:moveTo>
                  <a:lnTo>
                    <a:pt x="23" y="203"/>
                  </a:lnTo>
                  <a:lnTo>
                    <a:pt x="24"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7" name="Freeform 97">
              <a:extLst>
                <a:ext uri="{FF2B5EF4-FFF2-40B4-BE49-F238E27FC236}">
                  <a16:creationId xmlns:a16="http://schemas.microsoft.com/office/drawing/2014/main" id="{7BB2AF88-8B76-3DFA-9E85-353C19FFC51D}"/>
                </a:ext>
              </a:extLst>
            </p:cNvPr>
            <p:cNvSpPr>
              <a:spLocks/>
            </p:cNvSpPr>
            <p:nvPr/>
          </p:nvSpPr>
          <p:spPr bwMode="auto">
            <a:xfrm flipV="1">
              <a:off x="4724" y="2033"/>
              <a:ext cx="27" cy="203"/>
            </a:xfrm>
            <a:custGeom>
              <a:avLst/>
              <a:gdLst>
                <a:gd name="T0" fmla="*/ 0 w 27"/>
                <a:gd name="T1" fmla="*/ 0 h 203"/>
                <a:gd name="T2" fmla="*/ 25 w 27"/>
                <a:gd name="T3" fmla="*/ 203 h 203"/>
                <a:gd name="T4" fmla="*/ 27 w 27"/>
                <a:gd name="T5" fmla="*/ 203 h 203"/>
                <a:gd name="T6" fmla="*/ 0 60000 65536"/>
                <a:gd name="T7" fmla="*/ 0 60000 65536"/>
                <a:gd name="T8" fmla="*/ 0 60000 65536"/>
              </a:gdLst>
              <a:ahLst/>
              <a:cxnLst>
                <a:cxn ang="T6">
                  <a:pos x="T0" y="T1"/>
                </a:cxn>
                <a:cxn ang="T7">
                  <a:pos x="T2" y="T3"/>
                </a:cxn>
                <a:cxn ang="T8">
                  <a:pos x="T4" y="T5"/>
                </a:cxn>
              </a:cxnLst>
              <a:rect l="0" t="0" r="r" b="b"/>
              <a:pathLst>
                <a:path w="27" h="203">
                  <a:moveTo>
                    <a:pt x="0" y="0"/>
                  </a:moveTo>
                  <a:lnTo>
                    <a:pt x="25" y="203"/>
                  </a:lnTo>
                  <a:lnTo>
                    <a:pt x="27"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8" name="Freeform 98">
              <a:extLst>
                <a:ext uri="{FF2B5EF4-FFF2-40B4-BE49-F238E27FC236}">
                  <a16:creationId xmlns:a16="http://schemas.microsoft.com/office/drawing/2014/main" id="{4FCD9CBD-7CAE-7C30-C57B-6D76A52C784D}"/>
                </a:ext>
              </a:extLst>
            </p:cNvPr>
            <p:cNvSpPr>
              <a:spLocks/>
            </p:cNvSpPr>
            <p:nvPr/>
          </p:nvSpPr>
          <p:spPr bwMode="auto">
            <a:xfrm flipV="1">
              <a:off x="4690" y="2035"/>
              <a:ext cx="25" cy="201"/>
            </a:xfrm>
            <a:custGeom>
              <a:avLst/>
              <a:gdLst>
                <a:gd name="T0" fmla="*/ 0 w 25"/>
                <a:gd name="T1" fmla="*/ 0 h 201"/>
                <a:gd name="T2" fmla="*/ 23 w 25"/>
                <a:gd name="T3" fmla="*/ 201 h 201"/>
                <a:gd name="T4" fmla="*/ 25 w 25"/>
                <a:gd name="T5" fmla="*/ 201 h 201"/>
                <a:gd name="T6" fmla="*/ 0 60000 65536"/>
                <a:gd name="T7" fmla="*/ 0 60000 65536"/>
                <a:gd name="T8" fmla="*/ 0 60000 65536"/>
              </a:gdLst>
              <a:ahLst/>
              <a:cxnLst>
                <a:cxn ang="T6">
                  <a:pos x="T0" y="T1"/>
                </a:cxn>
                <a:cxn ang="T7">
                  <a:pos x="T2" y="T3"/>
                </a:cxn>
                <a:cxn ang="T8">
                  <a:pos x="T4" y="T5"/>
                </a:cxn>
              </a:cxnLst>
              <a:rect l="0" t="0" r="r" b="b"/>
              <a:pathLst>
                <a:path w="25" h="201">
                  <a:moveTo>
                    <a:pt x="0" y="0"/>
                  </a:moveTo>
                  <a:lnTo>
                    <a:pt x="23" y="201"/>
                  </a:lnTo>
                  <a:lnTo>
                    <a:pt x="25"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9" name="Freeform 99">
              <a:extLst>
                <a:ext uri="{FF2B5EF4-FFF2-40B4-BE49-F238E27FC236}">
                  <a16:creationId xmlns:a16="http://schemas.microsoft.com/office/drawing/2014/main" id="{03ADFC5A-78B2-EAA2-452F-251CC69D9302}"/>
                </a:ext>
              </a:extLst>
            </p:cNvPr>
            <p:cNvSpPr>
              <a:spLocks/>
            </p:cNvSpPr>
            <p:nvPr/>
          </p:nvSpPr>
          <p:spPr bwMode="auto">
            <a:xfrm flipV="1">
              <a:off x="4653" y="2035"/>
              <a:ext cx="25" cy="203"/>
            </a:xfrm>
            <a:custGeom>
              <a:avLst/>
              <a:gdLst>
                <a:gd name="T0" fmla="*/ 0 w 25"/>
                <a:gd name="T1" fmla="*/ 0 h 203"/>
                <a:gd name="T2" fmla="*/ 23 w 25"/>
                <a:gd name="T3" fmla="*/ 203 h 203"/>
                <a:gd name="T4" fmla="*/ 25 w 25"/>
                <a:gd name="T5" fmla="*/ 203 h 203"/>
                <a:gd name="T6" fmla="*/ 0 60000 65536"/>
                <a:gd name="T7" fmla="*/ 0 60000 65536"/>
                <a:gd name="T8" fmla="*/ 0 60000 65536"/>
              </a:gdLst>
              <a:ahLst/>
              <a:cxnLst>
                <a:cxn ang="T6">
                  <a:pos x="T0" y="T1"/>
                </a:cxn>
                <a:cxn ang="T7">
                  <a:pos x="T2" y="T3"/>
                </a:cxn>
                <a:cxn ang="T8">
                  <a:pos x="T4" y="T5"/>
                </a:cxn>
              </a:cxnLst>
              <a:rect l="0" t="0" r="r" b="b"/>
              <a:pathLst>
                <a:path w="25" h="203">
                  <a:moveTo>
                    <a:pt x="0" y="0"/>
                  </a:moveTo>
                  <a:lnTo>
                    <a:pt x="23" y="203"/>
                  </a:lnTo>
                  <a:lnTo>
                    <a:pt x="25"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90" name="Freeform 100">
              <a:extLst>
                <a:ext uri="{FF2B5EF4-FFF2-40B4-BE49-F238E27FC236}">
                  <a16:creationId xmlns:a16="http://schemas.microsoft.com/office/drawing/2014/main" id="{7A4416AD-C23A-69C5-6883-4896E49E658F}"/>
                </a:ext>
              </a:extLst>
            </p:cNvPr>
            <p:cNvSpPr>
              <a:spLocks/>
            </p:cNvSpPr>
            <p:nvPr/>
          </p:nvSpPr>
          <p:spPr bwMode="auto">
            <a:xfrm flipV="1">
              <a:off x="4617" y="2035"/>
              <a:ext cx="25" cy="203"/>
            </a:xfrm>
            <a:custGeom>
              <a:avLst/>
              <a:gdLst>
                <a:gd name="T0" fmla="*/ 0 w 25"/>
                <a:gd name="T1" fmla="*/ 0 h 203"/>
                <a:gd name="T2" fmla="*/ 23 w 25"/>
                <a:gd name="T3" fmla="*/ 203 h 203"/>
                <a:gd name="T4" fmla="*/ 25 w 25"/>
                <a:gd name="T5" fmla="*/ 203 h 203"/>
                <a:gd name="T6" fmla="*/ 0 60000 65536"/>
                <a:gd name="T7" fmla="*/ 0 60000 65536"/>
                <a:gd name="T8" fmla="*/ 0 60000 65536"/>
              </a:gdLst>
              <a:ahLst/>
              <a:cxnLst>
                <a:cxn ang="T6">
                  <a:pos x="T0" y="T1"/>
                </a:cxn>
                <a:cxn ang="T7">
                  <a:pos x="T2" y="T3"/>
                </a:cxn>
                <a:cxn ang="T8">
                  <a:pos x="T4" y="T5"/>
                </a:cxn>
              </a:cxnLst>
              <a:rect l="0" t="0" r="r" b="b"/>
              <a:pathLst>
                <a:path w="25" h="203">
                  <a:moveTo>
                    <a:pt x="0" y="0"/>
                  </a:moveTo>
                  <a:lnTo>
                    <a:pt x="23" y="203"/>
                  </a:lnTo>
                  <a:lnTo>
                    <a:pt x="25"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91" name="Freeform 101">
              <a:extLst>
                <a:ext uri="{FF2B5EF4-FFF2-40B4-BE49-F238E27FC236}">
                  <a16:creationId xmlns:a16="http://schemas.microsoft.com/office/drawing/2014/main" id="{35C5EA09-C0C9-684C-AC51-31ACC8F774D9}"/>
                </a:ext>
              </a:extLst>
            </p:cNvPr>
            <p:cNvSpPr>
              <a:spLocks/>
            </p:cNvSpPr>
            <p:nvPr/>
          </p:nvSpPr>
          <p:spPr bwMode="auto">
            <a:xfrm flipV="1">
              <a:off x="4578" y="2035"/>
              <a:ext cx="27" cy="201"/>
            </a:xfrm>
            <a:custGeom>
              <a:avLst/>
              <a:gdLst>
                <a:gd name="T0" fmla="*/ 0 w 27"/>
                <a:gd name="T1" fmla="*/ 0 h 201"/>
                <a:gd name="T2" fmla="*/ 25 w 27"/>
                <a:gd name="T3" fmla="*/ 201 h 201"/>
                <a:gd name="T4" fmla="*/ 27 w 27"/>
                <a:gd name="T5" fmla="*/ 201 h 201"/>
                <a:gd name="T6" fmla="*/ 0 60000 65536"/>
                <a:gd name="T7" fmla="*/ 0 60000 65536"/>
                <a:gd name="T8" fmla="*/ 0 60000 65536"/>
              </a:gdLst>
              <a:ahLst/>
              <a:cxnLst>
                <a:cxn ang="T6">
                  <a:pos x="T0" y="T1"/>
                </a:cxn>
                <a:cxn ang="T7">
                  <a:pos x="T2" y="T3"/>
                </a:cxn>
                <a:cxn ang="T8">
                  <a:pos x="T4" y="T5"/>
                </a:cxn>
              </a:cxnLst>
              <a:rect l="0" t="0" r="r" b="b"/>
              <a:pathLst>
                <a:path w="27" h="201">
                  <a:moveTo>
                    <a:pt x="0" y="0"/>
                  </a:moveTo>
                  <a:lnTo>
                    <a:pt x="25" y="201"/>
                  </a:lnTo>
                  <a:lnTo>
                    <a:pt x="2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92" name="Freeform 102">
              <a:extLst>
                <a:ext uri="{FF2B5EF4-FFF2-40B4-BE49-F238E27FC236}">
                  <a16:creationId xmlns:a16="http://schemas.microsoft.com/office/drawing/2014/main" id="{317E3F81-43E3-C793-14C0-762200869465}"/>
                </a:ext>
              </a:extLst>
            </p:cNvPr>
            <p:cNvSpPr>
              <a:spLocks/>
            </p:cNvSpPr>
            <p:nvPr/>
          </p:nvSpPr>
          <p:spPr bwMode="auto">
            <a:xfrm flipV="1">
              <a:off x="4544" y="2033"/>
              <a:ext cx="27" cy="203"/>
            </a:xfrm>
            <a:custGeom>
              <a:avLst/>
              <a:gdLst>
                <a:gd name="T0" fmla="*/ 0 w 27"/>
                <a:gd name="T1" fmla="*/ 0 h 203"/>
                <a:gd name="T2" fmla="*/ 25 w 27"/>
                <a:gd name="T3" fmla="*/ 203 h 203"/>
                <a:gd name="T4" fmla="*/ 27 w 27"/>
                <a:gd name="T5" fmla="*/ 203 h 203"/>
                <a:gd name="T6" fmla="*/ 0 60000 65536"/>
                <a:gd name="T7" fmla="*/ 0 60000 65536"/>
                <a:gd name="T8" fmla="*/ 0 60000 65536"/>
              </a:gdLst>
              <a:ahLst/>
              <a:cxnLst>
                <a:cxn ang="T6">
                  <a:pos x="T0" y="T1"/>
                </a:cxn>
                <a:cxn ang="T7">
                  <a:pos x="T2" y="T3"/>
                </a:cxn>
                <a:cxn ang="T8">
                  <a:pos x="T4" y="T5"/>
                </a:cxn>
              </a:cxnLst>
              <a:rect l="0" t="0" r="r" b="b"/>
              <a:pathLst>
                <a:path w="27" h="203">
                  <a:moveTo>
                    <a:pt x="0" y="0"/>
                  </a:moveTo>
                  <a:lnTo>
                    <a:pt x="25" y="203"/>
                  </a:lnTo>
                  <a:lnTo>
                    <a:pt x="27"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93" name="Freeform 103">
              <a:extLst>
                <a:ext uri="{FF2B5EF4-FFF2-40B4-BE49-F238E27FC236}">
                  <a16:creationId xmlns:a16="http://schemas.microsoft.com/office/drawing/2014/main" id="{365854A3-5BE0-E9EA-9761-376DC48284C8}"/>
                </a:ext>
              </a:extLst>
            </p:cNvPr>
            <p:cNvSpPr>
              <a:spLocks/>
            </p:cNvSpPr>
            <p:nvPr/>
          </p:nvSpPr>
          <p:spPr bwMode="auto">
            <a:xfrm flipV="1">
              <a:off x="4505" y="2033"/>
              <a:ext cx="29" cy="203"/>
            </a:xfrm>
            <a:custGeom>
              <a:avLst/>
              <a:gdLst>
                <a:gd name="T0" fmla="*/ 0 w 29"/>
                <a:gd name="T1" fmla="*/ 0 h 203"/>
                <a:gd name="T2" fmla="*/ 27 w 29"/>
                <a:gd name="T3" fmla="*/ 203 h 203"/>
                <a:gd name="T4" fmla="*/ 29 w 29"/>
                <a:gd name="T5" fmla="*/ 203 h 203"/>
                <a:gd name="T6" fmla="*/ 0 60000 65536"/>
                <a:gd name="T7" fmla="*/ 0 60000 65536"/>
                <a:gd name="T8" fmla="*/ 0 60000 65536"/>
              </a:gdLst>
              <a:ahLst/>
              <a:cxnLst>
                <a:cxn ang="T6">
                  <a:pos x="T0" y="T1"/>
                </a:cxn>
                <a:cxn ang="T7">
                  <a:pos x="T2" y="T3"/>
                </a:cxn>
                <a:cxn ang="T8">
                  <a:pos x="T4" y="T5"/>
                </a:cxn>
              </a:cxnLst>
              <a:rect l="0" t="0" r="r" b="b"/>
              <a:pathLst>
                <a:path w="29" h="203">
                  <a:moveTo>
                    <a:pt x="0" y="0"/>
                  </a:moveTo>
                  <a:lnTo>
                    <a:pt x="27" y="203"/>
                  </a:lnTo>
                  <a:lnTo>
                    <a:pt x="29" y="2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94" name="Freeform 104">
              <a:extLst>
                <a:ext uri="{FF2B5EF4-FFF2-40B4-BE49-F238E27FC236}">
                  <a16:creationId xmlns:a16="http://schemas.microsoft.com/office/drawing/2014/main" id="{04EAE46D-445B-2078-D02B-55CB694E18B1}"/>
                </a:ext>
              </a:extLst>
            </p:cNvPr>
            <p:cNvSpPr>
              <a:spLocks/>
            </p:cNvSpPr>
            <p:nvPr/>
          </p:nvSpPr>
          <p:spPr bwMode="auto">
            <a:xfrm flipV="1">
              <a:off x="1300" y="1958"/>
              <a:ext cx="3196" cy="344"/>
            </a:xfrm>
            <a:custGeom>
              <a:avLst/>
              <a:gdLst>
                <a:gd name="T0" fmla="*/ 3196 w 3196"/>
                <a:gd name="T1" fmla="*/ 321 h 344"/>
                <a:gd name="T2" fmla="*/ 3084 w 3196"/>
                <a:gd name="T3" fmla="*/ 321 h 344"/>
                <a:gd name="T4" fmla="*/ 3046 w 3196"/>
                <a:gd name="T5" fmla="*/ 342 h 344"/>
                <a:gd name="T6" fmla="*/ 1047 w 3196"/>
                <a:gd name="T7" fmla="*/ 344 h 344"/>
                <a:gd name="T8" fmla="*/ 1026 w 3196"/>
                <a:gd name="T9" fmla="*/ 319 h 344"/>
                <a:gd name="T10" fmla="*/ 947 w 3196"/>
                <a:gd name="T11" fmla="*/ 319 h 344"/>
                <a:gd name="T12" fmla="*/ 947 w 3196"/>
                <a:gd name="T13" fmla="*/ 279 h 344"/>
                <a:gd name="T14" fmla="*/ 23 w 3196"/>
                <a:gd name="T15" fmla="*/ 279 h 344"/>
                <a:gd name="T16" fmla="*/ 0 w 3196"/>
                <a:gd name="T17" fmla="*/ 248 h 344"/>
                <a:gd name="T18" fmla="*/ 0 w 3196"/>
                <a:gd name="T19" fmla="*/ 89 h 344"/>
                <a:gd name="T20" fmla="*/ 23 w 3196"/>
                <a:gd name="T21" fmla="*/ 60 h 344"/>
                <a:gd name="T22" fmla="*/ 947 w 3196"/>
                <a:gd name="T23" fmla="*/ 60 h 344"/>
                <a:gd name="T24" fmla="*/ 947 w 3196"/>
                <a:gd name="T25" fmla="*/ 20 h 344"/>
                <a:gd name="T26" fmla="*/ 1024 w 3196"/>
                <a:gd name="T27" fmla="*/ 20 h 344"/>
                <a:gd name="T28" fmla="*/ 1043 w 3196"/>
                <a:gd name="T29" fmla="*/ 0 h 344"/>
                <a:gd name="T30" fmla="*/ 3046 w 3196"/>
                <a:gd name="T31" fmla="*/ 0 h 344"/>
                <a:gd name="T32" fmla="*/ 3086 w 3196"/>
                <a:gd name="T33" fmla="*/ 20 h 344"/>
                <a:gd name="T34" fmla="*/ 3196 w 3196"/>
                <a:gd name="T35" fmla="*/ 20 h 344"/>
                <a:gd name="T36" fmla="*/ 3196 w 3196"/>
                <a:gd name="T37" fmla="*/ 321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96" h="344">
                  <a:moveTo>
                    <a:pt x="3196" y="321"/>
                  </a:moveTo>
                  <a:lnTo>
                    <a:pt x="3084" y="321"/>
                  </a:lnTo>
                  <a:lnTo>
                    <a:pt x="3046" y="342"/>
                  </a:lnTo>
                  <a:lnTo>
                    <a:pt x="1047" y="344"/>
                  </a:lnTo>
                  <a:lnTo>
                    <a:pt x="1026" y="319"/>
                  </a:lnTo>
                  <a:lnTo>
                    <a:pt x="947" y="319"/>
                  </a:lnTo>
                  <a:lnTo>
                    <a:pt x="947" y="279"/>
                  </a:lnTo>
                  <a:lnTo>
                    <a:pt x="23" y="279"/>
                  </a:lnTo>
                  <a:lnTo>
                    <a:pt x="0" y="248"/>
                  </a:lnTo>
                  <a:lnTo>
                    <a:pt x="0" y="89"/>
                  </a:lnTo>
                  <a:lnTo>
                    <a:pt x="23" y="60"/>
                  </a:lnTo>
                  <a:lnTo>
                    <a:pt x="947" y="60"/>
                  </a:lnTo>
                  <a:lnTo>
                    <a:pt x="947" y="20"/>
                  </a:lnTo>
                  <a:lnTo>
                    <a:pt x="1024" y="20"/>
                  </a:lnTo>
                  <a:lnTo>
                    <a:pt x="1043" y="0"/>
                  </a:lnTo>
                  <a:lnTo>
                    <a:pt x="3046" y="0"/>
                  </a:lnTo>
                  <a:lnTo>
                    <a:pt x="3086" y="20"/>
                  </a:lnTo>
                  <a:lnTo>
                    <a:pt x="3196" y="20"/>
                  </a:lnTo>
                  <a:lnTo>
                    <a:pt x="3196" y="321"/>
                  </a:lnTo>
                  <a:close/>
                </a:path>
              </a:pathLst>
            </a:custGeom>
            <a:solidFill>
              <a:srgbClr val="BFBFBF"/>
            </a:solidFill>
            <a:ln w="0">
              <a:solidFill>
                <a:srgbClr val="000000"/>
              </a:solidFill>
              <a:prstDash val="solid"/>
              <a:round/>
              <a:headEnd/>
              <a:tailEnd/>
            </a:ln>
          </p:spPr>
          <p:txBody>
            <a:bodyPr/>
            <a:lstStyle/>
            <a:p>
              <a:endParaRPr lang="en-US"/>
            </a:p>
          </p:txBody>
        </p:sp>
        <p:sp>
          <p:nvSpPr>
            <p:cNvPr id="94295" name="Freeform 105">
              <a:extLst>
                <a:ext uri="{FF2B5EF4-FFF2-40B4-BE49-F238E27FC236}">
                  <a16:creationId xmlns:a16="http://schemas.microsoft.com/office/drawing/2014/main" id="{F941BEED-7D14-9432-1887-7E9B09D44F56}"/>
                </a:ext>
              </a:extLst>
            </p:cNvPr>
            <p:cNvSpPr>
              <a:spLocks/>
            </p:cNvSpPr>
            <p:nvPr/>
          </p:nvSpPr>
          <p:spPr bwMode="auto">
            <a:xfrm flipV="1">
              <a:off x="1997" y="2242"/>
              <a:ext cx="250" cy="313"/>
            </a:xfrm>
            <a:custGeom>
              <a:avLst/>
              <a:gdLst>
                <a:gd name="T0" fmla="*/ 250 w 250"/>
                <a:gd name="T1" fmla="*/ 0 h 313"/>
                <a:gd name="T2" fmla="*/ 250 w 250"/>
                <a:gd name="T3" fmla="*/ 313 h 313"/>
                <a:gd name="T4" fmla="*/ 46 w 250"/>
                <a:gd name="T5" fmla="*/ 313 h 313"/>
                <a:gd name="T6" fmla="*/ 50 w 250"/>
                <a:gd name="T7" fmla="*/ 267 h 313"/>
                <a:gd name="T8" fmla="*/ 50 w 250"/>
                <a:gd name="T9" fmla="*/ 259 h 313"/>
                <a:gd name="T10" fmla="*/ 48 w 250"/>
                <a:gd name="T11" fmla="*/ 259 h 313"/>
                <a:gd name="T12" fmla="*/ 48 w 250"/>
                <a:gd name="T13" fmla="*/ 251 h 313"/>
                <a:gd name="T14" fmla="*/ 46 w 250"/>
                <a:gd name="T15" fmla="*/ 251 h 313"/>
                <a:gd name="T16" fmla="*/ 46 w 250"/>
                <a:gd name="T17" fmla="*/ 246 h 313"/>
                <a:gd name="T18" fmla="*/ 45 w 250"/>
                <a:gd name="T19" fmla="*/ 246 h 313"/>
                <a:gd name="T20" fmla="*/ 45 w 250"/>
                <a:gd name="T21" fmla="*/ 244 h 313"/>
                <a:gd name="T22" fmla="*/ 43 w 250"/>
                <a:gd name="T23" fmla="*/ 244 h 313"/>
                <a:gd name="T24" fmla="*/ 43 w 250"/>
                <a:gd name="T25" fmla="*/ 242 h 313"/>
                <a:gd name="T26" fmla="*/ 39 w 250"/>
                <a:gd name="T27" fmla="*/ 238 h 313"/>
                <a:gd name="T28" fmla="*/ 37 w 250"/>
                <a:gd name="T29" fmla="*/ 238 h 313"/>
                <a:gd name="T30" fmla="*/ 35 w 250"/>
                <a:gd name="T31" fmla="*/ 236 h 313"/>
                <a:gd name="T32" fmla="*/ 33 w 250"/>
                <a:gd name="T33" fmla="*/ 236 h 313"/>
                <a:gd name="T34" fmla="*/ 33 w 250"/>
                <a:gd name="T35" fmla="*/ 234 h 313"/>
                <a:gd name="T36" fmla="*/ 29 w 250"/>
                <a:gd name="T37" fmla="*/ 234 h 313"/>
                <a:gd name="T38" fmla="*/ 27 w 250"/>
                <a:gd name="T39" fmla="*/ 232 h 313"/>
                <a:gd name="T40" fmla="*/ 0 w 250"/>
                <a:gd name="T41" fmla="*/ 232 h 313"/>
                <a:gd name="T42" fmla="*/ 0 w 250"/>
                <a:gd name="T43" fmla="*/ 163 h 313"/>
                <a:gd name="T44" fmla="*/ 48 w 250"/>
                <a:gd name="T45" fmla="*/ 163 h 313"/>
                <a:gd name="T46" fmla="*/ 48 w 250"/>
                <a:gd name="T47" fmla="*/ 56 h 313"/>
                <a:gd name="T48" fmla="*/ 189 w 250"/>
                <a:gd name="T49" fmla="*/ 27 h 313"/>
                <a:gd name="T50" fmla="*/ 192 w 250"/>
                <a:gd name="T51" fmla="*/ 0 h 313"/>
                <a:gd name="T52" fmla="*/ 250 w 250"/>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0" h="313">
                  <a:moveTo>
                    <a:pt x="250" y="0"/>
                  </a:moveTo>
                  <a:lnTo>
                    <a:pt x="250" y="313"/>
                  </a:lnTo>
                  <a:lnTo>
                    <a:pt x="46" y="313"/>
                  </a:lnTo>
                  <a:lnTo>
                    <a:pt x="50" y="267"/>
                  </a:lnTo>
                  <a:lnTo>
                    <a:pt x="50" y="259"/>
                  </a:lnTo>
                  <a:lnTo>
                    <a:pt x="48" y="259"/>
                  </a:lnTo>
                  <a:lnTo>
                    <a:pt x="48" y="251"/>
                  </a:lnTo>
                  <a:lnTo>
                    <a:pt x="46" y="251"/>
                  </a:lnTo>
                  <a:lnTo>
                    <a:pt x="46" y="246"/>
                  </a:lnTo>
                  <a:lnTo>
                    <a:pt x="45" y="246"/>
                  </a:lnTo>
                  <a:lnTo>
                    <a:pt x="45" y="244"/>
                  </a:lnTo>
                  <a:lnTo>
                    <a:pt x="43" y="244"/>
                  </a:lnTo>
                  <a:lnTo>
                    <a:pt x="43" y="242"/>
                  </a:lnTo>
                  <a:lnTo>
                    <a:pt x="39" y="238"/>
                  </a:lnTo>
                  <a:lnTo>
                    <a:pt x="37" y="238"/>
                  </a:lnTo>
                  <a:lnTo>
                    <a:pt x="35" y="236"/>
                  </a:lnTo>
                  <a:lnTo>
                    <a:pt x="33" y="236"/>
                  </a:lnTo>
                  <a:lnTo>
                    <a:pt x="33" y="234"/>
                  </a:lnTo>
                  <a:lnTo>
                    <a:pt x="29" y="234"/>
                  </a:lnTo>
                  <a:lnTo>
                    <a:pt x="27" y="232"/>
                  </a:lnTo>
                  <a:lnTo>
                    <a:pt x="0" y="232"/>
                  </a:lnTo>
                  <a:lnTo>
                    <a:pt x="0" y="163"/>
                  </a:lnTo>
                  <a:lnTo>
                    <a:pt x="48" y="163"/>
                  </a:lnTo>
                  <a:lnTo>
                    <a:pt x="48" y="56"/>
                  </a:lnTo>
                  <a:lnTo>
                    <a:pt x="189" y="27"/>
                  </a:lnTo>
                  <a:lnTo>
                    <a:pt x="192" y="0"/>
                  </a:lnTo>
                  <a:lnTo>
                    <a:pt x="250" y="0"/>
                  </a:lnTo>
                  <a:close/>
                </a:path>
              </a:pathLst>
            </a:custGeom>
            <a:solidFill>
              <a:srgbClr val="BFBFBF"/>
            </a:solidFill>
            <a:ln w="0">
              <a:solidFill>
                <a:srgbClr val="000000"/>
              </a:solidFill>
              <a:prstDash val="solid"/>
              <a:round/>
              <a:headEnd/>
              <a:tailEnd/>
            </a:ln>
          </p:spPr>
          <p:txBody>
            <a:bodyPr/>
            <a:lstStyle/>
            <a:p>
              <a:endParaRPr lang="en-US"/>
            </a:p>
          </p:txBody>
        </p:sp>
        <p:sp>
          <p:nvSpPr>
            <p:cNvPr id="94296" name="Freeform 106">
              <a:extLst>
                <a:ext uri="{FF2B5EF4-FFF2-40B4-BE49-F238E27FC236}">
                  <a16:creationId xmlns:a16="http://schemas.microsoft.com/office/drawing/2014/main" id="{B43570E9-AA50-A04B-8DD9-96C2B07CE719}"/>
                </a:ext>
              </a:extLst>
            </p:cNvPr>
            <p:cNvSpPr>
              <a:spLocks/>
            </p:cNvSpPr>
            <p:nvPr/>
          </p:nvSpPr>
          <p:spPr bwMode="auto">
            <a:xfrm flipV="1">
              <a:off x="2247" y="1918"/>
              <a:ext cx="563" cy="65"/>
            </a:xfrm>
            <a:custGeom>
              <a:avLst/>
              <a:gdLst>
                <a:gd name="T0" fmla="*/ 0 w 563"/>
                <a:gd name="T1" fmla="*/ 65 h 65"/>
                <a:gd name="T2" fmla="*/ 0 w 563"/>
                <a:gd name="T3" fmla="*/ 0 h 65"/>
                <a:gd name="T4" fmla="*/ 83 w 563"/>
                <a:gd name="T5" fmla="*/ 0 h 65"/>
                <a:gd name="T6" fmla="*/ 106 w 563"/>
                <a:gd name="T7" fmla="*/ 21 h 65"/>
                <a:gd name="T8" fmla="*/ 563 w 563"/>
                <a:gd name="T9" fmla="*/ 21 h 65"/>
                <a:gd name="T10" fmla="*/ 563 w 563"/>
                <a:gd name="T11" fmla="*/ 44 h 65"/>
                <a:gd name="T12" fmla="*/ 492 w 563"/>
                <a:gd name="T13" fmla="*/ 65 h 65"/>
                <a:gd name="T14" fmla="*/ 0 w 563"/>
                <a:gd name="T15" fmla="*/ 65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3" h="65">
                  <a:moveTo>
                    <a:pt x="0" y="65"/>
                  </a:moveTo>
                  <a:lnTo>
                    <a:pt x="0" y="0"/>
                  </a:lnTo>
                  <a:lnTo>
                    <a:pt x="83" y="0"/>
                  </a:lnTo>
                  <a:lnTo>
                    <a:pt x="106" y="21"/>
                  </a:lnTo>
                  <a:lnTo>
                    <a:pt x="563" y="21"/>
                  </a:lnTo>
                  <a:lnTo>
                    <a:pt x="563" y="44"/>
                  </a:lnTo>
                  <a:lnTo>
                    <a:pt x="492" y="65"/>
                  </a:lnTo>
                  <a:lnTo>
                    <a:pt x="0" y="65"/>
                  </a:lnTo>
                  <a:close/>
                </a:path>
              </a:pathLst>
            </a:custGeom>
            <a:solidFill>
              <a:srgbClr val="BFBFBF"/>
            </a:solidFill>
            <a:ln w="0">
              <a:solidFill>
                <a:srgbClr val="000000"/>
              </a:solidFill>
              <a:prstDash val="solid"/>
              <a:round/>
              <a:headEnd/>
              <a:tailEnd/>
            </a:ln>
          </p:spPr>
          <p:txBody>
            <a:bodyPr/>
            <a:lstStyle/>
            <a:p>
              <a:endParaRPr lang="en-US"/>
            </a:p>
          </p:txBody>
        </p:sp>
        <p:sp>
          <p:nvSpPr>
            <p:cNvPr id="94297" name="Freeform 107">
              <a:extLst>
                <a:ext uri="{FF2B5EF4-FFF2-40B4-BE49-F238E27FC236}">
                  <a16:creationId xmlns:a16="http://schemas.microsoft.com/office/drawing/2014/main" id="{E5EFCCAC-57FB-0187-91C0-A93DE0785DDF}"/>
                </a:ext>
              </a:extLst>
            </p:cNvPr>
            <p:cNvSpPr>
              <a:spLocks/>
            </p:cNvSpPr>
            <p:nvPr/>
          </p:nvSpPr>
          <p:spPr bwMode="auto">
            <a:xfrm flipV="1">
              <a:off x="2245" y="2281"/>
              <a:ext cx="563" cy="65"/>
            </a:xfrm>
            <a:custGeom>
              <a:avLst/>
              <a:gdLst>
                <a:gd name="T0" fmla="*/ 0 w 563"/>
                <a:gd name="T1" fmla="*/ 0 h 65"/>
                <a:gd name="T2" fmla="*/ 0 w 563"/>
                <a:gd name="T3" fmla="*/ 65 h 65"/>
                <a:gd name="T4" fmla="*/ 83 w 563"/>
                <a:gd name="T5" fmla="*/ 65 h 65"/>
                <a:gd name="T6" fmla="*/ 106 w 563"/>
                <a:gd name="T7" fmla="*/ 44 h 65"/>
                <a:gd name="T8" fmla="*/ 563 w 563"/>
                <a:gd name="T9" fmla="*/ 44 h 65"/>
                <a:gd name="T10" fmla="*/ 563 w 563"/>
                <a:gd name="T11" fmla="*/ 21 h 65"/>
                <a:gd name="T12" fmla="*/ 494 w 563"/>
                <a:gd name="T13" fmla="*/ 0 h 65"/>
                <a:gd name="T14" fmla="*/ 0 w 563"/>
                <a:gd name="T15" fmla="*/ 0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3" h="65">
                  <a:moveTo>
                    <a:pt x="0" y="0"/>
                  </a:moveTo>
                  <a:lnTo>
                    <a:pt x="0" y="65"/>
                  </a:lnTo>
                  <a:lnTo>
                    <a:pt x="83" y="65"/>
                  </a:lnTo>
                  <a:lnTo>
                    <a:pt x="106" y="44"/>
                  </a:lnTo>
                  <a:lnTo>
                    <a:pt x="563" y="44"/>
                  </a:lnTo>
                  <a:lnTo>
                    <a:pt x="563" y="21"/>
                  </a:lnTo>
                  <a:lnTo>
                    <a:pt x="494" y="0"/>
                  </a:lnTo>
                  <a:lnTo>
                    <a:pt x="0" y="0"/>
                  </a:lnTo>
                  <a:close/>
                </a:path>
              </a:pathLst>
            </a:custGeom>
            <a:solidFill>
              <a:srgbClr val="BFBFBF"/>
            </a:solidFill>
            <a:ln w="0">
              <a:solidFill>
                <a:srgbClr val="000000"/>
              </a:solidFill>
              <a:prstDash val="solid"/>
              <a:round/>
              <a:headEnd/>
              <a:tailEnd/>
            </a:ln>
          </p:spPr>
          <p:txBody>
            <a:bodyPr/>
            <a:lstStyle/>
            <a:p>
              <a:endParaRPr lang="en-US"/>
            </a:p>
          </p:txBody>
        </p:sp>
        <p:sp>
          <p:nvSpPr>
            <p:cNvPr id="94298" name="Rectangle 108">
              <a:extLst>
                <a:ext uri="{FF2B5EF4-FFF2-40B4-BE49-F238E27FC236}">
                  <a16:creationId xmlns:a16="http://schemas.microsoft.com/office/drawing/2014/main" id="{92DFEBB1-9B37-7687-2B81-7D41C78DA612}"/>
                </a:ext>
              </a:extLst>
            </p:cNvPr>
            <p:cNvSpPr>
              <a:spLocks noChangeArrowheads="1"/>
            </p:cNvSpPr>
            <p:nvPr/>
          </p:nvSpPr>
          <p:spPr bwMode="auto">
            <a:xfrm flipV="1">
              <a:off x="1907" y="1751"/>
              <a:ext cx="67" cy="272"/>
            </a:xfrm>
            <a:prstGeom prst="rect">
              <a:avLst/>
            </a:prstGeom>
            <a:solidFill>
              <a:srgbClr val="BFBFB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99" name="Freeform 109">
              <a:extLst>
                <a:ext uri="{FF2B5EF4-FFF2-40B4-BE49-F238E27FC236}">
                  <a16:creationId xmlns:a16="http://schemas.microsoft.com/office/drawing/2014/main" id="{9A073A70-39A8-D8A7-B95F-EA79AC47579D}"/>
                </a:ext>
              </a:extLst>
            </p:cNvPr>
            <p:cNvSpPr>
              <a:spLocks/>
            </p:cNvSpPr>
            <p:nvPr/>
          </p:nvSpPr>
          <p:spPr bwMode="auto">
            <a:xfrm flipV="1">
              <a:off x="1746" y="1682"/>
              <a:ext cx="399" cy="341"/>
            </a:xfrm>
            <a:custGeom>
              <a:avLst/>
              <a:gdLst>
                <a:gd name="T0" fmla="*/ 376 w 399"/>
                <a:gd name="T1" fmla="*/ 267 h 341"/>
                <a:gd name="T2" fmla="*/ 380 w 399"/>
                <a:gd name="T3" fmla="*/ 267 h 341"/>
                <a:gd name="T4" fmla="*/ 382 w 399"/>
                <a:gd name="T5" fmla="*/ 269 h 341"/>
                <a:gd name="T6" fmla="*/ 384 w 399"/>
                <a:gd name="T7" fmla="*/ 269 h 341"/>
                <a:gd name="T8" fmla="*/ 386 w 399"/>
                <a:gd name="T9" fmla="*/ 270 h 341"/>
                <a:gd name="T10" fmla="*/ 388 w 399"/>
                <a:gd name="T11" fmla="*/ 270 h 341"/>
                <a:gd name="T12" fmla="*/ 395 w 399"/>
                <a:gd name="T13" fmla="*/ 278 h 341"/>
                <a:gd name="T14" fmla="*/ 395 w 399"/>
                <a:gd name="T15" fmla="*/ 280 h 341"/>
                <a:gd name="T16" fmla="*/ 397 w 399"/>
                <a:gd name="T17" fmla="*/ 282 h 341"/>
                <a:gd name="T18" fmla="*/ 397 w 399"/>
                <a:gd name="T19" fmla="*/ 284 h 341"/>
                <a:gd name="T20" fmla="*/ 399 w 399"/>
                <a:gd name="T21" fmla="*/ 286 h 341"/>
                <a:gd name="T22" fmla="*/ 399 w 399"/>
                <a:gd name="T23" fmla="*/ 341 h 341"/>
                <a:gd name="T24" fmla="*/ 230 w 399"/>
                <a:gd name="T25" fmla="*/ 341 h 341"/>
                <a:gd name="T26" fmla="*/ 230 w 399"/>
                <a:gd name="T27" fmla="*/ 317 h 341"/>
                <a:gd name="T28" fmla="*/ 161 w 399"/>
                <a:gd name="T29" fmla="*/ 317 h 341"/>
                <a:gd name="T30" fmla="*/ 161 w 399"/>
                <a:gd name="T31" fmla="*/ 341 h 341"/>
                <a:gd name="T32" fmla="*/ 0 w 399"/>
                <a:gd name="T33" fmla="*/ 341 h 341"/>
                <a:gd name="T34" fmla="*/ 0 w 399"/>
                <a:gd name="T35" fmla="*/ 286 h 341"/>
                <a:gd name="T36" fmla="*/ 2 w 399"/>
                <a:gd name="T37" fmla="*/ 284 h 341"/>
                <a:gd name="T38" fmla="*/ 2 w 399"/>
                <a:gd name="T39" fmla="*/ 282 h 341"/>
                <a:gd name="T40" fmla="*/ 4 w 399"/>
                <a:gd name="T41" fmla="*/ 280 h 341"/>
                <a:gd name="T42" fmla="*/ 4 w 399"/>
                <a:gd name="T43" fmla="*/ 278 h 341"/>
                <a:gd name="T44" fmla="*/ 11 w 399"/>
                <a:gd name="T45" fmla="*/ 270 h 341"/>
                <a:gd name="T46" fmla="*/ 13 w 399"/>
                <a:gd name="T47" fmla="*/ 270 h 341"/>
                <a:gd name="T48" fmla="*/ 15 w 399"/>
                <a:gd name="T49" fmla="*/ 269 h 341"/>
                <a:gd name="T50" fmla="*/ 17 w 399"/>
                <a:gd name="T51" fmla="*/ 269 h 341"/>
                <a:gd name="T52" fmla="*/ 19 w 399"/>
                <a:gd name="T53" fmla="*/ 267 h 341"/>
                <a:gd name="T54" fmla="*/ 34 w 399"/>
                <a:gd name="T55" fmla="*/ 267 h 341"/>
                <a:gd name="T56" fmla="*/ 36 w 399"/>
                <a:gd name="T57" fmla="*/ 265 h 341"/>
                <a:gd name="T58" fmla="*/ 57 w 399"/>
                <a:gd name="T59" fmla="*/ 265 h 341"/>
                <a:gd name="T60" fmla="*/ 59 w 399"/>
                <a:gd name="T61" fmla="*/ 263 h 341"/>
                <a:gd name="T62" fmla="*/ 82 w 399"/>
                <a:gd name="T63" fmla="*/ 263 h 341"/>
                <a:gd name="T64" fmla="*/ 84 w 399"/>
                <a:gd name="T65" fmla="*/ 261 h 341"/>
                <a:gd name="T66" fmla="*/ 103 w 399"/>
                <a:gd name="T67" fmla="*/ 261 h 341"/>
                <a:gd name="T68" fmla="*/ 105 w 399"/>
                <a:gd name="T69" fmla="*/ 259 h 341"/>
                <a:gd name="T70" fmla="*/ 127 w 399"/>
                <a:gd name="T71" fmla="*/ 259 h 341"/>
                <a:gd name="T72" fmla="*/ 128 w 399"/>
                <a:gd name="T73" fmla="*/ 257 h 341"/>
                <a:gd name="T74" fmla="*/ 140 w 399"/>
                <a:gd name="T75" fmla="*/ 257 h 341"/>
                <a:gd name="T76" fmla="*/ 140 w 399"/>
                <a:gd name="T77" fmla="*/ 0 h 341"/>
                <a:gd name="T78" fmla="*/ 161 w 399"/>
                <a:gd name="T79" fmla="*/ 0 h 341"/>
                <a:gd name="T80" fmla="*/ 161 w 399"/>
                <a:gd name="T81" fmla="*/ 267 h 341"/>
                <a:gd name="T82" fmla="*/ 230 w 399"/>
                <a:gd name="T83" fmla="*/ 267 h 341"/>
                <a:gd name="T84" fmla="*/ 230 w 399"/>
                <a:gd name="T85" fmla="*/ 0 h 341"/>
                <a:gd name="T86" fmla="*/ 251 w 399"/>
                <a:gd name="T87" fmla="*/ 0 h 341"/>
                <a:gd name="T88" fmla="*/ 251 w 399"/>
                <a:gd name="T89" fmla="*/ 259 h 341"/>
                <a:gd name="T90" fmla="*/ 267 w 399"/>
                <a:gd name="T91" fmla="*/ 259 h 341"/>
                <a:gd name="T92" fmla="*/ 269 w 399"/>
                <a:gd name="T93" fmla="*/ 261 h 341"/>
                <a:gd name="T94" fmla="*/ 296 w 399"/>
                <a:gd name="T95" fmla="*/ 261 h 341"/>
                <a:gd name="T96" fmla="*/ 299 w 399"/>
                <a:gd name="T97" fmla="*/ 263 h 341"/>
                <a:gd name="T98" fmla="*/ 328 w 399"/>
                <a:gd name="T99" fmla="*/ 263 h 341"/>
                <a:gd name="T100" fmla="*/ 332 w 399"/>
                <a:gd name="T101" fmla="*/ 265 h 341"/>
                <a:gd name="T102" fmla="*/ 359 w 399"/>
                <a:gd name="T103" fmla="*/ 265 h 341"/>
                <a:gd name="T104" fmla="*/ 361 w 399"/>
                <a:gd name="T105" fmla="*/ 267 h 341"/>
                <a:gd name="T106" fmla="*/ 376 w 399"/>
                <a:gd name="T107" fmla="*/ 267 h 3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9" h="341">
                  <a:moveTo>
                    <a:pt x="376" y="267"/>
                  </a:moveTo>
                  <a:lnTo>
                    <a:pt x="380" y="267"/>
                  </a:lnTo>
                  <a:lnTo>
                    <a:pt x="382" y="269"/>
                  </a:lnTo>
                  <a:lnTo>
                    <a:pt x="384" y="269"/>
                  </a:lnTo>
                  <a:lnTo>
                    <a:pt x="386" y="270"/>
                  </a:lnTo>
                  <a:lnTo>
                    <a:pt x="388" y="270"/>
                  </a:lnTo>
                  <a:lnTo>
                    <a:pt x="395" y="278"/>
                  </a:lnTo>
                  <a:lnTo>
                    <a:pt x="395" y="280"/>
                  </a:lnTo>
                  <a:lnTo>
                    <a:pt x="397" y="282"/>
                  </a:lnTo>
                  <a:lnTo>
                    <a:pt x="397" y="284"/>
                  </a:lnTo>
                  <a:lnTo>
                    <a:pt x="399" y="286"/>
                  </a:lnTo>
                  <a:lnTo>
                    <a:pt x="399" y="341"/>
                  </a:lnTo>
                  <a:lnTo>
                    <a:pt x="230" y="341"/>
                  </a:lnTo>
                  <a:lnTo>
                    <a:pt x="230" y="317"/>
                  </a:lnTo>
                  <a:lnTo>
                    <a:pt x="161" y="317"/>
                  </a:lnTo>
                  <a:lnTo>
                    <a:pt x="161" y="341"/>
                  </a:lnTo>
                  <a:lnTo>
                    <a:pt x="0" y="341"/>
                  </a:lnTo>
                  <a:lnTo>
                    <a:pt x="0" y="286"/>
                  </a:lnTo>
                  <a:lnTo>
                    <a:pt x="2" y="284"/>
                  </a:lnTo>
                  <a:lnTo>
                    <a:pt x="2" y="282"/>
                  </a:lnTo>
                  <a:lnTo>
                    <a:pt x="4" y="280"/>
                  </a:lnTo>
                  <a:lnTo>
                    <a:pt x="4" y="278"/>
                  </a:lnTo>
                  <a:lnTo>
                    <a:pt x="11" y="270"/>
                  </a:lnTo>
                  <a:lnTo>
                    <a:pt x="13" y="270"/>
                  </a:lnTo>
                  <a:lnTo>
                    <a:pt x="15" y="269"/>
                  </a:lnTo>
                  <a:lnTo>
                    <a:pt x="17" y="269"/>
                  </a:lnTo>
                  <a:lnTo>
                    <a:pt x="19" y="267"/>
                  </a:lnTo>
                  <a:lnTo>
                    <a:pt x="34" y="267"/>
                  </a:lnTo>
                  <a:lnTo>
                    <a:pt x="36" y="265"/>
                  </a:lnTo>
                  <a:lnTo>
                    <a:pt x="57" y="265"/>
                  </a:lnTo>
                  <a:lnTo>
                    <a:pt x="59" y="263"/>
                  </a:lnTo>
                  <a:lnTo>
                    <a:pt x="82" y="263"/>
                  </a:lnTo>
                  <a:lnTo>
                    <a:pt x="84" y="261"/>
                  </a:lnTo>
                  <a:lnTo>
                    <a:pt x="103" y="261"/>
                  </a:lnTo>
                  <a:lnTo>
                    <a:pt x="105" y="259"/>
                  </a:lnTo>
                  <a:lnTo>
                    <a:pt x="127" y="259"/>
                  </a:lnTo>
                  <a:lnTo>
                    <a:pt x="128" y="257"/>
                  </a:lnTo>
                  <a:lnTo>
                    <a:pt x="140" y="257"/>
                  </a:lnTo>
                  <a:lnTo>
                    <a:pt x="140" y="0"/>
                  </a:lnTo>
                  <a:lnTo>
                    <a:pt x="161" y="0"/>
                  </a:lnTo>
                  <a:lnTo>
                    <a:pt x="161" y="267"/>
                  </a:lnTo>
                  <a:lnTo>
                    <a:pt x="230" y="267"/>
                  </a:lnTo>
                  <a:lnTo>
                    <a:pt x="230" y="0"/>
                  </a:lnTo>
                  <a:lnTo>
                    <a:pt x="251" y="0"/>
                  </a:lnTo>
                  <a:lnTo>
                    <a:pt x="251" y="259"/>
                  </a:lnTo>
                  <a:lnTo>
                    <a:pt x="267" y="259"/>
                  </a:lnTo>
                  <a:lnTo>
                    <a:pt x="269" y="261"/>
                  </a:lnTo>
                  <a:lnTo>
                    <a:pt x="296" y="261"/>
                  </a:lnTo>
                  <a:lnTo>
                    <a:pt x="299" y="263"/>
                  </a:lnTo>
                  <a:lnTo>
                    <a:pt x="328" y="263"/>
                  </a:lnTo>
                  <a:lnTo>
                    <a:pt x="332" y="265"/>
                  </a:lnTo>
                  <a:lnTo>
                    <a:pt x="359" y="265"/>
                  </a:lnTo>
                  <a:lnTo>
                    <a:pt x="361" y="267"/>
                  </a:lnTo>
                  <a:lnTo>
                    <a:pt x="376" y="267"/>
                  </a:lnTo>
                  <a:close/>
                </a:path>
              </a:pathLst>
            </a:custGeom>
            <a:solidFill>
              <a:srgbClr val="FF0000"/>
            </a:solidFill>
            <a:ln w="0">
              <a:solidFill>
                <a:srgbClr val="000000"/>
              </a:solidFill>
              <a:prstDash val="solid"/>
              <a:round/>
              <a:headEnd/>
              <a:tailEnd/>
            </a:ln>
          </p:spPr>
          <p:txBody>
            <a:bodyPr/>
            <a:lstStyle/>
            <a:p>
              <a:endParaRPr lang="en-US"/>
            </a:p>
          </p:txBody>
        </p:sp>
        <p:sp>
          <p:nvSpPr>
            <p:cNvPr id="94300" name="Freeform 110">
              <a:extLst>
                <a:ext uri="{FF2B5EF4-FFF2-40B4-BE49-F238E27FC236}">
                  <a16:creationId xmlns:a16="http://schemas.microsoft.com/office/drawing/2014/main" id="{9B94D2A1-3265-9281-7889-5F702C0D3F4B}"/>
                </a:ext>
              </a:extLst>
            </p:cNvPr>
            <p:cNvSpPr>
              <a:spLocks/>
            </p:cNvSpPr>
            <p:nvPr/>
          </p:nvSpPr>
          <p:spPr bwMode="auto">
            <a:xfrm flipV="1">
              <a:off x="1636" y="1712"/>
              <a:ext cx="248" cy="313"/>
            </a:xfrm>
            <a:custGeom>
              <a:avLst/>
              <a:gdLst>
                <a:gd name="T0" fmla="*/ 0 w 248"/>
                <a:gd name="T1" fmla="*/ 313 h 313"/>
                <a:gd name="T2" fmla="*/ 0 w 248"/>
                <a:gd name="T3" fmla="*/ 0 h 313"/>
                <a:gd name="T4" fmla="*/ 198 w 248"/>
                <a:gd name="T5" fmla="*/ 0 h 313"/>
                <a:gd name="T6" fmla="*/ 198 w 248"/>
                <a:gd name="T7" fmla="*/ 59 h 313"/>
                <a:gd name="T8" fmla="*/ 200 w 248"/>
                <a:gd name="T9" fmla="*/ 59 h 313"/>
                <a:gd name="T10" fmla="*/ 200 w 248"/>
                <a:gd name="T11" fmla="*/ 63 h 313"/>
                <a:gd name="T12" fmla="*/ 202 w 248"/>
                <a:gd name="T13" fmla="*/ 63 h 313"/>
                <a:gd name="T14" fmla="*/ 202 w 248"/>
                <a:gd name="T15" fmla="*/ 67 h 313"/>
                <a:gd name="T16" fmla="*/ 204 w 248"/>
                <a:gd name="T17" fmla="*/ 67 h 313"/>
                <a:gd name="T18" fmla="*/ 204 w 248"/>
                <a:gd name="T19" fmla="*/ 69 h 313"/>
                <a:gd name="T20" fmla="*/ 206 w 248"/>
                <a:gd name="T21" fmla="*/ 69 h 313"/>
                <a:gd name="T22" fmla="*/ 206 w 248"/>
                <a:gd name="T23" fmla="*/ 71 h 313"/>
                <a:gd name="T24" fmla="*/ 208 w 248"/>
                <a:gd name="T25" fmla="*/ 71 h 313"/>
                <a:gd name="T26" fmla="*/ 208 w 248"/>
                <a:gd name="T27" fmla="*/ 73 h 313"/>
                <a:gd name="T28" fmla="*/ 212 w 248"/>
                <a:gd name="T29" fmla="*/ 77 h 313"/>
                <a:gd name="T30" fmla="*/ 213 w 248"/>
                <a:gd name="T31" fmla="*/ 77 h 313"/>
                <a:gd name="T32" fmla="*/ 215 w 248"/>
                <a:gd name="T33" fmla="*/ 79 h 313"/>
                <a:gd name="T34" fmla="*/ 217 w 248"/>
                <a:gd name="T35" fmla="*/ 79 h 313"/>
                <a:gd name="T36" fmla="*/ 219 w 248"/>
                <a:gd name="T37" fmla="*/ 80 h 313"/>
                <a:gd name="T38" fmla="*/ 223 w 248"/>
                <a:gd name="T39" fmla="*/ 80 h 313"/>
                <a:gd name="T40" fmla="*/ 223 w 248"/>
                <a:gd name="T41" fmla="*/ 82 h 313"/>
                <a:gd name="T42" fmla="*/ 248 w 248"/>
                <a:gd name="T43" fmla="*/ 82 h 313"/>
                <a:gd name="T44" fmla="*/ 248 w 248"/>
                <a:gd name="T45" fmla="*/ 151 h 313"/>
                <a:gd name="T46" fmla="*/ 202 w 248"/>
                <a:gd name="T47" fmla="*/ 151 h 313"/>
                <a:gd name="T48" fmla="*/ 202 w 248"/>
                <a:gd name="T49" fmla="*/ 257 h 313"/>
                <a:gd name="T50" fmla="*/ 60 w 248"/>
                <a:gd name="T51" fmla="*/ 288 h 313"/>
                <a:gd name="T52" fmla="*/ 56 w 248"/>
                <a:gd name="T53" fmla="*/ 313 h 313"/>
                <a:gd name="T54" fmla="*/ 0 w 248"/>
                <a:gd name="T55" fmla="*/ 31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8" h="313">
                  <a:moveTo>
                    <a:pt x="0" y="313"/>
                  </a:moveTo>
                  <a:lnTo>
                    <a:pt x="0" y="0"/>
                  </a:lnTo>
                  <a:lnTo>
                    <a:pt x="198" y="0"/>
                  </a:lnTo>
                  <a:lnTo>
                    <a:pt x="198" y="59"/>
                  </a:lnTo>
                  <a:lnTo>
                    <a:pt x="200" y="59"/>
                  </a:lnTo>
                  <a:lnTo>
                    <a:pt x="200" y="63"/>
                  </a:lnTo>
                  <a:lnTo>
                    <a:pt x="202" y="63"/>
                  </a:lnTo>
                  <a:lnTo>
                    <a:pt x="202" y="67"/>
                  </a:lnTo>
                  <a:lnTo>
                    <a:pt x="204" y="67"/>
                  </a:lnTo>
                  <a:lnTo>
                    <a:pt x="204" y="69"/>
                  </a:lnTo>
                  <a:lnTo>
                    <a:pt x="206" y="69"/>
                  </a:lnTo>
                  <a:lnTo>
                    <a:pt x="206" y="71"/>
                  </a:lnTo>
                  <a:lnTo>
                    <a:pt x="208" y="71"/>
                  </a:lnTo>
                  <a:lnTo>
                    <a:pt x="208" y="73"/>
                  </a:lnTo>
                  <a:lnTo>
                    <a:pt x="212" y="77"/>
                  </a:lnTo>
                  <a:lnTo>
                    <a:pt x="213" y="77"/>
                  </a:lnTo>
                  <a:lnTo>
                    <a:pt x="215" y="79"/>
                  </a:lnTo>
                  <a:lnTo>
                    <a:pt x="217" y="79"/>
                  </a:lnTo>
                  <a:lnTo>
                    <a:pt x="219" y="80"/>
                  </a:lnTo>
                  <a:lnTo>
                    <a:pt x="223" y="80"/>
                  </a:lnTo>
                  <a:lnTo>
                    <a:pt x="223" y="82"/>
                  </a:lnTo>
                  <a:lnTo>
                    <a:pt x="248" y="82"/>
                  </a:lnTo>
                  <a:lnTo>
                    <a:pt x="248" y="151"/>
                  </a:lnTo>
                  <a:lnTo>
                    <a:pt x="202" y="151"/>
                  </a:lnTo>
                  <a:lnTo>
                    <a:pt x="202" y="257"/>
                  </a:lnTo>
                  <a:lnTo>
                    <a:pt x="60" y="288"/>
                  </a:lnTo>
                  <a:lnTo>
                    <a:pt x="56" y="313"/>
                  </a:lnTo>
                  <a:lnTo>
                    <a:pt x="0" y="313"/>
                  </a:lnTo>
                  <a:close/>
                </a:path>
              </a:pathLst>
            </a:custGeom>
            <a:solidFill>
              <a:srgbClr val="BFBFBF"/>
            </a:solidFill>
            <a:ln w="0">
              <a:solidFill>
                <a:srgbClr val="000000"/>
              </a:solidFill>
              <a:prstDash val="solid"/>
              <a:round/>
              <a:headEnd/>
              <a:tailEnd/>
            </a:ln>
          </p:spPr>
          <p:txBody>
            <a:bodyPr/>
            <a:lstStyle/>
            <a:p>
              <a:endParaRPr lang="en-US"/>
            </a:p>
          </p:txBody>
        </p:sp>
        <p:sp>
          <p:nvSpPr>
            <p:cNvPr id="94301" name="Freeform 111">
              <a:extLst>
                <a:ext uri="{FF2B5EF4-FFF2-40B4-BE49-F238E27FC236}">
                  <a16:creationId xmlns:a16="http://schemas.microsoft.com/office/drawing/2014/main" id="{7D9DF541-D3F2-9E68-BE29-CAB57172EE9D}"/>
                </a:ext>
              </a:extLst>
            </p:cNvPr>
            <p:cNvSpPr>
              <a:spLocks/>
            </p:cNvSpPr>
            <p:nvPr/>
          </p:nvSpPr>
          <p:spPr bwMode="auto">
            <a:xfrm flipV="1">
              <a:off x="1997" y="1712"/>
              <a:ext cx="250" cy="313"/>
            </a:xfrm>
            <a:custGeom>
              <a:avLst/>
              <a:gdLst>
                <a:gd name="T0" fmla="*/ 250 w 250"/>
                <a:gd name="T1" fmla="*/ 313 h 313"/>
                <a:gd name="T2" fmla="*/ 250 w 250"/>
                <a:gd name="T3" fmla="*/ 0 h 313"/>
                <a:gd name="T4" fmla="*/ 50 w 250"/>
                <a:gd name="T5" fmla="*/ 0 h 313"/>
                <a:gd name="T6" fmla="*/ 50 w 250"/>
                <a:gd name="T7" fmla="*/ 57 h 313"/>
                <a:gd name="T8" fmla="*/ 48 w 250"/>
                <a:gd name="T9" fmla="*/ 59 h 313"/>
                <a:gd name="T10" fmla="*/ 48 w 250"/>
                <a:gd name="T11" fmla="*/ 65 h 313"/>
                <a:gd name="T12" fmla="*/ 46 w 250"/>
                <a:gd name="T13" fmla="*/ 65 h 313"/>
                <a:gd name="T14" fmla="*/ 46 w 250"/>
                <a:gd name="T15" fmla="*/ 67 h 313"/>
                <a:gd name="T16" fmla="*/ 45 w 250"/>
                <a:gd name="T17" fmla="*/ 69 h 313"/>
                <a:gd name="T18" fmla="*/ 45 w 250"/>
                <a:gd name="T19" fmla="*/ 71 h 313"/>
                <a:gd name="T20" fmla="*/ 43 w 250"/>
                <a:gd name="T21" fmla="*/ 71 h 313"/>
                <a:gd name="T22" fmla="*/ 41 w 250"/>
                <a:gd name="T23" fmla="*/ 73 h 313"/>
                <a:gd name="T24" fmla="*/ 41 w 250"/>
                <a:gd name="T25" fmla="*/ 75 h 313"/>
                <a:gd name="T26" fmla="*/ 39 w 250"/>
                <a:gd name="T27" fmla="*/ 75 h 313"/>
                <a:gd name="T28" fmla="*/ 39 w 250"/>
                <a:gd name="T29" fmla="*/ 77 h 313"/>
                <a:gd name="T30" fmla="*/ 35 w 250"/>
                <a:gd name="T31" fmla="*/ 77 h 313"/>
                <a:gd name="T32" fmla="*/ 35 w 250"/>
                <a:gd name="T33" fmla="*/ 79 h 313"/>
                <a:gd name="T34" fmla="*/ 31 w 250"/>
                <a:gd name="T35" fmla="*/ 79 h 313"/>
                <a:gd name="T36" fmla="*/ 31 w 250"/>
                <a:gd name="T37" fmla="*/ 80 h 313"/>
                <a:gd name="T38" fmla="*/ 27 w 250"/>
                <a:gd name="T39" fmla="*/ 80 h 313"/>
                <a:gd name="T40" fmla="*/ 25 w 250"/>
                <a:gd name="T41" fmla="*/ 82 h 313"/>
                <a:gd name="T42" fmla="*/ 0 w 250"/>
                <a:gd name="T43" fmla="*/ 82 h 313"/>
                <a:gd name="T44" fmla="*/ 0 w 250"/>
                <a:gd name="T45" fmla="*/ 151 h 313"/>
                <a:gd name="T46" fmla="*/ 48 w 250"/>
                <a:gd name="T47" fmla="*/ 151 h 313"/>
                <a:gd name="T48" fmla="*/ 48 w 250"/>
                <a:gd name="T49" fmla="*/ 257 h 313"/>
                <a:gd name="T50" fmla="*/ 189 w 250"/>
                <a:gd name="T51" fmla="*/ 288 h 313"/>
                <a:gd name="T52" fmla="*/ 192 w 250"/>
                <a:gd name="T53" fmla="*/ 313 h 313"/>
                <a:gd name="T54" fmla="*/ 250 w 250"/>
                <a:gd name="T55" fmla="*/ 313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0" h="313">
                  <a:moveTo>
                    <a:pt x="250" y="313"/>
                  </a:moveTo>
                  <a:lnTo>
                    <a:pt x="250" y="0"/>
                  </a:lnTo>
                  <a:lnTo>
                    <a:pt x="50" y="0"/>
                  </a:lnTo>
                  <a:lnTo>
                    <a:pt x="50" y="57"/>
                  </a:lnTo>
                  <a:lnTo>
                    <a:pt x="48" y="59"/>
                  </a:lnTo>
                  <a:lnTo>
                    <a:pt x="48" y="65"/>
                  </a:lnTo>
                  <a:lnTo>
                    <a:pt x="46" y="65"/>
                  </a:lnTo>
                  <a:lnTo>
                    <a:pt x="46" y="67"/>
                  </a:lnTo>
                  <a:lnTo>
                    <a:pt x="45" y="69"/>
                  </a:lnTo>
                  <a:lnTo>
                    <a:pt x="45" y="71"/>
                  </a:lnTo>
                  <a:lnTo>
                    <a:pt x="43" y="71"/>
                  </a:lnTo>
                  <a:lnTo>
                    <a:pt x="41" y="73"/>
                  </a:lnTo>
                  <a:lnTo>
                    <a:pt x="41" y="75"/>
                  </a:lnTo>
                  <a:lnTo>
                    <a:pt x="39" y="75"/>
                  </a:lnTo>
                  <a:lnTo>
                    <a:pt x="39" y="77"/>
                  </a:lnTo>
                  <a:lnTo>
                    <a:pt x="35" y="77"/>
                  </a:lnTo>
                  <a:lnTo>
                    <a:pt x="35" y="79"/>
                  </a:lnTo>
                  <a:lnTo>
                    <a:pt x="31" y="79"/>
                  </a:lnTo>
                  <a:lnTo>
                    <a:pt x="31" y="80"/>
                  </a:lnTo>
                  <a:lnTo>
                    <a:pt x="27" y="80"/>
                  </a:lnTo>
                  <a:lnTo>
                    <a:pt x="25" y="82"/>
                  </a:lnTo>
                  <a:lnTo>
                    <a:pt x="0" y="82"/>
                  </a:lnTo>
                  <a:lnTo>
                    <a:pt x="0" y="151"/>
                  </a:lnTo>
                  <a:lnTo>
                    <a:pt x="48" y="151"/>
                  </a:lnTo>
                  <a:lnTo>
                    <a:pt x="48" y="257"/>
                  </a:lnTo>
                  <a:lnTo>
                    <a:pt x="189" y="288"/>
                  </a:lnTo>
                  <a:lnTo>
                    <a:pt x="192" y="313"/>
                  </a:lnTo>
                  <a:lnTo>
                    <a:pt x="250" y="313"/>
                  </a:lnTo>
                  <a:close/>
                </a:path>
              </a:pathLst>
            </a:custGeom>
            <a:solidFill>
              <a:srgbClr val="BFBFBF"/>
            </a:solidFill>
            <a:ln w="0">
              <a:solidFill>
                <a:srgbClr val="000000"/>
              </a:solidFill>
              <a:prstDash val="solid"/>
              <a:round/>
              <a:headEnd/>
              <a:tailEnd/>
            </a:ln>
          </p:spPr>
          <p:txBody>
            <a:bodyPr/>
            <a:lstStyle/>
            <a:p>
              <a:endParaRPr lang="en-US"/>
            </a:p>
          </p:txBody>
        </p:sp>
        <p:sp>
          <p:nvSpPr>
            <p:cNvPr id="94302" name="Freeform 112">
              <a:extLst>
                <a:ext uri="{FF2B5EF4-FFF2-40B4-BE49-F238E27FC236}">
                  <a16:creationId xmlns:a16="http://schemas.microsoft.com/office/drawing/2014/main" id="{F2F6FB38-36C6-0B66-6DC8-5FBA4BA77252}"/>
                </a:ext>
              </a:extLst>
            </p:cNvPr>
            <p:cNvSpPr>
              <a:spLocks/>
            </p:cNvSpPr>
            <p:nvPr/>
          </p:nvSpPr>
          <p:spPr bwMode="auto">
            <a:xfrm flipV="1">
              <a:off x="2324" y="1985"/>
              <a:ext cx="2" cy="296"/>
            </a:xfrm>
            <a:custGeom>
              <a:avLst/>
              <a:gdLst>
                <a:gd name="T0" fmla="*/ 0 w 2"/>
                <a:gd name="T1" fmla="*/ 0 h 296"/>
                <a:gd name="T2" fmla="*/ 0 w 2"/>
                <a:gd name="T3" fmla="*/ 296 h 296"/>
                <a:gd name="T4" fmla="*/ 2 w 2"/>
                <a:gd name="T5" fmla="*/ 296 h 296"/>
                <a:gd name="T6" fmla="*/ 0 60000 65536"/>
                <a:gd name="T7" fmla="*/ 0 60000 65536"/>
                <a:gd name="T8" fmla="*/ 0 60000 65536"/>
              </a:gdLst>
              <a:ahLst/>
              <a:cxnLst>
                <a:cxn ang="T6">
                  <a:pos x="T0" y="T1"/>
                </a:cxn>
                <a:cxn ang="T7">
                  <a:pos x="T2" y="T3"/>
                </a:cxn>
                <a:cxn ang="T8">
                  <a:pos x="T4" y="T5"/>
                </a:cxn>
              </a:cxnLst>
              <a:rect l="0" t="0" r="r" b="b"/>
              <a:pathLst>
                <a:path w="2" h="296">
                  <a:moveTo>
                    <a:pt x="0" y="0"/>
                  </a:moveTo>
                  <a:lnTo>
                    <a:pt x="0" y="296"/>
                  </a:lnTo>
                  <a:lnTo>
                    <a:pt x="2" y="2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03" name="Freeform 113">
              <a:extLst>
                <a:ext uri="{FF2B5EF4-FFF2-40B4-BE49-F238E27FC236}">
                  <a16:creationId xmlns:a16="http://schemas.microsoft.com/office/drawing/2014/main" id="{D237E458-62FF-3068-3E16-92D647A618E8}"/>
                </a:ext>
              </a:extLst>
            </p:cNvPr>
            <p:cNvSpPr>
              <a:spLocks/>
            </p:cNvSpPr>
            <p:nvPr/>
          </p:nvSpPr>
          <p:spPr bwMode="auto">
            <a:xfrm flipV="1">
              <a:off x="2345" y="1958"/>
              <a:ext cx="2" cy="344"/>
            </a:xfrm>
            <a:custGeom>
              <a:avLst/>
              <a:gdLst>
                <a:gd name="T0" fmla="*/ 0 w 2"/>
                <a:gd name="T1" fmla="*/ 0 h 344"/>
                <a:gd name="T2" fmla="*/ 0 w 2"/>
                <a:gd name="T3" fmla="*/ 344 h 344"/>
                <a:gd name="T4" fmla="*/ 2 w 2"/>
                <a:gd name="T5" fmla="*/ 344 h 344"/>
                <a:gd name="T6" fmla="*/ 0 60000 65536"/>
                <a:gd name="T7" fmla="*/ 0 60000 65536"/>
                <a:gd name="T8" fmla="*/ 0 60000 65536"/>
              </a:gdLst>
              <a:ahLst/>
              <a:cxnLst>
                <a:cxn ang="T6">
                  <a:pos x="T0" y="T1"/>
                </a:cxn>
                <a:cxn ang="T7">
                  <a:pos x="T2" y="T3"/>
                </a:cxn>
                <a:cxn ang="T8">
                  <a:pos x="T4" y="T5"/>
                </a:cxn>
              </a:cxnLst>
              <a:rect l="0" t="0" r="r" b="b"/>
              <a:pathLst>
                <a:path w="2" h="344">
                  <a:moveTo>
                    <a:pt x="0" y="0"/>
                  </a:moveTo>
                  <a:lnTo>
                    <a:pt x="0" y="344"/>
                  </a:lnTo>
                  <a:lnTo>
                    <a:pt x="2" y="3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04" name="Freeform 114">
              <a:extLst>
                <a:ext uri="{FF2B5EF4-FFF2-40B4-BE49-F238E27FC236}">
                  <a16:creationId xmlns:a16="http://schemas.microsoft.com/office/drawing/2014/main" id="{FAC92C98-7734-2603-D70F-E48F09C01E79}"/>
                </a:ext>
              </a:extLst>
            </p:cNvPr>
            <p:cNvSpPr>
              <a:spLocks/>
            </p:cNvSpPr>
            <p:nvPr/>
          </p:nvSpPr>
          <p:spPr bwMode="auto">
            <a:xfrm flipV="1">
              <a:off x="4346" y="1958"/>
              <a:ext cx="2" cy="344"/>
            </a:xfrm>
            <a:custGeom>
              <a:avLst/>
              <a:gdLst>
                <a:gd name="T0" fmla="*/ 0 w 2"/>
                <a:gd name="T1" fmla="*/ 0 h 344"/>
                <a:gd name="T2" fmla="*/ 0 w 2"/>
                <a:gd name="T3" fmla="*/ 344 h 344"/>
                <a:gd name="T4" fmla="*/ 2 w 2"/>
                <a:gd name="T5" fmla="*/ 344 h 344"/>
                <a:gd name="T6" fmla="*/ 0 60000 65536"/>
                <a:gd name="T7" fmla="*/ 0 60000 65536"/>
                <a:gd name="T8" fmla="*/ 0 60000 65536"/>
              </a:gdLst>
              <a:ahLst/>
              <a:cxnLst>
                <a:cxn ang="T6">
                  <a:pos x="T0" y="T1"/>
                </a:cxn>
                <a:cxn ang="T7">
                  <a:pos x="T2" y="T3"/>
                </a:cxn>
                <a:cxn ang="T8">
                  <a:pos x="T4" y="T5"/>
                </a:cxn>
              </a:cxnLst>
              <a:rect l="0" t="0" r="r" b="b"/>
              <a:pathLst>
                <a:path w="2" h="344">
                  <a:moveTo>
                    <a:pt x="0" y="0"/>
                  </a:moveTo>
                  <a:lnTo>
                    <a:pt x="0" y="344"/>
                  </a:lnTo>
                  <a:lnTo>
                    <a:pt x="2" y="34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05" name="Freeform 115">
              <a:extLst>
                <a:ext uri="{FF2B5EF4-FFF2-40B4-BE49-F238E27FC236}">
                  <a16:creationId xmlns:a16="http://schemas.microsoft.com/office/drawing/2014/main" id="{61CBE30C-0659-3E24-3698-05917FDAD939}"/>
                </a:ext>
              </a:extLst>
            </p:cNvPr>
            <p:cNvSpPr>
              <a:spLocks/>
            </p:cNvSpPr>
            <p:nvPr/>
          </p:nvSpPr>
          <p:spPr bwMode="auto">
            <a:xfrm flipV="1">
              <a:off x="4384" y="1981"/>
              <a:ext cx="2" cy="301"/>
            </a:xfrm>
            <a:custGeom>
              <a:avLst/>
              <a:gdLst>
                <a:gd name="T0" fmla="*/ 0 w 2"/>
                <a:gd name="T1" fmla="*/ 0 h 301"/>
                <a:gd name="T2" fmla="*/ 0 w 2"/>
                <a:gd name="T3" fmla="*/ 301 h 301"/>
                <a:gd name="T4" fmla="*/ 2 w 2"/>
                <a:gd name="T5" fmla="*/ 301 h 301"/>
                <a:gd name="T6" fmla="*/ 0 60000 65536"/>
                <a:gd name="T7" fmla="*/ 0 60000 65536"/>
                <a:gd name="T8" fmla="*/ 0 60000 65536"/>
              </a:gdLst>
              <a:ahLst/>
              <a:cxnLst>
                <a:cxn ang="T6">
                  <a:pos x="T0" y="T1"/>
                </a:cxn>
                <a:cxn ang="T7">
                  <a:pos x="T2" y="T3"/>
                </a:cxn>
                <a:cxn ang="T8">
                  <a:pos x="T4" y="T5"/>
                </a:cxn>
              </a:cxnLst>
              <a:rect l="0" t="0" r="r" b="b"/>
              <a:pathLst>
                <a:path w="2" h="301">
                  <a:moveTo>
                    <a:pt x="0" y="0"/>
                  </a:moveTo>
                  <a:lnTo>
                    <a:pt x="0" y="301"/>
                  </a:lnTo>
                  <a:lnTo>
                    <a:pt x="2" y="3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06" name="Rectangle 116">
              <a:extLst>
                <a:ext uri="{FF2B5EF4-FFF2-40B4-BE49-F238E27FC236}">
                  <a16:creationId xmlns:a16="http://schemas.microsoft.com/office/drawing/2014/main" id="{99140181-F18E-F021-E34D-2B2751180B81}"/>
                </a:ext>
              </a:extLst>
            </p:cNvPr>
            <p:cNvSpPr>
              <a:spLocks noChangeArrowheads="1"/>
            </p:cNvSpPr>
            <p:nvPr/>
          </p:nvSpPr>
          <p:spPr bwMode="auto">
            <a:xfrm flipV="1">
              <a:off x="1907" y="2242"/>
              <a:ext cx="67" cy="275"/>
            </a:xfrm>
            <a:prstGeom prst="rect">
              <a:avLst/>
            </a:prstGeom>
            <a:solidFill>
              <a:srgbClr val="BFBFBF"/>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07" name="Freeform 117">
              <a:extLst>
                <a:ext uri="{FF2B5EF4-FFF2-40B4-BE49-F238E27FC236}">
                  <a16:creationId xmlns:a16="http://schemas.microsoft.com/office/drawing/2014/main" id="{29CA77F0-8D62-B681-B41C-28AFA2346747}"/>
                </a:ext>
              </a:extLst>
            </p:cNvPr>
            <p:cNvSpPr>
              <a:spLocks/>
            </p:cNvSpPr>
            <p:nvPr/>
          </p:nvSpPr>
          <p:spPr bwMode="auto">
            <a:xfrm flipV="1">
              <a:off x="1746" y="2242"/>
              <a:ext cx="399" cy="342"/>
            </a:xfrm>
            <a:custGeom>
              <a:avLst/>
              <a:gdLst>
                <a:gd name="T0" fmla="*/ 376 w 399"/>
                <a:gd name="T1" fmla="*/ 75 h 342"/>
                <a:gd name="T2" fmla="*/ 380 w 399"/>
                <a:gd name="T3" fmla="*/ 75 h 342"/>
                <a:gd name="T4" fmla="*/ 382 w 399"/>
                <a:gd name="T5" fmla="*/ 73 h 342"/>
                <a:gd name="T6" fmla="*/ 384 w 399"/>
                <a:gd name="T7" fmla="*/ 73 h 342"/>
                <a:gd name="T8" fmla="*/ 386 w 399"/>
                <a:gd name="T9" fmla="*/ 71 h 342"/>
                <a:gd name="T10" fmla="*/ 388 w 399"/>
                <a:gd name="T11" fmla="*/ 71 h 342"/>
                <a:gd name="T12" fmla="*/ 395 w 399"/>
                <a:gd name="T13" fmla="*/ 63 h 342"/>
                <a:gd name="T14" fmla="*/ 395 w 399"/>
                <a:gd name="T15" fmla="*/ 62 h 342"/>
                <a:gd name="T16" fmla="*/ 397 w 399"/>
                <a:gd name="T17" fmla="*/ 60 h 342"/>
                <a:gd name="T18" fmla="*/ 397 w 399"/>
                <a:gd name="T19" fmla="*/ 58 h 342"/>
                <a:gd name="T20" fmla="*/ 399 w 399"/>
                <a:gd name="T21" fmla="*/ 56 h 342"/>
                <a:gd name="T22" fmla="*/ 399 w 399"/>
                <a:gd name="T23" fmla="*/ 0 h 342"/>
                <a:gd name="T24" fmla="*/ 230 w 399"/>
                <a:gd name="T25" fmla="*/ 0 h 342"/>
                <a:gd name="T26" fmla="*/ 230 w 399"/>
                <a:gd name="T27" fmla="*/ 25 h 342"/>
                <a:gd name="T28" fmla="*/ 161 w 399"/>
                <a:gd name="T29" fmla="*/ 25 h 342"/>
                <a:gd name="T30" fmla="*/ 161 w 399"/>
                <a:gd name="T31" fmla="*/ 0 h 342"/>
                <a:gd name="T32" fmla="*/ 0 w 399"/>
                <a:gd name="T33" fmla="*/ 0 h 342"/>
                <a:gd name="T34" fmla="*/ 0 w 399"/>
                <a:gd name="T35" fmla="*/ 56 h 342"/>
                <a:gd name="T36" fmla="*/ 2 w 399"/>
                <a:gd name="T37" fmla="*/ 58 h 342"/>
                <a:gd name="T38" fmla="*/ 2 w 399"/>
                <a:gd name="T39" fmla="*/ 60 h 342"/>
                <a:gd name="T40" fmla="*/ 4 w 399"/>
                <a:gd name="T41" fmla="*/ 62 h 342"/>
                <a:gd name="T42" fmla="*/ 4 w 399"/>
                <a:gd name="T43" fmla="*/ 63 h 342"/>
                <a:gd name="T44" fmla="*/ 11 w 399"/>
                <a:gd name="T45" fmla="*/ 71 h 342"/>
                <a:gd name="T46" fmla="*/ 13 w 399"/>
                <a:gd name="T47" fmla="*/ 71 h 342"/>
                <a:gd name="T48" fmla="*/ 15 w 399"/>
                <a:gd name="T49" fmla="*/ 73 h 342"/>
                <a:gd name="T50" fmla="*/ 17 w 399"/>
                <a:gd name="T51" fmla="*/ 73 h 342"/>
                <a:gd name="T52" fmla="*/ 19 w 399"/>
                <a:gd name="T53" fmla="*/ 75 h 342"/>
                <a:gd name="T54" fmla="*/ 34 w 399"/>
                <a:gd name="T55" fmla="*/ 75 h 342"/>
                <a:gd name="T56" fmla="*/ 36 w 399"/>
                <a:gd name="T57" fmla="*/ 77 h 342"/>
                <a:gd name="T58" fmla="*/ 57 w 399"/>
                <a:gd name="T59" fmla="*/ 77 h 342"/>
                <a:gd name="T60" fmla="*/ 59 w 399"/>
                <a:gd name="T61" fmla="*/ 79 h 342"/>
                <a:gd name="T62" fmla="*/ 79 w 399"/>
                <a:gd name="T63" fmla="*/ 79 h 342"/>
                <a:gd name="T64" fmla="*/ 82 w 399"/>
                <a:gd name="T65" fmla="*/ 81 h 342"/>
                <a:gd name="T66" fmla="*/ 103 w 399"/>
                <a:gd name="T67" fmla="*/ 81 h 342"/>
                <a:gd name="T68" fmla="*/ 105 w 399"/>
                <a:gd name="T69" fmla="*/ 83 h 342"/>
                <a:gd name="T70" fmla="*/ 127 w 399"/>
                <a:gd name="T71" fmla="*/ 83 h 342"/>
                <a:gd name="T72" fmla="*/ 128 w 399"/>
                <a:gd name="T73" fmla="*/ 85 h 342"/>
                <a:gd name="T74" fmla="*/ 140 w 399"/>
                <a:gd name="T75" fmla="*/ 85 h 342"/>
                <a:gd name="T76" fmla="*/ 140 w 399"/>
                <a:gd name="T77" fmla="*/ 342 h 342"/>
                <a:gd name="T78" fmla="*/ 161 w 399"/>
                <a:gd name="T79" fmla="*/ 342 h 342"/>
                <a:gd name="T80" fmla="*/ 161 w 399"/>
                <a:gd name="T81" fmla="*/ 75 h 342"/>
                <a:gd name="T82" fmla="*/ 230 w 399"/>
                <a:gd name="T83" fmla="*/ 75 h 342"/>
                <a:gd name="T84" fmla="*/ 230 w 399"/>
                <a:gd name="T85" fmla="*/ 342 h 342"/>
                <a:gd name="T86" fmla="*/ 251 w 399"/>
                <a:gd name="T87" fmla="*/ 342 h 342"/>
                <a:gd name="T88" fmla="*/ 251 w 399"/>
                <a:gd name="T89" fmla="*/ 83 h 342"/>
                <a:gd name="T90" fmla="*/ 267 w 399"/>
                <a:gd name="T91" fmla="*/ 83 h 342"/>
                <a:gd name="T92" fmla="*/ 269 w 399"/>
                <a:gd name="T93" fmla="*/ 81 h 342"/>
                <a:gd name="T94" fmla="*/ 296 w 399"/>
                <a:gd name="T95" fmla="*/ 81 h 342"/>
                <a:gd name="T96" fmla="*/ 299 w 399"/>
                <a:gd name="T97" fmla="*/ 79 h 342"/>
                <a:gd name="T98" fmla="*/ 328 w 399"/>
                <a:gd name="T99" fmla="*/ 79 h 342"/>
                <a:gd name="T100" fmla="*/ 332 w 399"/>
                <a:gd name="T101" fmla="*/ 77 h 342"/>
                <a:gd name="T102" fmla="*/ 359 w 399"/>
                <a:gd name="T103" fmla="*/ 77 h 342"/>
                <a:gd name="T104" fmla="*/ 361 w 399"/>
                <a:gd name="T105" fmla="*/ 75 h 342"/>
                <a:gd name="T106" fmla="*/ 376 w 399"/>
                <a:gd name="T107" fmla="*/ 75 h 3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9" h="342">
                  <a:moveTo>
                    <a:pt x="376" y="75"/>
                  </a:moveTo>
                  <a:lnTo>
                    <a:pt x="380" y="75"/>
                  </a:lnTo>
                  <a:lnTo>
                    <a:pt x="382" y="73"/>
                  </a:lnTo>
                  <a:lnTo>
                    <a:pt x="384" y="73"/>
                  </a:lnTo>
                  <a:lnTo>
                    <a:pt x="386" y="71"/>
                  </a:lnTo>
                  <a:lnTo>
                    <a:pt x="388" y="71"/>
                  </a:lnTo>
                  <a:lnTo>
                    <a:pt x="395" y="63"/>
                  </a:lnTo>
                  <a:lnTo>
                    <a:pt x="395" y="62"/>
                  </a:lnTo>
                  <a:lnTo>
                    <a:pt x="397" y="60"/>
                  </a:lnTo>
                  <a:lnTo>
                    <a:pt x="397" y="58"/>
                  </a:lnTo>
                  <a:lnTo>
                    <a:pt x="399" y="56"/>
                  </a:lnTo>
                  <a:lnTo>
                    <a:pt x="399" y="0"/>
                  </a:lnTo>
                  <a:lnTo>
                    <a:pt x="230" y="0"/>
                  </a:lnTo>
                  <a:lnTo>
                    <a:pt x="230" y="25"/>
                  </a:lnTo>
                  <a:lnTo>
                    <a:pt x="161" y="25"/>
                  </a:lnTo>
                  <a:lnTo>
                    <a:pt x="161" y="0"/>
                  </a:lnTo>
                  <a:lnTo>
                    <a:pt x="0" y="0"/>
                  </a:lnTo>
                  <a:lnTo>
                    <a:pt x="0" y="56"/>
                  </a:lnTo>
                  <a:lnTo>
                    <a:pt x="2" y="58"/>
                  </a:lnTo>
                  <a:lnTo>
                    <a:pt x="2" y="60"/>
                  </a:lnTo>
                  <a:lnTo>
                    <a:pt x="4" y="62"/>
                  </a:lnTo>
                  <a:lnTo>
                    <a:pt x="4" y="63"/>
                  </a:lnTo>
                  <a:lnTo>
                    <a:pt x="11" y="71"/>
                  </a:lnTo>
                  <a:lnTo>
                    <a:pt x="13" y="71"/>
                  </a:lnTo>
                  <a:lnTo>
                    <a:pt x="15" y="73"/>
                  </a:lnTo>
                  <a:lnTo>
                    <a:pt x="17" y="73"/>
                  </a:lnTo>
                  <a:lnTo>
                    <a:pt x="19" y="75"/>
                  </a:lnTo>
                  <a:lnTo>
                    <a:pt x="34" y="75"/>
                  </a:lnTo>
                  <a:lnTo>
                    <a:pt x="36" y="77"/>
                  </a:lnTo>
                  <a:lnTo>
                    <a:pt x="57" y="77"/>
                  </a:lnTo>
                  <a:lnTo>
                    <a:pt x="59" y="79"/>
                  </a:lnTo>
                  <a:lnTo>
                    <a:pt x="79" y="79"/>
                  </a:lnTo>
                  <a:lnTo>
                    <a:pt x="82" y="81"/>
                  </a:lnTo>
                  <a:lnTo>
                    <a:pt x="103" y="81"/>
                  </a:lnTo>
                  <a:lnTo>
                    <a:pt x="105" y="83"/>
                  </a:lnTo>
                  <a:lnTo>
                    <a:pt x="127" y="83"/>
                  </a:lnTo>
                  <a:lnTo>
                    <a:pt x="128" y="85"/>
                  </a:lnTo>
                  <a:lnTo>
                    <a:pt x="140" y="85"/>
                  </a:lnTo>
                  <a:lnTo>
                    <a:pt x="140" y="342"/>
                  </a:lnTo>
                  <a:lnTo>
                    <a:pt x="161" y="342"/>
                  </a:lnTo>
                  <a:lnTo>
                    <a:pt x="161" y="75"/>
                  </a:lnTo>
                  <a:lnTo>
                    <a:pt x="230" y="75"/>
                  </a:lnTo>
                  <a:lnTo>
                    <a:pt x="230" y="342"/>
                  </a:lnTo>
                  <a:lnTo>
                    <a:pt x="251" y="342"/>
                  </a:lnTo>
                  <a:lnTo>
                    <a:pt x="251" y="83"/>
                  </a:lnTo>
                  <a:lnTo>
                    <a:pt x="267" y="83"/>
                  </a:lnTo>
                  <a:lnTo>
                    <a:pt x="269" y="81"/>
                  </a:lnTo>
                  <a:lnTo>
                    <a:pt x="296" y="81"/>
                  </a:lnTo>
                  <a:lnTo>
                    <a:pt x="299" y="79"/>
                  </a:lnTo>
                  <a:lnTo>
                    <a:pt x="328" y="79"/>
                  </a:lnTo>
                  <a:lnTo>
                    <a:pt x="332" y="77"/>
                  </a:lnTo>
                  <a:lnTo>
                    <a:pt x="359" y="77"/>
                  </a:lnTo>
                  <a:lnTo>
                    <a:pt x="361" y="75"/>
                  </a:lnTo>
                  <a:lnTo>
                    <a:pt x="376" y="75"/>
                  </a:lnTo>
                  <a:close/>
                </a:path>
              </a:pathLst>
            </a:custGeom>
            <a:solidFill>
              <a:srgbClr val="FF0000"/>
            </a:solidFill>
            <a:ln w="0">
              <a:solidFill>
                <a:srgbClr val="000000"/>
              </a:solidFill>
              <a:prstDash val="solid"/>
              <a:round/>
              <a:headEnd/>
              <a:tailEnd/>
            </a:ln>
          </p:spPr>
          <p:txBody>
            <a:bodyPr/>
            <a:lstStyle/>
            <a:p>
              <a:endParaRPr lang="en-US"/>
            </a:p>
          </p:txBody>
        </p:sp>
        <p:sp>
          <p:nvSpPr>
            <p:cNvPr id="94308" name="Rectangle 118">
              <a:extLst>
                <a:ext uri="{FF2B5EF4-FFF2-40B4-BE49-F238E27FC236}">
                  <a16:creationId xmlns:a16="http://schemas.microsoft.com/office/drawing/2014/main" id="{2951C866-37AD-60E1-8157-E64B768D38F6}"/>
                </a:ext>
              </a:extLst>
            </p:cNvPr>
            <p:cNvSpPr>
              <a:spLocks noChangeArrowheads="1"/>
            </p:cNvSpPr>
            <p:nvPr/>
          </p:nvSpPr>
          <p:spPr bwMode="auto">
            <a:xfrm flipV="1">
              <a:off x="1346" y="2054"/>
              <a:ext cx="202" cy="15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309" name="Freeform 119">
              <a:extLst>
                <a:ext uri="{FF2B5EF4-FFF2-40B4-BE49-F238E27FC236}">
                  <a16:creationId xmlns:a16="http://schemas.microsoft.com/office/drawing/2014/main" id="{E8AAD74B-7AF8-1BFD-BBF9-E7801966CCE2}"/>
                </a:ext>
              </a:extLst>
            </p:cNvPr>
            <p:cNvSpPr>
              <a:spLocks/>
            </p:cNvSpPr>
            <p:nvPr/>
          </p:nvSpPr>
          <p:spPr bwMode="auto">
            <a:xfrm flipV="1">
              <a:off x="1141" y="2050"/>
              <a:ext cx="2" cy="165"/>
            </a:xfrm>
            <a:custGeom>
              <a:avLst/>
              <a:gdLst>
                <a:gd name="T0" fmla="*/ 0 w 2"/>
                <a:gd name="T1" fmla="*/ 0 h 165"/>
                <a:gd name="T2" fmla="*/ 0 w 2"/>
                <a:gd name="T3" fmla="*/ 165 h 165"/>
                <a:gd name="T4" fmla="*/ 2 w 2"/>
                <a:gd name="T5" fmla="*/ 165 h 165"/>
                <a:gd name="T6" fmla="*/ 0 60000 65536"/>
                <a:gd name="T7" fmla="*/ 0 60000 65536"/>
                <a:gd name="T8" fmla="*/ 0 60000 65536"/>
              </a:gdLst>
              <a:ahLst/>
              <a:cxnLst>
                <a:cxn ang="T6">
                  <a:pos x="T0" y="T1"/>
                </a:cxn>
                <a:cxn ang="T7">
                  <a:pos x="T2" y="T3"/>
                </a:cxn>
                <a:cxn ang="T8">
                  <a:pos x="T4" y="T5"/>
                </a:cxn>
              </a:cxnLst>
              <a:rect l="0" t="0" r="r" b="b"/>
              <a:pathLst>
                <a:path w="2" h="165">
                  <a:moveTo>
                    <a:pt x="0" y="0"/>
                  </a:moveTo>
                  <a:lnTo>
                    <a:pt x="0" y="165"/>
                  </a:lnTo>
                  <a:lnTo>
                    <a:pt x="2" y="1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0" name="Freeform 120">
              <a:extLst>
                <a:ext uri="{FF2B5EF4-FFF2-40B4-BE49-F238E27FC236}">
                  <a16:creationId xmlns:a16="http://schemas.microsoft.com/office/drawing/2014/main" id="{87781FF0-C809-61A9-673F-DDD595D52EA9}"/>
                </a:ext>
              </a:extLst>
            </p:cNvPr>
            <p:cNvSpPr>
              <a:spLocks/>
            </p:cNvSpPr>
            <p:nvPr/>
          </p:nvSpPr>
          <p:spPr bwMode="auto">
            <a:xfrm flipV="1">
              <a:off x="1220" y="2053"/>
              <a:ext cx="126" cy="1"/>
            </a:xfrm>
            <a:custGeom>
              <a:avLst/>
              <a:gdLst>
                <a:gd name="T0" fmla="*/ 0 w 126"/>
                <a:gd name="T1" fmla="*/ 0 h 1"/>
                <a:gd name="T2" fmla="*/ 124 w 126"/>
                <a:gd name="T3" fmla="*/ 0 h 1"/>
                <a:gd name="T4" fmla="*/ 126 w 126"/>
                <a:gd name="T5" fmla="*/ 0 h 1"/>
                <a:gd name="T6" fmla="*/ 0 60000 65536"/>
                <a:gd name="T7" fmla="*/ 0 60000 65536"/>
                <a:gd name="T8" fmla="*/ 0 60000 65536"/>
              </a:gdLst>
              <a:ahLst/>
              <a:cxnLst>
                <a:cxn ang="T6">
                  <a:pos x="T0" y="T1"/>
                </a:cxn>
                <a:cxn ang="T7">
                  <a:pos x="T2" y="T3"/>
                </a:cxn>
                <a:cxn ang="T8">
                  <a:pos x="T4" y="T5"/>
                </a:cxn>
              </a:cxnLst>
              <a:rect l="0" t="0" r="r" b="b"/>
              <a:pathLst>
                <a:path w="126" h="1">
                  <a:moveTo>
                    <a:pt x="0" y="0"/>
                  </a:moveTo>
                  <a:lnTo>
                    <a:pt x="124" y="0"/>
                  </a:lnTo>
                  <a:lnTo>
                    <a:pt x="1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1" name="Freeform 121">
              <a:extLst>
                <a:ext uri="{FF2B5EF4-FFF2-40B4-BE49-F238E27FC236}">
                  <a16:creationId xmlns:a16="http://schemas.microsoft.com/office/drawing/2014/main" id="{BD1D9B15-80CA-347B-870A-12DA18E2E07A}"/>
                </a:ext>
              </a:extLst>
            </p:cNvPr>
            <p:cNvSpPr>
              <a:spLocks/>
            </p:cNvSpPr>
            <p:nvPr/>
          </p:nvSpPr>
          <p:spPr bwMode="auto">
            <a:xfrm flipV="1">
              <a:off x="1220" y="2212"/>
              <a:ext cx="126" cy="1"/>
            </a:xfrm>
            <a:custGeom>
              <a:avLst/>
              <a:gdLst>
                <a:gd name="T0" fmla="*/ 0 w 126"/>
                <a:gd name="T1" fmla="*/ 0 h 1"/>
                <a:gd name="T2" fmla="*/ 124 w 126"/>
                <a:gd name="T3" fmla="*/ 0 h 1"/>
                <a:gd name="T4" fmla="*/ 126 w 126"/>
                <a:gd name="T5" fmla="*/ 0 h 1"/>
                <a:gd name="T6" fmla="*/ 0 60000 65536"/>
                <a:gd name="T7" fmla="*/ 0 60000 65536"/>
                <a:gd name="T8" fmla="*/ 0 60000 65536"/>
              </a:gdLst>
              <a:ahLst/>
              <a:cxnLst>
                <a:cxn ang="T6">
                  <a:pos x="T0" y="T1"/>
                </a:cxn>
                <a:cxn ang="T7">
                  <a:pos x="T2" y="T3"/>
                </a:cxn>
                <a:cxn ang="T8">
                  <a:pos x="T4" y="T5"/>
                </a:cxn>
              </a:cxnLst>
              <a:rect l="0" t="0" r="r" b="b"/>
              <a:pathLst>
                <a:path w="126" h="1">
                  <a:moveTo>
                    <a:pt x="0" y="0"/>
                  </a:moveTo>
                  <a:lnTo>
                    <a:pt x="124" y="0"/>
                  </a:lnTo>
                  <a:lnTo>
                    <a:pt x="12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2" name="Freeform 122">
              <a:extLst>
                <a:ext uri="{FF2B5EF4-FFF2-40B4-BE49-F238E27FC236}">
                  <a16:creationId xmlns:a16="http://schemas.microsoft.com/office/drawing/2014/main" id="{57129467-F620-4BD8-D399-AD6CB9DEF9A3}"/>
                </a:ext>
              </a:extLst>
            </p:cNvPr>
            <p:cNvSpPr>
              <a:spLocks/>
            </p:cNvSpPr>
            <p:nvPr/>
          </p:nvSpPr>
          <p:spPr bwMode="auto">
            <a:xfrm flipV="1">
              <a:off x="1008" y="1950"/>
              <a:ext cx="626" cy="354"/>
            </a:xfrm>
            <a:custGeom>
              <a:avLst/>
              <a:gdLst>
                <a:gd name="T0" fmla="*/ 528 w 626"/>
                <a:gd name="T1" fmla="*/ 348 h 354"/>
                <a:gd name="T2" fmla="*/ 550 w 626"/>
                <a:gd name="T3" fmla="*/ 329 h 354"/>
                <a:gd name="T4" fmla="*/ 626 w 626"/>
                <a:gd name="T5" fmla="*/ 329 h 354"/>
                <a:gd name="T6" fmla="*/ 626 w 626"/>
                <a:gd name="T7" fmla="*/ 281 h 354"/>
                <a:gd name="T8" fmla="*/ 210 w 626"/>
                <a:gd name="T9" fmla="*/ 281 h 354"/>
                <a:gd name="T10" fmla="*/ 210 w 626"/>
                <a:gd name="T11" fmla="*/ 250 h 354"/>
                <a:gd name="T12" fmla="*/ 131 w 626"/>
                <a:gd name="T13" fmla="*/ 250 h 354"/>
                <a:gd name="T14" fmla="*/ 93 w 626"/>
                <a:gd name="T15" fmla="*/ 162 h 354"/>
                <a:gd name="T16" fmla="*/ 133 w 626"/>
                <a:gd name="T17" fmla="*/ 93 h 354"/>
                <a:gd name="T18" fmla="*/ 210 w 626"/>
                <a:gd name="T19" fmla="*/ 93 h 354"/>
                <a:gd name="T20" fmla="*/ 210 w 626"/>
                <a:gd name="T21" fmla="*/ 60 h 354"/>
                <a:gd name="T22" fmla="*/ 626 w 626"/>
                <a:gd name="T23" fmla="*/ 60 h 354"/>
                <a:gd name="T24" fmla="*/ 626 w 626"/>
                <a:gd name="T25" fmla="*/ 18 h 354"/>
                <a:gd name="T26" fmla="*/ 550 w 626"/>
                <a:gd name="T27" fmla="*/ 18 h 354"/>
                <a:gd name="T28" fmla="*/ 527 w 626"/>
                <a:gd name="T29" fmla="*/ 0 h 354"/>
                <a:gd name="T30" fmla="*/ 25 w 626"/>
                <a:gd name="T31" fmla="*/ 0 h 354"/>
                <a:gd name="T32" fmla="*/ 25 w 626"/>
                <a:gd name="T33" fmla="*/ 2 h 354"/>
                <a:gd name="T34" fmla="*/ 16 w 626"/>
                <a:gd name="T35" fmla="*/ 2 h 354"/>
                <a:gd name="T36" fmla="*/ 16 w 626"/>
                <a:gd name="T37" fmla="*/ 4 h 354"/>
                <a:gd name="T38" fmla="*/ 10 w 626"/>
                <a:gd name="T39" fmla="*/ 4 h 354"/>
                <a:gd name="T40" fmla="*/ 10 w 626"/>
                <a:gd name="T41" fmla="*/ 6 h 354"/>
                <a:gd name="T42" fmla="*/ 8 w 626"/>
                <a:gd name="T43" fmla="*/ 6 h 354"/>
                <a:gd name="T44" fmla="*/ 6 w 626"/>
                <a:gd name="T45" fmla="*/ 8 h 354"/>
                <a:gd name="T46" fmla="*/ 6 w 626"/>
                <a:gd name="T47" fmla="*/ 10 h 354"/>
                <a:gd name="T48" fmla="*/ 4 w 626"/>
                <a:gd name="T49" fmla="*/ 10 h 354"/>
                <a:gd name="T50" fmla="*/ 4 w 626"/>
                <a:gd name="T51" fmla="*/ 12 h 354"/>
                <a:gd name="T52" fmla="*/ 2 w 626"/>
                <a:gd name="T53" fmla="*/ 14 h 354"/>
                <a:gd name="T54" fmla="*/ 2 w 626"/>
                <a:gd name="T55" fmla="*/ 18 h 354"/>
                <a:gd name="T56" fmla="*/ 0 w 626"/>
                <a:gd name="T57" fmla="*/ 20 h 354"/>
                <a:gd name="T58" fmla="*/ 0 w 626"/>
                <a:gd name="T59" fmla="*/ 27 h 354"/>
                <a:gd name="T60" fmla="*/ 0 w 626"/>
                <a:gd name="T61" fmla="*/ 25 h 354"/>
                <a:gd name="T62" fmla="*/ 0 w 626"/>
                <a:gd name="T63" fmla="*/ 327 h 354"/>
                <a:gd name="T64" fmla="*/ 0 w 626"/>
                <a:gd name="T65" fmla="*/ 325 h 354"/>
                <a:gd name="T66" fmla="*/ 0 w 626"/>
                <a:gd name="T67" fmla="*/ 340 h 354"/>
                <a:gd name="T68" fmla="*/ 2 w 626"/>
                <a:gd name="T69" fmla="*/ 340 h 354"/>
                <a:gd name="T70" fmla="*/ 2 w 626"/>
                <a:gd name="T71" fmla="*/ 344 h 354"/>
                <a:gd name="T72" fmla="*/ 4 w 626"/>
                <a:gd name="T73" fmla="*/ 344 h 354"/>
                <a:gd name="T74" fmla="*/ 4 w 626"/>
                <a:gd name="T75" fmla="*/ 348 h 354"/>
                <a:gd name="T76" fmla="*/ 6 w 626"/>
                <a:gd name="T77" fmla="*/ 348 h 354"/>
                <a:gd name="T78" fmla="*/ 8 w 626"/>
                <a:gd name="T79" fmla="*/ 350 h 354"/>
                <a:gd name="T80" fmla="*/ 8 w 626"/>
                <a:gd name="T81" fmla="*/ 352 h 354"/>
                <a:gd name="T82" fmla="*/ 12 w 626"/>
                <a:gd name="T83" fmla="*/ 352 h 354"/>
                <a:gd name="T84" fmla="*/ 14 w 626"/>
                <a:gd name="T85" fmla="*/ 354 h 354"/>
                <a:gd name="T86" fmla="*/ 23 w 626"/>
                <a:gd name="T87" fmla="*/ 354 h 354"/>
                <a:gd name="T88" fmla="*/ 22 w 626"/>
                <a:gd name="T89" fmla="*/ 354 h 354"/>
                <a:gd name="T90" fmla="*/ 527 w 626"/>
                <a:gd name="T91" fmla="*/ 354 h 354"/>
                <a:gd name="T92" fmla="*/ 528 w 626"/>
                <a:gd name="T93" fmla="*/ 348 h 3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6" h="354">
                  <a:moveTo>
                    <a:pt x="528" y="348"/>
                  </a:moveTo>
                  <a:lnTo>
                    <a:pt x="550" y="329"/>
                  </a:lnTo>
                  <a:lnTo>
                    <a:pt x="626" y="329"/>
                  </a:lnTo>
                  <a:lnTo>
                    <a:pt x="626" y="281"/>
                  </a:lnTo>
                  <a:lnTo>
                    <a:pt x="210" y="281"/>
                  </a:lnTo>
                  <a:lnTo>
                    <a:pt x="210" y="250"/>
                  </a:lnTo>
                  <a:lnTo>
                    <a:pt x="131" y="250"/>
                  </a:lnTo>
                  <a:lnTo>
                    <a:pt x="93" y="162"/>
                  </a:lnTo>
                  <a:lnTo>
                    <a:pt x="133" y="93"/>
                  </a:lnTo>
                  <a:lnTo>
                    <a:pt x="210" y="93"/>
                  </a:lnTo>
                  <a:lnTo>
                    <a:pt x="210" y="60"/>
                  </a:lnTo>
                  <a:lnTo>
                    <a:pt x="626" y="60"/>
                  </a:lnTo>
                  <a:lnTo>
                    <a:pt x="626" y="18"/>
                  </a:lnTo>
                  <a:lnTo>
                    <a:pt x="550" y="18"/>
                  </a:lnTo>
                  <a:lnTo>
                    <a:pt x="527" y="0"/>
                  </a:lnTo>
                  <a:lnTo>
                    <a:pt x="25" y="0"/>
                  </a:lnTo>
                  <a:lnTo>
                    <a:pt x="25" y="2"/>
                  </a:lnTo>
                  <a:lnTo>
                    <a:pt x="16" y="2"/>
                  </a:lnTo>
                  <a:lnTo>
                    <a:pt x="16" y="4"/>
                  </a:lnTo>
                  <a:lnTo>
                    <a:pt x="10" y="4"/>
                  </a:lnTo>
                  <a:lnTo>
                    <a:pt x="10" y="6"/>
                  </a:lnTo>
                  <a:lnTo>
                    <a:pt x="8" y="6"/>
                  </a:lnTo>
                  <a:lnTo>
                    <a:pt x="6" y="8"/>
                  </a:lnTo>
                  <a:lnTo>
                    <a:pt x="6" y="10"/>
                  </a:lnTo>
                  <a:lnTo>
                    <a:pt x="4" y="10"/>
                  </a:lnTo>
                  <a:lnTo>
                    <a:pt x="4" y="12"/>
                  </a:lnTo>
                  <a:lnTo>
                    <a:pt x="2" y="14"/>
                  </a:lnTo>
                  <a:lnTo>
                    <a:pt x="2" y="18"/>
                  </a:lnTo>
                  <a:lnTo>
                    <a:pt x="0" y="20"/>
                  </a:lnTo>
                  <a:lnTo>
                    <a:pt x="0" y="27"/>
                  </a:lnTo>
                  <a:lnTo>
                    <a:pt x="0" y="25"/>
                  </a:lnTo>
                  <a:lnTo>
                    <a:pt x="0" y="327"/>
                  </a:lnTo>
                  <a:lnTo>
                    <a:pt x="0" y="325"/>
                  </a:lnTo>
                  <a:lnTo>
                    <a:pt x="0" y="340"/>
                  </a:lnTo>
                  <a:lnTo>
                    <a:pt x="2" y="340"/>
                  </a:lnTo>
                  <a:lnTo>
                    <a:pt x="2" y="344"/>
                  </a:lnTo>
                  <a:lnTo>
                    <a:pt x="4" y="344"/>
                  </a:lnTo>
                  <a:lnTo>
                    <a:pt x="4" y="348"/>
                  </a:lnTo>
                  <a:lnTo>
                    <a:pt x="6" y="348"/>
                  </a:lnTo>
                  <a:lnTo>
                    <a:pt x="8" y="350"/>
                  </a:lnTo>
                  <a:lnTo>
                    <a:pt x="8" y="352"/>
                  </a:lnTo>
                  <a:lnTo>
                    <a:pt x="12" y="352"/>
                  </a:lnTo>
                  <a:lnTo>
                    <a:pt x="14" y="354"/>
                  </a:lnTo>
                  <a:lnTo>
                    <a:pt x="23" y="354"/>
                  </a:lnTo>
                  <a:lnTo>
                    <a:pt x="22" y="354"/>
                  </a:lnTo>
                  <a:lnTo>
                    <a:pt x="527" y="354"/>
                  </a:lnTo>
                  <a:lnTo>
                    <a:pt x="528" y="348"/>
                  </a:lnTo>
                  <a:close/>
                </a:path>
              </a:pathLst>
            </a:custGeom>
            <a:solidFill>
              <a:srgbClr val="BFBFBF"/>
            </a:solidFill>
            <a:ln w="0">
              <a:solidFill>
                <a:srgbClr val="000000"/>
              </a:solidFill>
              <a:prstDash val="solid"/>
              <a:round/>
              <a:headEnd/>
              <a:tailEnd/>
            </a:ln>
          </p:spPr>
          <p:txBody>
            <a:bodyPr/>
            <a:lstStyle/>
            <a:p>
              <a:endParaRPr lang="en-US"/>
            </a:p>
          </p:txBody>
        </p:sp>
        <p:sp>
          <p:nvSpPr>
            <p:cNvPr id="94313" name="Freeform 123">
              <a:extLst>
                <a:ext uri="{FF2B5EF4-FFF2-40B4-BE49-F238E27FC236}">
                  <a16:creationId xmlns:a16="http://schemas.microsoft.com/office/drawing/2014/main" id="{90CF8050-E9A1-BDE9-3D5F-4322D81DFF6E}"/>
                </a:ext>
              </a:extLst>
            </p:cNvPr>
            <p:cNvSpPr>
              <a:spLocks/>
            </p:cNvSpPr>
            <p:nvPr/>
          </p:nvSpPr>
          <p:spPr bwMode="auto">
            <a:xfrm flipV="1">
              <a:off x="1634" y="2242"/>
              <a:ext cx="250" cy="313"/>
            </a:xfrm>
            <a:custGeom>
              <a:avLst/>
              <a:gdLst>
                <a:gd name="T0" fmla="*/ 2 w 250"/>
                <a:gd name="T1" fmla="*/ 0 h 313"/>
                <a:gd name="T2" fmla="*/ 0 w 250"/>
                <a:gd name="T3" fmla="*/ 313 h 313"/>
                <a:gd name="T4" fmla="*/ 200 w 250"/>
                <a:gd name="T5" fmla="*/ 313 h 313"/>
                <a:gd name="T6" fmla="*/ 200 w 250"/>
                <a:gd name="T7" fmla="*/ 255 h 313"/>
                <a:gd name="T8" fmla="*/ 202 w 250"/>
                <a:gd name="T9" fmla="*/ 253 h 313"/>
                <a:gd name="T10" fmla="*/ 202 w 250"/>
                <a:gd name="T11" fmla="*/ 251 h 313"/>
                <a:gd name="T12" fmla="*/ 204 w 250"/>
                <a:gd name="T13" fmla="*/ 251 h 313"/>
                <a:gd name="T14" fmla="*/ 204 w 250"/>
                <a:gd name="T15" fmla="*/ 246 h 313"/>
                <a:gd name="T16" fmla="*/ 206 w 250"/>
                <a:gd name="T17" fmla="*/ 246 h 313"/>
                <a:gd name="T18" fmla="*/ 206 w 250"/>
                <a:gd name="T19" fmla="*/ 244 h 313"/>
                <a:gd name="T20" fmla="*/ 208 w 250"/>
                <a:gd name="T21" fmla="*/ 244 h 313"/>
                <a:gd name="T22" fmla="*/ 208 w 250"/>
                <a:gd name="T23" fmla="*/ 242 h 313"/>
                <a:gd name="T24" fmla="*/ 210 w 250"/>
                <a:gd name="T25" fmla="*/ 242 h 313"/>
                <a:gd name="T26" fmla="*/ 210 w 250"/>
                <a:gd name="T27" fmla="*/ 240 h 313"/>
                <a:gd name="T28" fmla="*/ 212 w 250"/>
                <a:gd name="T29" fmla="*/ 240 h 313"/>
                <a:gd name="T30" fmla="*/ 212 w 250"/>
                <a:gd name="T31" fmla="*/ 238 h 313"/>
                <a:gd name="T32" fmla="*/ 214 w 250"/>
                <a:gd name="T33" fmla="*/ 238 h 313"/>
                <a:gd name="T34" fmla="*/ 215 w 250"/>
                <a:gd name="T35" fmla="*/ 236 h 313"/>
                <a:gd name="T36" fmla="*/ 217 w 250"/>
                <a:gd name="T37" fmla="*/ 236 h 313"/>
                <a:gd name="T38" fmla="*/ 217 w 250"/>
                <a:gd name="T39" fmla="*/ 234 h 313"/>
                <a:gd name="T40" fmla="*/ 221 w 250"/>
                <a:gd name="T41" fmla="*/ 234 h 313"/>
                <a:gd name="T42" fmla="*/ 223 w 250"/>
                <a:gd name="T43" fmla="*/ 232 h 313"/>
                <a:gd name="T44" fmla="*/ 250 w 250"/>
                <a:gd name="T45" fmla="*/ 232 h 313"/>
                <a:gd name="T46" fmla="*/ 250 w 250"/>
                <a:gd name="T47" fmla="*/ 163 h 313"/>
                <a:gd name="T48" fmla="*/ 204 w 250"/>
                <a:gd name="T49" fmla="*/ 163 h 313"/>
                <a:gd name="T50" fmla="*/ 204 w 250"/>
                <a:gd name="T51" fmla="*/ 56 h 313"/>
                <a:gd name="T52" fmla="*/ 62 w 250"/>
                <a:gd name="T53" fmla="*/ 27 h 313"/>
                <a:gd name="T54" fmla="*/ 58 w 250"/>
                <a:gd name="T55" fmla="*/ 0 h 313"/>
                <a:gd name="T56" fmla="*/ 2 w 250"/>
                <a:gd name="T57" fmla="*/ 0 h 3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0" h="313">
                  <a:moveTo>
                    <a:pt x="2" y="0"/>
                  </a:moveTo>
                  <a:lnTo>
                    <a:pt x="0" y="313"/>
                  </a:lnTo>
                  <a:lnTo>
                    <a:pt x="200" y="313"/>
                  </a:lnTo>
                  <a:lnTo>
                    <a:pt x="200" y="255"/>
                  </a:lnTo>
                  <a:lnTo>
                    <a:pt x="202" y="253"/>
                  </a:lnTo>
                  <a:lnTo>
                    <a:pt x="202" y="251"/>
                  </a:lnTo>
                  <a:lnTo>
                    <a:pt x="204" y="251"/>
                  </a:lnTo>
                  <a:lnTo>
                    <a:pt x="204" y="246"/>
                  </a:lnTo>
                  <a:lnTo>
                    <a:pt x="206" y="246"/>
                  </a:lnTo>
                  <a:lnTo>
                    <a:pt x="206" y="244"/>
                  </a:lnTo>
                  <a:lnTo>
                    <a:pt x="208" y="244"/>
                  </a:lnTo>
                  <a:lnTo>
                    <a:pt x="208" y="242"/>
                  </a:lnTo>
                  <a:lnTo>
                    <a:pt x="210" y="242"/>
                  </a:lnTo>
                  <a:lnTo>
                    <a:pt x="210" y="240"/>
                  </a:lnTo>
                  <a:lnTo>
                    <a:pt x="212" y="240"/>
                  </a:lnTo>
                  <a:lnTo>
                    <a:pt x="212" y="238"/>
                  </a:lnTo>
                  <a:lnTo>
                    <a:pt x="214" y="238"/>
                  </a:lnTo>
                  <a:lnTo>
                    <a:pt x="215" y="236"/>
                  </a:lnTo>
                  <a:lnTo>
                    <a:pt x="217" y="236"/>
                  </a:lnTo>
                  <a:lnTo>
                    <a:pt x="217" y="234"/>
                  </a:lnTo>
                  <a:lnTo>
                    <a:pt x="221" y="234"/>
                  </a:lnTo>
                  <a:lnTo>
                    <a:pt x="223" y="232"/>
                  </a:lnTo>
                  <a:lnTo>
                    <a:pt x="250" y="232"/>
                  </a:lnTo>
                  <a:lnTo>
                    <a:pt x="250" y="163"/>
                  </a:lnTo>
                  <a:lnTo>
                    <a:pt x="204" y="163"/>
                  </a:lnTo>
                  <a:lnTo>
                    <a:pt x="204" y="56"/>
                  </a:lnTo>
                  <a:lnTo>
                    <a:pt x="62" y="27"/>
                  </a:lnTo>
                  <a:lnTo>
                    <a:pt x="58" y="0"/>
                  </a:lnTo>
                  <a:lnTo>
                    <a:pt x="2" y="0"/>
                  </a:lnTo>
                  <a:close/>
                </a:path>
              </a:pathLst>
            </a:custGeom>
            <a:solidFill>
              <a:srgbClr val="BFBFBF"/>
            </a:solidFill>
            <a:ln w="0">
              <a:solidFill>
                <a:srgbClr val="000000"/>
              </a:solidFill>
              <a:prstDash val="solid"/>
              <a:round/>
              <a:headEnd/>
              <a:tailEnd/>
            </a:ln>
          </p:spPr>
          <p:txBody>
            <a:bodyPr/>
            <a:lstStyle/>
            <a:p>
              <a:endParaRPr lang="en-US"/>
            </a:p>
          </p:txBody>
        </p:sp>
        <p:sp>
          <p:nvSpPr>
            <p:cNvPr id="94314" name="Freeform 124">
              <a:extLst>
                <a:ext uri="{FF2B5EF4-FFF2-40B4-BE49-F238E27FC236}">
                  <a16:creationId xmlns:a16="http://schemas.microsoft.com/office/drawing/2014/main" id="{21B9862A-BD6D-D40D-891E-4C57854A7BAB}"/>
                </a:ext>
              </a:extLst>
            </p:cNvPr>
            <p:cNvSpPr>
              <a:spLocks/>
            </p:cNvSpPr>
            <p:nvPr/>
          </p:nvSpPr>
          <p:spPr bwMode="auto">
            <a:xfrm flipV="1">
              <a:off x="2245" y="2025"/>
              <a:ext cx="2" cy="215"/>
            </a:xfrm>
            <a:custGeom>
              <a:avLst/>
              <a:gdLst>
                <a:gd name="T0" fmla="*/ 0 w 2"/>
                <a:gd name="T1" fmla="*/ 0 h 215"/>
                <a:gd name="T2" fmla="*/ 0 w 2"/>
                <a:gd name="T3" fmla="*/ 215 h 215"/>
                <a:gd name="T4" fmla="*/ 2 w 2"/>
                <a:gd name="T5" fmla="*/ 215 h 215"/>
                <a:gd name="T6" fmla="*/ 0 60000 65536"/>
                <a:gd name="T7" fmla="*/ 0 60000 65536"/>
                <a:gd name="T8" fmla="*/ 0 60000 65536"/>
              </a:gdLst>
              <a:ahLst/>
              <a:cxnLst>
                <a:cxn ang="T6">
                  <a:pos x="T0" y="T1"/>
                </a:cxn>
                <a:cxn ang="T7">
                  <a:pos x="T2" y="T3"/>
                </a:cxn>
                <a:cxn ang="T8">
                  <a:pos x="T4" y="T5"/>
                </a:cxn>
              </a:cxnLst>
              <a:rect l="0" t="0" r="r" b="b"/>
              <a:pathLst>
                <a:path w="2" h="215">
                  <a:moveTo>
                    <a:pt x="0" y="0"/>
                  </a:moveTo>
                  <a:lnTo>
                    <a:pt x="0" y="215"/>
                  </a:lnTo>
                  <a:lnTo>
                    <a:pt x="2" y="2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5" name="Freeform 125">
              <a:extLst>
                <a:ext uri="{FF2B5EF4-FFF2-40B4-BE49-F238E27FC236}">
                  <a16:creationId xmlns:a16="http://schemas.microsoft.com/office/drawing/2014/main" id="{D453FA30-FA02-8E98-E92A-B6BB01693CF5}"/>
                </a:ext>
              </a:extLst>
            </p:cNvPr>
            <p:cNvSpPr>
              <a:spLocks/>
            </p:cNvSpPr>
            <p:nvPr/>
          </p:nvSpPr>
          <p:spPr bwMode="auto">
            <a:xfrm flipV="1">
              <a:off x="1369" y="2023"/>
              <a:ext cx="2" cy="219"/>
            </a:xfrm>
            <a:custGeom>
              <a:avLst/>
              <a:gdLst>
                <a:gd name="T0" fmla="*/ 0 w 2"/>
                <a:gd name="T1" fmla="*/ 0 h 219"/>
                <a:gd name="T2" fmla="*/ 0 w 2"/>
                <a:gd name="T3" fmla="*/ 219 h 219"/>
                <a:gd name="T4" fmla="*/ 2 w 2"/>
                <a:gd name="T5" fmla="*/ 219 h 219"/>
                <a:gd name="T6" fmla="*/ 0 60000 65536"/>
                <a:gd name="T7" fmla="*/ 0 60000 65536"/>
                <a:gd name="T8" fmla="*/ 0 60000 65536"/>
              </a:gdLst>
              <a:ahLst/>
              <a:cxnLst>
                <a:cxn ang="T6">
                  <a:pos x="T0" y="T1"/>
                </a:cxn>
                <a:cxn ang="T7">
                  <a:pos x="T2" y="T3"/>
                </a:cxn>
                <a:cxn ang="T8">
                  <a:pos x="T4" y="T5"/>
                </a:cxn>
              </a:cxnLst>
              <a:rect l="0" t="0" r="r" b="b"/>
              <a:pathLst>
                <a:path w="2" h="219">
                  <a:moveTo>
                    <a:pt x="0" y="0"/>
                  </a:moveTo>
                  <a:lnTo>
                    <a:pt x="0" y="219"/>
                  </a:lnTo>
                  <a:lnTo>
                    <a:pt x="2" y="2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16" name="Freeform 126">
              <a:extLst>
                <a:ext uri="{FF2B5EF4-FFF2-40B4-BE49-F238E27FC236}">
                  <a16:creationId xmlns:a16="http://schemas.microsoft.com/office/drawing/2014/main" id="{2B2ECEEB-8D01-C5F0-3AA6-398FF6E0A6CB}"/>
                </a:ext>
              </a:extLst>
            </p:cNvPr>
            <p:cNvSpPr>
              <a:spLocks/>
            </p:cNvSpPr>
            <p:nvPr/>
          </p:nvSpPr>
          <p:spPr bwMode="auto">
            <a:xfrm flipV="1">
              <a:off x="1548" y="2023"/>
              <a:ext cx="2" cy="219"/>
            </a:xfrm>
            <a:custGeom>
              <a:avLst/>
              <a:gdLst>
                <a:gd name="T0" fmla="*/ 0 w 2"/>
                <a:gd name="T1" fmla="*/ 0 h 219"/>
                <a:gd name="T2" fmla="*/ 0 w 2"/>
                <a:gd name="T3" fmla="*/ 219 h 219"/>
                <a:gd name="T4" fmla="*/ 2 w 2"/>
                <a:gd name="T5" fmla="*/ 219 h 219"/>
                <a:gd name="T6" fmla="*/ 0 60000 65536"/>
                <a:gd name="T7" fmla="*/ 0 60000 65536"/>
                <a:gd name="T8" fmla="*/ 0 60000 65536"/>
              </a:gdLst>
              <a:ahLst/>
              <a:cxnLst>
                <a:cxn ang="T6">
                  <a:pos x="T0" y="T1"/>
                </a:cxn>
                <a:cxn ang="T7">
                  <a:pos x="T2" y="T3"/>
                </a:cxn>
                <a:cxn ang="T8">
                  <a:pos x="T4" y="T5"/>
                </a:cxn>
              </a:cxnLst>
              <a:rect l="0" t="0" r="r" b="b"/>
              <a:pathLst>
                <a:path w="2" h="219">
                  <a:moveTo>
                    <a:pt x="0" y="0"/>
                  </a:moveTo>
                  <a:lnTo>
                    <a:pt x="0" y="219"/>
                  </a:lnTo>
                  <a:lnTo>
                    <a:pt x="2" y="2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257" name="Freeform 127">
            <a:extLst>
              <a:ext uri="{FF2B5EF4-FFF2-40B4-BE49-F238E27FC236}">
                <a16:creationId xmlns:a16="http://schemas.microsoft.com/office/drawing/2014/main" id="{8312E10D-1CCF-A6F5-ECF4-1FC73E0AD544}"/>
              </a:ext>
              <a:ext uri="{C183D7F6-B498-43B3-948B-1728B52AA6E4}">
                <adec:decorative xmlns:adec="http://schemas.microsoft.com/office/drawing/2017/decorative" val="1"/>
              </a:ext>
            </a:extLst>
          </p:cNvPr>
          <p:cNvSpPr>
            <a:spLocks/>
          </p:cNvSpPr>
          <p:nvPr/>
        </p:nvSpPr>
        <p:spPr bwMode="auto">
          <a:xfrm flipV="1">
            <a:off x="4476750" y="3913188"/>
            <a:ext cx="244475" cy="174625"/>
          </a:xfrm>
          <a:custGeom>
            <a:avLst/>
            <a:gdLst>
              <a:gd name="T0" fmla="*/ 73025 w 154"/>
              <a:gd name="T1" fmla="*/ 89170 h 94"/>
              <a:gd name="T2" fmla="*/ 73025 w 154"/>
              <a:gd name="T3" fmla="*/ 81739 h 94"/>
              <a:gd name="T4" fmla="*/ 69850 w 154"/>
              <a:gd name="T5" fmla="*/ 78024 h 94"/>
              <a:gd name="T6" fmla="*/ 69850 w 154"/>
              <a:gd name="T7" fmla="*/ 74309 h 94"/>
              <a:gd name="T8" fmla="*/ 66675 w 154"/>
              <a:gd name="T9" fmla="*/ 70593 h 94"/>
              <a:gd name="T10" fmla="*/ 66675 w 154"/>
              <a:gd name="T11" fmla="*/ 63162 h 94"/>
              <a:gd name="T12" fmla="*/ 63500 w 154"/>
              <a:gd name="T13" fmla="*/ 63162 h 94"/>
              <a:gd name="T14" fmla="*/ 63500 w 154"/>
              <a:gd name="T15" fmla="*/ 55731 h 94"/>
              <a:gd name="T16" fmla="*/ 60325 w 154"/>
              <a:gd name="T17" fmla="*/ 53874 h 94"/>
              <a:gd name="T18" fmla="*/ 60325 w 154"/>
              <a:gd name="T19" fmla="*/ 50158 h 94"/>
              <a:gd name="T20" fmla="*/ 57150 w 154"/>
              <a:gd name="T21" fmla="*/ 46443 h 94"/>
              <a:gd name="T22" fmla="*/ 57150 w 154"/>
              <a:gd name="T23" fmla="*/ 42727 h 94"/>
              <a:gd name="T24" fmla="*/ 53975 w 154"/>
              <a:gd name="T25" fmla="*/ 39012 h 94"/>
              <a:gd name="T26" fmla="*/ 53975 w 154"/>
              <a:gd name="T27" fmla="*/ 35297 h 94"/>
              <a:gd name="T28" fmla="*/ 52388 w 154"/>
              <a:gd name="T29" fmla="*/ 31581 h 94"/>
              <a:gd name="T30" fmla="*/ 52388 w 154"/>
              <a:gd name="T31" fmla="*/ 27866 h 94"/>
              <a:gd name="T32" fmla="*/ 49213 w 154"/>
              <a:gd name="T33" fmla="*/ 27866 h 94"/>
              <a:gd name="T34" fmla="*/ 49213 w 154"/>
              <a:gd name="T35" fmla="*/ 7431 h 94"/>
              <a:gd name="T36" fmla="*/ 52388 w 154"/>
              <a:gd name="T37" fmla="*/ 3715 h 94"/>
              <a:gd name="T38" fmla="*/ 53975 w 154"/>
              <a:gd name="T39" fmla="*/ 3715 h 94"/>
              <a:gd name="T40" fmla="*/ 57150 w 154"/>
              <a:gd name="T41" fmla="*/ 0 h 94"/>
              <a:gd name="T42" fmla="*/ 244475 w 154"/>
              <a:gd name="T43" fmla="*/ 0 h 94"/>
              <a:gd name="T44" fmla="*/ 244475 w 154"/>
              <a:gd name="T45" fmla="*/ 174625 h 94"/>
              <a:gd name="T46" fmla="*/ 0 w 154"/>
              <a:gd name="T47" fmla="*/ 174625 h 94"/>
              <a:gd name="T48" fmla="*/ 0 w 154"/>
              <a:gd name="T49" fmla="*/ 152332 h 94"/>
              <a:gd name="T50" fmla="*/ 20638 w 154"/>
              <a:gd name="T51" fmla="*/ 128182 h 94"/>
              <a:gd name="T52" fmla="*/ 23813 w 154"/>
              <a:gd name="T53" fmla="*/ 128182 h 94"/>
              <a:gd name="T54" fmla="*/ 30163 w 154"/>
              <a:gd name="T55" fmla="*/ 120751 h 94"/>
              <a:gd name="T56" fmla="*/ 33338 w 154"/>
              <a:gd name="T57" fmla="*/ 120751 h 94"/>
              <a:gd name="T58" fmla="*/ 46038 w 154"/>
              <a:gd name="T59" fmla="*/ 105890 h 94"/>
              <a:gd name="T60" fmla="*/ 49213 w 154"/>
              <a:gd name="T61" fmla="*/ 105890 h 94"/>
              <a:gd name="T62" fmla="*/ 52388 w 154"/>
              <a:gd name="T63" fmla="*/ 102174 h 94"/>
              <a:gd name="T64" fmla="*/ 53975 w 154"/>
              <a:gd name="T65" fmla="*/ 102174 h 94"/>
              <a:gd name="T66" fmla="*/ 60325 w 154"/>
              <a:gd name="T67" fmla="*/ 96601 h 94"/>
              <a:gd name="T68" fmla="*/ 63500 w 154"/>
              <a:gd name="T69" fmla="*/ 96601 h 94"/>
              <a:gd name="T70" fmla="*/ 66675 w 154"/>
              <a:gd name="T71" fmla="*/ 92886 h 94"/>
              <a:gd name="T72" fmla="*/ 69850 w 154"/>
              <a:gd name="T73" fmla="*/ 92886 h 94"/>
              <a:gd name="T74" fmla="*/ 69850 w 154"/>
              <a:gd name="T75" fmla="*/ 89170 h 94"/>
              <a:gd name="T76" fmla="*/ 73025 w 154"/>
              <a:gd name="T77" fmla="*/ 8917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4" h="94">
                <a:moveTo>
                  <a:pt x="46" y="48"/>
                </a:moveTo>
                <a:lnTo>
                  <a:pt x="46" y="44"/>
                </a:lnTo>
                <a:lnTo>
                  <a:pt x="44" y="42"/>
                </a:lnTo>
                <a:lnTo>
                  <a:pt x="44" y="40"/>
                </a:lnTo>
                <a:lnTo>
                  <a:pt x="42" y="38"/>
                </a:lnTo>
                <a:lnTo>
                  <a:pt x="42" y="34"/>
                </a:lnTo>
                <a:lnTo>
                  <a:pt x="40" y="34"/>
                </a:lnTo>
                <a:lnTo>
                  <a:pt x="40" y="30"/>
                </a:lnTo>
                <a:lnTo>
                  <a:pt x="38" y="29"/>
                </a:lnTo>
                <a:lnTo>
                  <a:pt x="38" y="27"/>
                </a:lnTo>
                <a:lnTo>
                  <a:pt x="36" y="25"/>
                </a:lnTo>
                <a:lnTo>
                  <a:pt x="36" y="23"/>
                </a:lnTo>
                <a:lnTo>
                  <a:pt x="34" y="21"/>
                </a:lnTo>
                <a:lnTo>
                  <a:pt x="34" y="19"/>
                </a:lnTo>
                <a:lnTo>
                  <a:pt x="33" y="17"/>
                </a:lnTo>
                <a:lnTo>
                  <a:pt x="33" y="15"/>
                </a:lnTo>
                <a:lnTo>
                  <a:pt x="31" y="15"/>
                </a:lnTo>
                <a:lnTo>
                  <a:pt x="31" y="4"/>
                </a:lnTo>
                <a:lnTo>
                  <a:pt x="33" y="2"/>
                </a:lnTo>
                <a:lnTo>
                  <a:pt x="34" y="2"/>
                </a:lnTo>
                <a:lnTo>
                  <a:pt x="36" y="0"/>
                </a:lnTo>
                <a:lnTo>
                  <a:pt x="154" y="0"/>
                </a:lnTo>
                <a:lnTo>
                  <a:pt x="154" y="94"/>
                </a:lnTo>
                <a:lnTo>
                  <a:pt x="0" y="94"/>
                </a:lnTo>
                <a:lnTo>
                  <a:pt x="0" y="82"/>
                </a:lnTo>
                <a:lnTo>
                  <a:pt x="13" y="69"/>
                </a:lnTo>
                <a:lnTo>
                  <a:pt x="15" y="69"/>
                </a:lnTo>
                <a:lnTo>
                  <a:pt x="19" y="65"/>
                </a:lnTo>
                <a:lnTo>
                  <a:pt x="21" y="65"/>
                </a:lnTo>
                <a:lnTo>
                  <a:pt x="29" y="57"/>
                </a:lnTo>
                <a:lnTo>
                  <a:pt x="31" y="57"/>
                </a:lnTo>
                <a:lnTo>
                  <a:pt x="33" y="55"/>
                </a:lnTo>
                <a:lnTo>
                  <a:pt x="34" y="55"/>
                </a:lnTo>
                <a:lnTo>
                  <a:pt x="38" y="52"/>
                </a:lnTo>
                <a:lnTo>
                  <a:pt x="40" y="52"/>
                </a:lnTo>
                <a:lnTo>
                  <a:pt x="42" y="50"/>
                </a:lnTo>
                <a:lnTo>
                  <a:pt x="44" y="50"/>
                </a:lnTo>
                <a:lnTo>
                  <a:pt x="44" y="48"/>
                </a:lnTo>
                <a:lnTo>
                  <a:pt x="46" y="48"/>
                </a:lnTo>
                <a:close/>
              </a:path>
            </a:pathLst>
          </a:custGeom>
          <a:solidFill>
            <a:srgbClr val="FF0000"/>
          </a:solidFill>
          <a:ln w="0">
            <a:solidFill>
              <a:srgbClr val="000000"/>
            </a:solidFill>
            <a:prstDash val="solid"/>
            <a:round/>
            <a:headEnd/>
            <a:tailEnd/>
          </a:ln>
        </p:spPr>
        <p:txBody>
          <a:bodyPr/>
          <a:lstStyle/>
          <a:p>
            <a:endParaRPr lang="en-US"/>
          </a:p>
        </p:txBody>
      </p:sp>
      <p:grpSp>
        <p:nvGrpSpPr>
          <p:cNvPr id="94258" name="Group 128">
            <a:extLst>
              <a:ext uri="{FF2B5EF4-FFF2-40B4-BE49-F238E27FC236}">
                <a16:creationId xmlns:a16="http://schemas.microsoft.com/office/drawing/2014/main" id="{1A1C1427-C7E4-66A6-F894-C512A6BF937D}"/>
              </a:ext>
              <a:ext uri="{C183D7F6-B498-43B3-948B-1728B52AA6E4}">
                <adec:decorative xmlns:adec="http://schemas.microsoft.com/office/drawing/2017/decorative" val="1"/>
              </a:ext>
            </a:extLst>
          </p:cNvPr>
          <p:cNvGrpSpPr>
            <a:grpSpLocks/>
          </p:cNvGrpSpPr>
          <p:nvPr/>
        </p:nvGrpSpPr>
        <p:grpSpPr bwMode="auto">
          <a:xfrm>
            <a:off x="4406900" y="3787775"/>
            <a:ext cx="666750" cy="252413"/>
            <a:chOff x="3048" y="1731"/>
            <a:chExt cx="420" cy="159"/>
          </a:xfrm>
        </p:grpSpPr>
        <p:sp>
          <p:nvSpPr>
            <p:cNvPr id="94279" name="Freeform 129">
              <a:extLst>
                <a:ext uri="{FF2B5EF4-FFF2-40B4-BE49-F238E27FC236}">
                  <a16:creationId xmlns:a16="http://schemas.microsoft.com/office/drawing/2014/main" id="{3A39335D-ED1B-C773-7826-00A5DE013F35}"/>
                </a:ext>
              </a:extLst>
            </p:cNvPr>
            <p:cNvSpPr>
              <a:spLocks/>
            </p:cNvSpPr>
            <p:nvPr/>
          </p:nvSpPr>
          <p:spPr bwMode="auto">
            <a:xfrm>
              <a:off x="3048" y="1731"/>
              <a:ext cx="420" cy="159"/>
            </a:xfrm>
            <a:custGeom>
              <a:avLst/>
              <a:gdLst>
                <a:gd name="T0" fmla="*/ 0 w 420"/>
                <a:gd name="T1" fmla="*/ 42 h 159"/>
                <a:gd name="T2" fmla="*/ 351 w 420"/>
                <a:gd name="T3" fmla="*/ 42 h 159"/>
                <a:gd name="T4" fmla="*/ 351 w 420"/>
                <a:gd name="T5" fmla="*/ 105 h 159"/>
                <a:gd name="T6" fmla="*/ 366 w 420"/>
                <a:gd name="T7" fmla="*/ 120 h 159"/>
                <a:gd name="T8" fmla="*/ 366 w 420"/>
                <a:gd name="T9" fmla="*/ 159 h 159"/>
                <a:gd name="T10" fmla="*/ 405 w 420"/>
                <a:gd name="T11" fmla="*/ 159 h 159"/>
                <a:gd name="T12" fmla="*/ 405 w 420"/>
                <a:gd name="T13" fmla="*/ 120 h 159"/>
                <a:gd name="T14" fmla="*/ 420 w 420"/>
                <a:gd name="T15" fmla="*/ 105 h 159"/>
                <a:gd name="T16" fmla="*/ 420 w 420"/>
                <a:gd name="T17" fmla="*/ 0 h 159"/>
                <a:gd name="T18" fmla="*/ 0 w 420"/>
                <a:gd name="T19" fmla="*/ 0 h 159"/>
                <a:gd name="T20" fmla="*/ 0 w 420"/>
                <a:gd name="T21" fmla="*/ 4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0" h="159">
                  <a:moveTo>
                    <a:pt x="0" y="42"/>
                  </a:moveTo>
                  <a:lnTo>
                    <a:pt x="351" y="42"/>
                  </a:lnTo>
                  <a:lnTo>
                    <a:pt x="351" y="105"/>
                  </a:lnTo>
                  <a:lnTo>
                    <a:pt x="366" y="120"/>
                  </a:lnTo>
                  <a:lnTo>
                    <a:pt x="366" y="159"/>
                  </a:lnTo>
                  <a:lnTo>
                    <a:pt x="405" y="159"/>
                  </a:lnTo>
                  <a:lnTo>
                    <a:pt x="405" y="120"/>
                  </a:lnTo>
                  <a:lnTo>
                    <a:pt x="420" y="105"/>
                  </a:lnTo>
                  <a:lnTo>
                    <a:pt x="420" y="0"/>
                  </a:lnTo>
                  <a:lnTo>
                    <a:pt x="0" y="0"/>
                  </a:lnTo>
                  <a:lnTo>
                    <a:pt x="0" y="42"/>
                  </a:lnTo>
                  <a:close/>
                </a:path>
              </a:pathLst>
            </a:custGeom>
            <a:solidFill>
              <a:srgbClr val="00FFCC"/>
            </a:solid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80" name="Oval 130">
              <a:extLst>
                <a:ext uri="{FF2B5EF4-FFF2-40B4-BE49-F238E27FC236}">
                  <a16:creationId xmlns:a16="http://schemas.microsoft.com/office/drawing/2014/main" id="{FCD325E8-AE08-1018-E59D-5AE2D69A9DBF}"/>
                </a:ext>
              </a:extLst>
            </p:cNvPr>
            <p:cNvSpPr>
              <a:spLocks noChangeArrowheads="1"/>
            </p:cNvSpPr>
            <p:nvPr/>
          </p:nvSpPr>
          <p:spPr bwMode="auto">
            <a:xfrm>
              <a:off x="3410" y="1809"/>
              <a:ext cx="47" cy="4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81" name="Freeform 131">
              <a:extLst>
                <a:ext uri="{FF2B5EF4-FFF2-40B4-BE49-F238E27FC236}">
                  <a16:creationId xmlns:a16="http://schemas.microsoft.com/office/drawing/2014/main" id="{8FD4344A-74A7-427D-D5B9-5D9E7F3DA9AF}"/>
                </a:ext>
              </a:extLst>
            </p:cNvPr>
            <p:cNvSpPr>
              <a:spLocks/>
            </p:cNvSpPr>
            <p:nvPr/>
          </p:nvSpPr>
          <p:spPr bwMode="auto">
            <a:xfrm>
              <a:off x="3411" y="1733"/>
              <a:ext cx="45" cy="87"/>
            </a:xfrm>
            <a:custGeom>
              <a:avLst/>
              <a:gdLst>
                <a:gd name="T0" fmla="*/ 0 w 45"/>
                <a:gd name="T1" fmla="*/ 87 h 87"/>
                <a:gd name="T2" fmla="*/ 45 w 45"/>
                <a:gd name="T3" fmla="*/ 87 h 87"/>
                <a:gd name="T4" fmla="*/ 2 w 45"/>
                <a:gd name="T5" fmla="*/ 75 h 87"/>
                <a:gd name="T6" fmla="*/ 44 w 45"/>
                <a:gd name="T7" fmla="*/ 66 h 87"/>
                <a:gd name="T8" fmla="*/ 3 w 45"/>
                <a:gd name="T9" fmla="*/ 54 h 87"/>
                <a:gd name="T10" fmla="*/ 44 w 45"/>
                <a:gd name="T11" fmla="*/ 43 h 87"/>
                <a:gd name="T12" fmla="*/ 5 w 45"/>
                <a:gd name="T13" fmla="*/ 30 h 87"/>
                <a:gd name="T14" fmla="*/ 42 w 45"/>
                <a:gd name="T15" fmla="*/ 19 h 87"/>
                <a:gd name="T16" fmla="*/ 5 w 45"/>
                <a:gd name="T17" fmla="*/ 7 h 87"/>
                <a:gd name="T18" fmla="*/ 41 w 45"/>
                <a:gd name="T19" fmla="*/ 0 h 87"/>
                <a:gd name="T20" fmla="*/ 6 w 45"/>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87">
                  <a:moveTo>
                    <a:pt x="0" y="87"/>
                  </a:moveTo>
                  <a:lnTo>
                    <a:pt x="45" y="87"/>
                  </a:lnTo>
                  <a:lnTo>
                    <a:pt x="2" y="75"/>
                  </a:lnTo>
                  <a:lnTo>
                    <a:pt x="44" y="66"/>
                  </a:lnTo>
                  <a:lnTo>
                    <a:pt x="3" y="54"/>
                  </a:lnTo>
                  <a:lnTo>
                    <a:pt x="44" y="43"/>
                  </a:lnTo>
                  <a:lnTo>
                    <a:pt x="5" y="30"/>
                  </a:lnTo>
                  <a:lnTo>
                    <a:pt x="42" y="19"/>
                  </a:lnTo>
                  <a:lnTo>
                    <a:pt x="5" y="7"/>
                  </a:lnTo>
                  <a:lnTo>
                    <a:pt x="41" y="0"/>
                  </a:lnTo>
                  <a:lnTo>
                    <a:pt x="6"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259" name="Group 132">
            <a:extLst>
              <a:ext uri="{FF2B5EF4-FFF2-40B4-BE49-F238E27FC236}">
                <a16:creationId xmlns:a16="http://schemas.microsoft.com/office/drawing/2014/main" id="{0515E673-566B-FE7F-5272-3ACF668C949C}"/>
              </a:ext>
              <a:ext uri="{C183D7F6-B498-43B3-948B-1728B52AA6E4}">
                <adec:decorative xmlns:adec="http://schemas.microsoft.com/office/drawing/2017/decorative" val="1"/>
              </a:ext>
            </a:extLst>
          </p:cNvPr>
          <p:cNvGrpSpPr>
            <a:grpSpLocks/>
          </p:cNvGrpSpPr>
          <p:nvPr/>
        </p:nvGrpSpPr>
        <p:grpSpPr bwMode="auto">
          <a:xfrm>
            <a:off x="2439988" y="3833813"/>
            <a:ext cx="411162" cy="1196975"/>
            <a:chOff x="1809" y="1964"/>
            <a:chExt cx="259" cy="754"/>
          </a:xfrm>
        </p:grpSpPr>
        <p:sp>
          <p:nvSpPr>
            <p:cNvPr id="94276" name="Rectangle 133">
              <a:extLst>
                <a:ext uri="{FF2B5EF4-FFF2-40B4-BE49-F238E27FC236}">
                  <a16:creationId xmlns:a16="http://schemas.microsoft.com/office/drawing/2014/main" id="{0755F8B2-0430-998D-CB32-0C8BB454620F}"/>
                </a:ext>
              </a:extLst>
            </p:cNvPr>
            <p:cNvSpPr>
              <a:spLocks noChangeArrowheads="1"/>
            </p:cNvSpPr>
            <p:nvPr/>
          </p:nvSpPr>
          <p:spPr bwMode="auto">
            <a:xfrm>
              <a:off x="1809" y="1964"/>
              <a:ext cx="82" cy="754"/>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77" name="Rectangle 134">
              <a:extLst>
                <a:ext uri="{FF2B5EF4-FFF2-40B4-BE49-F238E27FC236}">
                  <a16:creationId xmlns:a16="http://schemas.microsoft.com/office/drawing/2014/main" id="{5F502179-0229-DE02-FBB2-5ED49E0022CD}"/>
                </a:ext>
              </a:extLst>
            </p:cNvPr>
            <p:cNvSpPr>
              <a:spLocks noChangeArrowheads="1"/>
            </p:cNvSpPr>
            <p:nvPr/>
          </p:nvSpPr>
          <p:spPr bwMode="auto">
            <a:xfrm>
              <a:off x="1893" y="1964"/>
              <a:ext cx="91" cy="754"/>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78" name="Rectangle 135">
              <a:extLst>
                <a:ext uri="{FF2B5EF4-FFF2-40B4-BE49-F238E27FC236}">
                  <a16:creationId xmlns:a16="http://schemas.microsoft.com/office/drawing/2014/main" id="{90D31568-2B52-A02C-50BE-762994284257}"/>
                </a:ext>
              </a:extLst>
            </p:cNvPr>
            <p:cNvSpPr>
              <a:spLocks noChangeArrowheads="1"/>
            </p:cNvSpPr>
            <p:nvPr/>
          </p:nvSpPr>
          <p:spPr bwMode="auto">
            <a:xfrm>
              <a:off x="1986" y="1964"/>
              <a:ext cx="82" cy="754"/>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99464" name="Group 136">
            <a:extLst>
              <a:ext uri="{FF2B5EF4-FFF2-40B4-BE49-F238E27FC236}">
                <a16:creationId xmlns:a16="http://schemas.microsoft.com/office/drawing/2014/main" id="{AF699204-3143-3CE3-8A06-9076ABFFA7DA}"/>
              </a:ext>
              <a:ext uri="{C183D7F6-B498-43B3-948B-1728B52AA6E4}">
                <adec:decorative xmlns:adec="http://schemas.microsoft.com/office/drawing/2017/decorative" val="1"/>
              </a:ext>
            </a:extLst>
          </p:cNvPr>
          <p:cNvGrpSpPr>
            <a:grpSpLocks/>
          </p:cNvGrpSpPr>
          <p:nvPr/>
        </p:nvGrpSpPr>
        <p:grpSpPr bwMode="auto">
          <a:xfrm>
            <a:off x="1984375" y="3386138"/>
            <a:ext cx="1314450" cy="576262"/>
            <a:chOff x="1384" y="1745"/>
            <a:chExt cx="1082" cy="300"/>
          </a:xfrm>
        </p:grpSpPr>
        <p:sp>
          <p:nvSpPr>
            <p:cNvPr id="94274" name="Oval 137">
              <a:extLst>
                <a:ext uri="{FF2B5EF4-FFF2-40B4-BE49-F238E27FC236}">
                  <a16:creationId xmlns:a16="http://schemas.microsoft.com/office/drawing/2014/main" id="{7E7BDEB4-74F2-695D-6DD3-8C71930BACFE}"/>
                </a:ext>
              </a:extLst>
            </p:cNvPr>
            <p:cNvSpPr>
              <a:spLocks noChangeArrowheads="1"/>
            </p:cNvSpPr>
            <p:nvPr/>
          </p:nvSpPr>
          <p:spPr bwMode="auto">
            <a:xfrm>
              <a:off x="1448" y="1814"/>
              <a:ext cx="953" cy="171"/>
            </a:xfrm>
            <a:prstGeom prst="ellipse">
              <a:avLst/>
            </a:prstGeom>
            <a:noFill/>
            <a:ln w="28575">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75" name="Oval 138">
              <a:extLst>
                <a:ext uri="{FF2B5EF4-FFF2-40B4-BE49-F238E27FC236}">
                  <a16:creationId xmlns:a16="http://schemas.microsoft.com/office/drawing/2014/main" id="{61AB5305-5B20-0ECE-99B1-60E0AB7E191C}"/>
                </a:ext>
              </a:extLst>
            </p:cNvPr>
            <p:cNvSpPr>
              <a:spLocks noChangeArrowheads="1"/>
            </p:cNvSpPr>
            <p:nvPr/>
          </p:nvSpPr>
          <p:spPr bwMode="auto">
            <a:xfrm>
              <a:off x="1384" y="1745"/>
              <a:ext cx="1082" cy="300"/>
            </a:xfrm>
            <a:prstGeom prst="ellipse">
              <a:avLst/>
            </a:prstGeom>
            <a:noFill/>
            <a:ln w="28575">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grpSp>
        <p:nvGrpSpPr>
          <p:cNvPr id="99467" name="Group 139">
            <a:extLst>
              <a:ext uri="{FF2B5EF4-FFF2-40B4-BE49-F238E27FC236}">
                <a16:creationId xmlns:a16="http://schemas.microsoft.com/office/drawing/2014/main" id="{A7A64319-369C-321E-B0B5-072B84312B98}"/>
              </a:ext>
              <a:ext uri="{C183D7F6-B498-43B3-948B-1728B52AA6E4}">
                <adec:decorative xmlns:adec="http://schemas.microsoft.com/office/drawing/2017/decorative" val="1"/>
              </a:ext>
            </a:extLst>
          </p:cNvPr>
          <p:cNvGrpSpPr>
            <a:grpSpLocks/>
          </p:cNvGrpSpPr>
          <p:nvPr/>
        </p:nvGrpSpPr>
        <p:grpSpPr bwMode="auto">
          <a:xfrm>
            <a:off x="1985963" y="4895850"/>
            <a:ext cx="1314450" cy="576263"/>
            <a:chOff x="1384" y="1745"/>
            <a:chExt cx="1082" cy="300"/>
          </a:xfrm>
        </p:grpSpPr>
        <p:sp>
          <p:nvSpPr>
            <p:cNvPr id="94272" name="Oval 140">
              <a:extLst>
                <a:ext uri="{FF2B5EF4-FFF2-40B4-BE49-F238E27FC236}">
                  <a16:creationId xmlns:a16="http://schemas.microsoft.com/office/drawing/2014/main" id="{83F5C875-05ED-2498-B208-0DBAB81A8580}"/>
                </a:ext>
              </a:extLst>
            </p:cNvPr>
            <p:cNvSpPr>
              <a:spLocks noChangeArrowheads="1"/>
            </p:cNvSpPr>
            <p:nvPr/>
          </p:nvSpPr>
          <p:spPr bwMode="auto">
            <a:xfrm>
              <a:off x="1448" y="1814"/>
              <a:ext cx="953" cy="171"/>
            </a:xfrm>
            <a:prstGeom prst="ellipse">
              <a:avLst/>
            </a:prstGeom>
            <a:noFill/>
            <a:ln w="28575">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4273" name="Oval 141">
              <a:extLst>
                <a:ext uri="{FF2B5EF4-FFF2-40B4-BE49-F238E27FC236}">
                  <a16:creationId xmlns:a16="http://schemas.microsoft.com/office/drawing/2014/main" id="{E2E2E13F-171A-0107-2ED9-9F22A0F9500C}"/>
                </a:ext>
              </a:extLst>
            </p:cNvPr>
            <p:cNvSpPr>
              <a:spLocks noChangeArrowheads="1"/>
            </p:cNvSpPr>
            <p:nvPr/>
          </p:nvSpPr>
          <p:spPr bwMode="auto">
            <a:xfrm>
              <a:off x="1384" y="1745"/>
              <a:ext cx="1082" cy="300"/>
            </a:xfrm>
            <a:prstGeom prst="ellipse">
              <a:avLst/>
            </a:prstGeom>
            <a:noFill/>
            <a:ln w="28575">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99470" name="Text Box 142">
            <a:extLst>
              <a:ext uri="{FF2B5EF4-FFF2-40B4-BE49-F238E27FC236}">
                <a16:creationId xmlns:a16="http://schemas.microsoft.com/office/drawing/2014/main" id="{AA47F4D7-2D44-F9A0-0DE2-20EFA3FDA621}"/>
              </a:ext>
            </a:extLst>
          </p:cNvPr>
          <p:cNvSpPr txBox="1">
            <a:spLocks noChangeArrowheads="1"/>
          </p:cNvSpPr>
          <p:nvPr/>
        </p:nvSpPr>
        <p:spPr bwMode="auto">
          <a:xfrm>
            <a:off x="2657475" y="5935663"/>
            <a:ext cx="2562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Magnets incorporated </a:t>
            </a:r>
            <a:br>
              <a:rPr lang="en-GB" altLang="en-US" sz="1600">
                <a:latin typeface="MetaPlusLF" charset="0"/>
              </a:rPr>
            </a:br>
            <a:r>
              <a:rPr lang="en-GB" altLang="en-US" sz="1600">
                <a:latin typeface="MetaPlusLF" charset="0"/>
              </a:rPr>
              <a:t>in/around piston</a:t>
            </a:r>
          </a:p>
        </p:txBody>
      </p:sp>
      <p:sp>
        <p:nvSpPr>
          <p:cNvPr id="99471" name="Text Box 143">
            <a:extLst>
              <a:ext uri="{FF2B5EF4-FFF2-40B4-BE49-F238E27FC236}">
                <a16:creationId xmlns:a16="http://schemas.microsoft.com/office/drawing/2014/main" id="{D52C4EE6-E032-FB87-E760-7BC08F487F3D}"/>
              </a:ext>
            </a:extLst>
          </p:cNvPr>
          <p:cNvSpPr txBox="1">
            <a:spLocks noChangeArrowheads="1"/>
          </p:cNvSpPr>
          <p:nvPr/>
        </p:nvSpPr>
        <p:spPr bwMode="auto">
          <a:xfrm>
            <a:off x="5341938" y="5935663"/>
            <a:ext cx="2686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Magnetic field extends </a:t>
            </a:r>
            <a:br>
              <a:rPr lang="en-GB" altLang="en-US" sz="1600">
                <a:latin typeface="MetaPlusLF" charset="0"/>
              </a:rPr>
            </a:br>
            <a:r>
              <a:rPr lang="en-GB" altLang="en-US" sz="1600">
                <a:latin typeface="MetaPlusLF" charset="0"/>
              </a:rPr>
              <a:t>outside body of cylinder</a:t>
            </a:r>
          </a:p>
        </p:txBody>
      </p:sp>
      <p:sp>
        <p:nvSpPr>
          <p:cNvPr id="99472" name="Text Box 144">
            <a:extLst>
              <a:ext uri="{FF2B5EF4-FFF2-40B4-BE49-F238E27FC236}">
                <a16:creationId xmlns:a16="http://schemas.microsoft.com/office/drawing/2014/main" id="{D81E69B6-E40D-1011-F7FC-123B4867DA58}"/>
              </a:ext>
            </a:extLst>
          </p:cNvPr>
          <p:cNvSpPr txBox="1">
            <a:spLocks noChangeArrowheads="1"/>
          </p:cNvSpPr>
          <p:nvPr/>
        </p:nvSpPr>
        <p:spPr bwMode="auto">
          <a:xfrm>
            <a:off x="3778250" y="2066925"/>
            <a:ext cx="3746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Sensors can be positioned </a:t>
            </a:r>
            <a:br>
              <a:rPr lang="en-GB" altLang="en-US" sz="1600">
                <a:latin typeface="MetaPlusLF" charset="0"/>
              </a:rPr>
            </a:br>
            <a:r>
              <a:rPr lang="en-GB" altLang="en-US" sz="1600">
                <a:latin typeface="MetaPlusLF" charset="0"/>
              </a:rPr>
              <a:t>on the cylinder to monitor </a:t>
            </a:r>
            <a:br>
              <a:rPr lang="en-GB" altLang="en-US" sz="1600">
                <a:latin typeface="MetaPlusLF" charset="0"/>
              </a:rPr>
            </a:br>
            <a:r>
              <a:rPr lang="en-GB" altLang="en-US" sz="1600">
                <a:latin typeface="MetaPlusLF" charset="0"/>
              </a:rPr>
              <a:t>the position of the piston.</a:t>
            </a:r>
          </a:p>
        </p:txBody>
      </p:sp>
      <p:sp>
        <p:nvSpPr>
          <p:cNvPr id="99473" name="Text Box 145">
            <a:extLst>
              <a:ext uri="{FF2B5EF4-FFF2-40B4-BE49-F238E27FC236}">
                <a16:creationId xmlns:a16="http://schemas.microsoft.com/office/drawing/2014/main" id="{7F7299BD-F043-636A-679D-CCB908DCA494}"/>
              </a:ext>
            </a:extLst>
          </p:cNvPr>
          <p:cNvSpPr txBox="1">
            <a:spLocks noChangeArrowheads="1"/>
          </p:cNvSpPr>
          <p:nvPr/>
        </p:nvSpPr>
        <p:spPr bwMode="auto">
          <a:xfrm>
            <a:off x="3778250" y="2754313"/>
            <a:ext cx="2306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600">
                <a:latin typeface="MetaPlusLF" charset="0"/>
              </a:rPr>
              <a:t>e.g. Reed switch</a:t>
            </a:r>
          </a:p>
        </p:txBody>
      </p:sp>
      <p:sp>
        <p:nvSpPr>
          <p:cNvPr id="99474" name="Line 146">
            <a:extLst>
              <a:ext uri="{FF2B5EF4-FFF2-40B4-BE49-F238E27FC236}">
                <a16:creationId xmlns:a16="http://schemas.microsoft.com/office/drawing/2014/main" id="{8F1691CD-9257-78FE-A6E9-EA746616E26B}"/>
              </a:ext>
              <a:ext uri="{C183D7F6-B498-43B3-948B-1728B52AA6E4}">
                <adec:decorative xmlns:adec="http://schemas.microsoft.com/office/drawing/2017/decorative" val="1"/>
              </a:ext>
            </a:extLst>
          </p:cNvPr>
          <p:cNvSpPr>
            <a:spLocks noChangeShapeType="1"/>
          </p:cNvSpPr>
          <p:nvPr/>
        </p:nvSpPr>
        <p:spPr bwMode="auto">
          <a:xfrm>
            <a:off x="2649538" y="4638675"/>
            <a:ext cx="0" cy="1733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9475" name="Group 147">
            <a:extLst>
              <a:ext uri="{FF2B5EF4-FFF2-40B4-BE49-F238E27FC236}">
                <a16:creationId xmlns:a16="http://schemas.microsoft.com/office/drawing/2014/main" id="{15C0B81E-A31D-E912-8AE8-68513AA99057}"/>
              </a:ext>
              <a:ext uri="{C183D7F6-B498-43B3-948B-1728B52AA6E4}">
                <adec:decorative xmlns:adec="http://schemas.microsoft.com/office/drawing/2017/decorative" val="1"/>
              </a:ext>
            </a:extLst>
          </p:cNvPr>
          <p:cNvGrpSpPr>
            <a:grpSpLocks/>
          </p:cNvGrpSpPr>
          <p:nvPr/>
        </p:nvGrpSpPr>
        <p:grpSpPr bwMode="auto">
          <a:xfrm>
            <a:off x="2994025" y="5397500"/>
            <a:ext cx="2347913" cy="982663"/>
            <a:chOff x="2510" y="3189"/>
            <a:chExt cx="1479" cy="619"/>
          </a:xfrm>
        </p:grpSpPr>
        <p:sp>
          <p:nvSpPr>
            <p:cNvPr id="94269" name="Line 148">
              <a:extLst>
                <a:ext uri="{FF2B5EF4-FFF2-40B4-BE49-F238E27FC236}">
                  <a16:creationId xmlns:a16="http://schemas.microsoft.com/office/drawing/2014/main" id="{847ECC2A-57EA-201A-7EA6-7214C72C0360}"/>
                </a:ext>
              </a:extLst>
            </p:cNvPr>
            <p:cNvSpPr>
              <a:spLocks noChangeShapeType="1"/>
            </p:cNvSpPr>
            <p:nvPr/>
          </p:nvSpPr>
          <p:spPr bwMode="auto">
            <a:xfrm>
              <a:off x="2510" y="3189"/>
              <a:ext cx="0" cy="1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70" name="Line 149">
              <a:extLst>
                <a:ext uri="{FF2B5EF4-FFF2-40B4-BE49-F238E27FC236}">
                  <a16:creationId xmlns:a16="http://schemas.microsoft.com/office/drawing/2014/main" id="{F1E6F6EC-CC7A-8F81-F1CC-37CECE45698B}"/>
                </a:ext>
              </a:extLst>
            </p:cNvPr>
            <p:cNvSpPr>
              <a:spLocks noChangeShapeType="1"/>
            </p:cNvSpPr>
            <p:nvPr/>
          </p:nvSpPr>
          <p:spPr bwMode="auto">
            <a:xfrm>
              <a:off x="2510" y="3347"/>
              <a:ext cx="147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71" name="Line 150">
              <a:extLst>
                <a:ext uri="{FF2B5EF4-FFF2-40B4-BE49-F238E27FC236}">
                  <a16:creationId xmlns:a16="http://schemas.microsoft.com/office/drawing/2014/main" id="{92A92F7F-C5B8-8F99-E338-BD408EBD7533}"/>
                </a:ext>
              </a:extLst>
            </p:cNvPr>
            <p:cNvSpPr>
              <a:spLocks noChangeShapeType="1"/>
            </p:cNvSpPr>
            <p:nvPr/>
          </p:nvSpPr>
          <p:spPr bwMode="auto">
            <a:xfrm>
              <a:off x="3987" y="3344"/>
              <a:ext cx="0" cy="4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9479" name="Line 151">
            <a:extLst>
              <a:ext uri="{FF2B5EF4-FFF2-40B4-BE49-F238E27FC236}">
                <a16:creationId xmlns:a16="http://schemas.microsoft.com/office/drawing/2014/main" id="{6BBF85C8-81EE-C155-003E-78CBF48A0DFC}"/>
              </a:ext>
              <a:ext uri="{C183D7F6-B498-43B3-948B-1728B52AA6E4}">
                <adec:decorative xmlns:adec="http://schemas.microsoft.com/office/drawing/2017/decorative" val="1"/>
              </a:ext>
            </a:extLst>
          </p:cNvPr>
          <p:cNvSpPr>
            <a:spLocks noChangeShapeType="1"/>
          </p:cNvSpPr>
          <p:nvPr/>
        </p:nvSpPr>
        <p:spPr bwMode="auto">
          <a:xfrm>
            <a:off x="3771900" y="2163763"/>
            <a:ext cx="0" cy="12017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470"/>
                                        </p:tgtEl>
                                        <p:attrNameLst>
                                          <p:attrName>style.visibility</p:attrName>
                                        </p:attrNameLst>
                                      </p:cBhvr>
                                      <p:to>
                                        <p:strVal val="visible"/>
                                      </p:to>
                                    </p:set>
                                    <p:animEffect transition="in" filter="dissolve">
                                      <p:cBhvr>
                                        <p:cTn id="7" dur="500"/>
                                        <p:tgtEl>
                                          <p:spTgt spid="994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9474"/>
                                        </p:tgtEl>
                                        <p:attrNameLst>
                                          <p:attrName>style.visibility</p:attrName>
                                        </p:attrNameLst>
                                      </p:cBhvr>
                                      <p:to>
                                        <p:strVal val="visible"/>
                                      </p:to>
                                    </p:set>
                                    <p:animEffect transition="in" filter="dissolve">
                                      <p:cBhvr>
                                        <p:cTn id="11" dur="500"/>
                                        <p:tgtEl>
                                          <p:spTgt spid="994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99464"/>
                                        </p:tgtEl>
                                        <p:attrNameLst>
                                          <p:attrName>style.visibility</p:attrName>
                                        </p:attrNameLst>
                                      </p:cBhvr>
                                      <p:to>
                                        <p:strVal val="visible"/>
                                      </p:to>
                                    </p:set>
                                    <p:animEffect transition="in" filter="dissolve">
                                      <p:cBhvr>
                                        <p:cTn id="16" dur="500"/>
                                        <p:tgtEl>
                                          <p:spTgt spid="99464"/>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99467"/>
                                        </p:tgtEl>
                                        <p:attrNameLst>
                                          <p:attrName>style.visibility</p:attrName>
                                        </p:attrNameLst>
                                      </p:cBhvr>
                                      <p:to>
                                        <p:strVal val="visible"/>
                                      </p:to>
                                    </p:set>
                                    <p:animEffect transition="in" filter="dissolve">
                                      <p:cBhvr>
                                        <p:cTn id="20" dur="500"/>
                                        <p:tgtEl>
                                          <p:spTgt spid="99467"/>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99471"/>
                                        </p:tgtEl>
                                        <p:attrNameLst>
                                          <p:attrName>style.visibility</p:attrName>
                                        </p:attrNameLst>
                                      </p:cBhvr>
                                      <p:to>
                                        <p:strVal val="visible"/>
                                      </p:to>
                                    </p:set>
                                    <p:animEffect transition="in" filter="dissolve">
                                      <p:cBhvr>
                                        <p:cTn id="24" dur="500"/>
                                        <p:tgtEl>
                                          <p:spTgt spid="99471"/>
                                        </p:tgtEl>
                                      </p:cBhvr>
                                    </p:animEffect>
                                  </p:childTnLst>
                                </p:cTn>
                              </p:par>
                            </p:childTnLst>
                          </p:cTn>
                        </p:par>
                        <p:par>
                          <p:cTn id="25" fill="hold" nodeType="afterGroup">
                            <p:stCondLst>
                              <p:cond delay="1500"/>
                            </p:stCondLst>
                            <p:childTnLst>
                              <p:par>
                                <p:cTn id="26" presetID="9" presetClass="entr" presetSubtype="0" fill="hold" nodeType="afterEffect">
                                  <p:stCondLst>
                                    <p:cond delay="0"/>
                                  </p:stCondLst>
                                  <p:childTnLst>
                                    <p:set>
                                      <p:cBhvr>
                                        <p:cTn id="27" dur="1" fill="hold">
                                          <p:stCondLst>
                                            <p:cond delay="0"/>
                                          </p:stCondLst>
                                        </p:cTn>
                                        <p:tgtEl>
                                          <p:spTgt spid="99475"/>
                                        </p:tgtEl>
                                        <p:attrNameLst>
                                          <p:attrName>style.visibility</p:attrName>
                                        </p:attrNameLst>
                                      </p:cBhvr>
                                      <p:to>
                                        <p:strVal val="visible"/>
                                      </p:to>
                                    </p:set>
                                    <p:animEffect transition="in" filter="dissolve">
                                      <p:cBhvr>
                                        <p:cTn id="28" dur="500"/>
                                        <p:tgtEl>
                                          <p:spTgt spid="994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99353"/>
                                        </p:tgtEl>
                                        <p:attrNameLst>
                                          <p:attrName>style.visibility</p:attrName>
                                        </p:attrNameLst>
                                      </p:cBhvr>
                                      <p:to>
                                        <p:strVal val="visible"/>
                                      </p:to>
                                    </p:set>
                                    <p:animEffect transition="in" filter="dissolve">
                                      <p:cBhvr>
                                        <p:cTn id="33" dur="500"/>
                                        <p:tgtEl>
                                          <p:spTgt spid="99353"/>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99472"/>
                                        </p:tgtEl>
                                        <p:attrNameLst>
                                          <p:attrName>style.visibility</p:attrName>
                                        </p:attrNameLst>
                                      </p:cBhvr>
                                      <p:to>
                                        <p:strVal val="visible"/>
                                      </p:to>
                                    </p:set>
                                    <p:animEffect transition="in" filter="dissolve">
                                      <p:cBhvr>
                                        <p:cTn id="37" dur="500"/>
                                        <p:tgtEl>
                                          <p:spTgt spid="99472"/>
                                        </p:tgtEl>
                                      </p:cBhvr>
                                    </p:animEffect>
                                  </p:childTnLst>
                                </p:cTn>
                              </p:par>
                            </p:childTnLst>
                          </p:cTn>
                        </p:par>
                        <p:par>
                          <p:cTn id="38" fill="hold" nodeType="afterGroup">
                            <p:stCondLst>
                              <p:cond delay="1000"/>
                            </p:stCondLst>
                            <p:childTnLst>
                              <p:par>
                                <p:cTn id="39" presetID="9" presetClass="entr" presetSubtype="0" fill="hold" nodeType="afterEffect">
                                  <p:stCondLst>
                                    <p:cond delay="0"/>
                                  </p:stCondLst>
                                  <p:childTnLst>
                                    <p:set>
                                      <p:cBhvr>
                                        <p:cTn id="40" dur="1" fill="hold">
                                          <p:stCondLst>
                                            <p:cond delay="0"/>
                                          </p:stCondLst>
                                        </p:cTn>
                                        <p:tgtEl>
                                          <p:spTgt spid="99479"/>
                                        </p:tgtEl>
                                        <p:attrNameLst>
                                          <p:attrName>style.visibility</p:attrName>
                                        </p:attrNameLst>
                                      </p:cBhvr>
                                      <p:to>
                                        <p:strVal val="visible"/>
                                      </p:to>
                                    </p:set>
                                    <p:animEffect transition="in" filter="dissolve">
                                      <p:cBhvr>
                                        <p:cTn id="41" dur="500"/>
                                        <p:tgtEl>
                                          <p:spTgt spid="99479"/>
                                        </p:tgtEl>
                                      </p:cBhvr>
                                    </p:animEffect>
                                  </p:childTnLst>
                                </p:cTn>
                              </p:par>
                            </p:childTnLst>
                          </p:cTn>
                        </p:par>
                        <p:par>
                          <p:cTn id="42" fill="hold" nodeType="afterGroup">
                            <p:stCondLst>
                              <p:cond delay="1500"/>
                            </p:stCondLst>
                            <p:childTnLst>
                              <p:par>
                                <p:cTn id="43" presetID="9" presetClass="entr" presetSubtype="0" fill="hold" grpId="0" nodeType="afterEffect">
                                  <p:stCondLst>
                                    <p:cond delay="2000"/>
                                  </p:stCondLst>
                                  <p:childTnLst>
                                    <p:set>
                                      <p:cBhvr>
                                        <p:cTn id="44" dur="1" fill="hold">
                                          <p:stCondLst>
                                            <p:cond delay="0"/>
                                          </p:stCondLst>
                                        </p:cTn>
                                        <p:tgtEl>
                                          <p:spTgt spid="99473"/>
                                        </p:tgtEl>
                                        <p:attrNameLst>
                                          <p:attrName>style.visibility</p:attrName>
                                        </p:attrNameLst>
                                      </p:cBhvr>
                                      <p:to>
                                        <p:strVal val="visible"/>
                                      </p:to>
                                    </p:set>
                                    <p:animEffect transition="in" filter="dissolve">
                                      <p:cBhvr>
                                        <p:cTn id="45" dur="500"/>
                                        <p:tgtEl>
                                          <p:spTgt spid="9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70" grpId="0" autoUpdateAnimBg="0"/>
      <p:bldP spid="99471" grpId="0" autoUpdateAnimBg="0"/>
      <p:bldP spid="99472" grpId="0" autoUpdateAnimBg="0"/>
      <p:bldP spid="99473"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F702660-8477-EA21-B3DB-063332DA05B7}"/>
              </a:ext>
            </a:extLst>
          </p:cNvPr>
          <p:cNvSpPr>
            <a:spLocks noGrp="1" noChangeArrowheads="1"/>
          </p:cNvSpPr>
          <p:nvPr>
            <p:ph type="title"/>
          </p:nvPr>
        </p:nvSpPr>
        <p:spPr/>
        <p:txBody>
          <a:bodyPr/>
          <a:lstStyle/>
          <a:p>
            <a:pPr eaLnBrk="1" hangingPunct="1"/>
            <a:r>
              <a:rPr lang="en-GB" altLang="en-US" dirty="0"/>
              <a:t>Double acting cylinder 3</a:t>
            </a:r>
            <a:endParaRPr lang="en-AU" altLang="en-US" dirty="0"/>
          </a:p>
        </p:txBody>
      </p:sp>
      <p:sp>
        <p:nvSpPr>
          <p:cNvPr id="95235" name="Rectangle 3">
            <a:extLst>
              <a:ext uri="{FF2B5EF4-FFF2-40B4-BE49-F238E27FC236}">
                <a16:creationId xmlns:a16="http://schemas.microsoft.com/office/drawing/2014/main" id="{F097D84C-59F7-5601-1EB8-A69E61E447CD}"/>
              </a:ext>
            </a:extLst>
          </p:cNvPr>
          <p:cNvSpPr>
            <a:spLocks noGrp="1" noChangeArrowheads="1"/>
          </p:cNvSpPr>
          <p:nvPr>
            <p:ph type="body" idx="1"/>
          </p:nvPr>
        </p:nvSpPr>
        <p:spPr/>
        <p:txBody>
          <a:bodyPr/>
          <a:lstStyle/>
          <a:p>
            <a:pPr eaLnBrk="1" hangingPunct="1"/>
            <a:r>
              <a:rPr lang="en-GB" altLang="en-US" b="1"/>
              <a:t>Types of cylinder mounted sensors available are:</a:t>
            </a:r>
            <a:endParaRPr lang="en-AU" altLang="en-US" b="1"/>
          </a:p>
        </p:txBody>
      </p:sp>
      <p:pic>
        <p:nvPicPr>
          <p:cNvPr id="100356" name="Picture 4">
            <a:extLst>
              <a:ext uri="{FF2B5EF4-FFF2-40B4-BE49-F238E27FC236}">
                <a16:creationId xmlns:a16="http://schemas.microsoft.com/office/drawing/2014/main" id="{52394FAC-BCEE-C9F8-235B-98A29113C3B8}"/>
              </a:ext>
              <a:ext uri="{C183D7F6-B498-43B3-948B-1728B52AA6E4}">
                <adec:decorative xmlns:adec="http://schemas.microsoft.com/office/drawing/2017/decorative" val="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8938" y="3632200"/>
            <a:ext cx="295275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5">
            <a:extLst>
              <a:ext uri="{FF2B5EF4-FFF2-40B4-BE49-F238E27FC236}">
                <a16:creationId xmlns:a16="http://schemas.microsoft.com/office/drawing/2014/main" id="{A1E5148E-DEAA-57B7-365B-4D58FC421C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4651375"/>
            <a:ext cx="158591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8" name="Text Box 6">
            <a:extLst>
              <a:ext uri="{FF2B5EF4-FFF2-40B4-BE49-F238E27FC236}">
                <a16:creationId xmlns:a16="http://schemas.microsoft.com/office/drawing/2014/main" id="{119EEDC5-8814-A12F-FDC4-6C499F4D7A00}"/>
              </a:ext>
            </a:extLst>
          </p:cNvPr>
          <p:cNvSpPr txBox="1">
            <a:spLocks noChangeArrowheads="1"/>
          </p:cNvSpPr>
          <p:nvPr/>
        </p:nvSpPr>
        <p:spPr bwMode="auto">
          <a:xfrm>
            <a:off x="6862763" y="5861050"/>
            <a:ext cx="1030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Pneumatic</a:t>
            </a:r>
          </a:p>
        </p:txBody>
      </p:sp>
      <p:sp>
        <p:nvSpPr>
          <p:cNvPr id="100359" name="Text Box 7">
            <a:extLst>
              <a:ext uri="{FF2B5EF4-FFF2-40B4-BE49-F238E27FC236}">
                <a16:creationId xmlns:a16="http://schemas.microsoft.com/office/drawing/2014/main" id="{A2F6B96F-2C66-4AC1-F458-D58CB4638A4C}"/>
              </a:ext>
            </a:extLst>
          </p:cNvPr>
          <p:cNvSpPr txBox="1">
            <a:spLocks noChangeArrowheads="1"/>
          </p:cNvSpPr>
          <p:nvPr/>
        </p:nvSpPr>
        <p:spPr bwMode="auto">
          <a:xfrm>
            <a:off x="4252913" y="5861050"/>
            <a:ext cx="966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Electrical</a:t>
            </a:r>
          </a:p>
        </p:txBody>
      </p:sp>
      <p:sp>
        <p:nvSpPr>
          <p:cNvPr id="100360" name="Text Box 8">
            <a:extLst>
              <a:ext uri="{FF2B5EF4-FFF2-40B4-BE49-F238E27FC236}">
                <a16:creationId xmlns:a16="http://schemas.microsoft.com/office/drawing/2014/main" id="{24414F78-4A16-F471-0378-9DC7CEC7B18A}"/>
              </a:ext>
            </a:extLst>
          </p:cNvPr>
          <p:cNvSpPr txBox="1">
            <a:spLocks noChangeArrowheads="1"/>
          </p:cNvSpPr>
          <p:nvPr/>
        </p:nvSpPr>
        <p:spPr bwMode="auto">
          <a:xfrm>
            <a:off x="574675" y="5861050"/>
            <a:ext cx="1082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400">
                <a:latin typeface="MetaPlusLF" charset="0"/>
              </a:rPr>
              <a:t>Electronic</a:t>
            </a:r>
          </a:p>
        </p:txBody>
      </p:sp>
      <p:pic>
        <p:nvPicPr>
          <p:cNvPr id="100361" name="Picture 9">
            <a:extLst>
              <a:ext uri="{FF2B5EF4-FFF2-40B4-BE49-F238E27FC236}">
                <a16:creationId xmlns:a16="http://schemas.microsoft.com/office/drawing/2014/main" id="{78EAD810-AE55-6E46-86C0-B9792AA3715A}"/>
              </a:ex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4525" y="3906838"/>
            <a:ext cx="31321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Picture 10">
            <a:extLst>
              <a:ext uri="{FF2B5EF4-FFF2-40B4-BE49-F238E27FC236}">
                <a16:creationId xmlns:a16="http://schemas.microsoft.com/office/drawing/2014/main" id="{988AA585-5EED-9234-E228-A20AE7DD9122}"/>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088" y="3767138"/>
            <a:ext cx="3140075"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62"/>
                                        </p:tgtEl>
                                        <p:attrNameLst>
                                          <p:attrName>style.visibility</p:attrName>
                                        </p:attrNameLst>
                                      </p:cBhvr>
                                      <p:to>
                                        <p:strVal val="visible"/>
                                      </p:to>
                                    </p:set>
                                    <p:animEffect transition="in" filter="dissolve">
                                      <p:cBhvr>
                                        <p:cTn id="7" dur="500"/>
                                        <p:tgtEl>
                                          <p:spTgt spid="10036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0361"/>
                                        </p:tgtEl>
                                        <p:attrNameLst>
                                          <p:attrName>style.visibility</p:attrName>
                                        </p:attrNameLst>
                                      </p:cBhvr>
                                      <p:to>
                                        <p:strVal val="visible"/>
                                      </p:to>
                                    </p:set>
                                    <p:animEffect transition="in" filter="dissolve">
                                      <p:cBhvr>
                                        <p:cTn id="11" dur="500"/>
                                        <p:tgtEl>
                                          <p:spTgt spid="10036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0360"/>
                                        </p:tgtEl>
                                        <p:attrNameLst>
                                          <p:attrName>style.visibility</p:attrName>
                                        </p:attrNameLst>
                                      </p:cBhvr>
                                      <p:to>
                                        <p:strVal val="visible"/>
                                      </p:to>
                                    </p:set>
                                    <p:animEffect transition="in" filter="dissolve">
                                      <p:cBhvr>
                                        <p:cTn id="15" dur="500"/>
                                        <p:tgtEl>
                                          <p:spTgt spid="1003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0356"/>
                                        </p:tgtEl>
                                        <p:attrNameLst>
                                          <p:attrName>style.visibility</p:attrName>
                                        </p:attrNameLst>
                                      </p:cBhvr>
                                      <p:to>
                                        <p:strVal val="visible"/>
                                      </p:to>
                                    </p:set>
                                    <p:animEffect transition="in" filter="dissolve">
                                      <p:cBhvr>
                                        <p:cTn id="20" dur="500"/>
                                        <p:tgtEl>
                                          <p:spTgt spid="100356"/>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00359"/>
                                        </p:tgtEl>
                                        <p:attrNameLst>
                                          <p:attrName>style.visibility</p:attrName>
                                        </p:attrNameLst>
                                      </p:cBhvr>
                                      <p:to>
                                        <p:strVal val="visible"/>
                                      </p:to>
                                    </p:set>
                                    <p:animEffect transition="in" filter="dissolve">
                                      <p:cBhvr>
                                        <p:cTn id="24" dur="500"/>
                                        <p:tgtEl>
                                          <p:spTgt spid="1003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00357"/>
                                        </p:tgtEl>
                                        <p:attrNameLst>
                                          <p:attrName>style.visibility</p:attrName>
                                        </p:attrNameLst>
                                      </p:cBhvr>
                                      <p:to>
                                        <p:strVal val="visible"/>
                                      </p:to>
                                    </p:set>
                                    <p:animEffect transition="in" filter="dissolve">
                                      <p:cBhvr>
                                        <p:cTn id="29" dur="500"/>
                                        <p:tgtEl>
                                          <p:spTgt spid="100357"/>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00358"/>
                                        </p:tgtEl>
                                        <p:attrNameLst>
                                          <p:attrName>style.visibility</p:attrName>
                                        </p:attrNameLst>
                                      </p:cBhvr>
                                      <p:to>
                                        <p:strVal val="visible"/>
                                      </p:to>
                                    </p:set>
                                    <p:animEffect transition="in" filter="dissolve">
                                      <p:cBhvr>
                                        <p:cTn id="33"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utoUpdateAnimBg="0"/>
      <p:bldP spid="100359" grpId="0" autoUpdateAnimBg="0"/>
      <p:bldP spid="10036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4AC12E9-0D92-D2F2-6845-DA77C6A05D48}"/>
              </a:ext>
            </a:extLst>
          </p:cNvPr>
          <p:cNvSpPr>
            <a:spLocks noGrp="1" noChangeArrowheads="1"/>
          </p:cNvSpPr>
          <p:nvPr>
            <p:ph type="title"/>
          </p:nvPr>
        </p:nvSpPr>
        <p:spPr/>
        <p:txBody>
          <a:bodyPr/>
          <a:lstStyle/>
          <a:p>
            <a:pPr eaLnBrk="1" hangingPunct="1"/>
            <a:r>
              <a:rPr lang="en-GB" altLang="en-US" dirty="0"/>
              <a:t>Double acting cylinder 4</a:t>
            </a:r>
            <a:endParaRPr lang="en-AU" altLang="en-US" dirty="0"/>
          </a:p>
        </p:txBody>
      </p:sp>
      <p:sp>
        <p:nvSpPr>
          <p:cNvPr id="96259" name="Rectangle 3">
            <a:extLst>
              <a:ext uri="{FF2B5EF4-FFF2-40B4-BE49-F238E27FC236}">
                <a16:creationId xmlns:a16="http://schemas.microsoft.com/office/drawing/2014/main" id="{B68B4366-BEFD-486F-B4D5-2C387B2FC247}"/>
              </a:ext>
            </a:extLst>
          </p:cNvPr>
          <p:cNvSpPr>
            <a:spLocks noGrp="1" noChangeArrowheads="1"/>
          </p:cNvSpPr>
          <p:nvPr>
            <p:ph type="body" idx="1"/>
          </p:nvPr>
        </p:nvSpPr>
        <p:spPr/>
        <p:txBody>
          <a:bodyPr/>
          <a:lstStyle/>
          <a:p>
            <a:pPr eaLnBrk="1" hangingPunct="1"/>
            <a:r>
              <a:rPr lang="en-GB" altLang="en-US"/>
              <a:t>With magnetic piston</a:t>
            </a:r>
          </a:p>
          <a:p>
            <a:pPr eaLnBrk="1" hangingPunct="1">
              <a:spcBef>
                <a:spcPct val="50000"/>
              </a:spcBef>
              <a:buClrTx/>
              <a:buSzTx/>
              <a:buFontTx/>
              <a:buChar char="•"/>
            </a:pPr>
            <a:r>
              <a:rPr lang="en-GB" altLang="en-US" b="1"/>
              <a:t>Allows the position of the piston to be monitored. </a:t>
            </a:r>
          </a:p>
          <a:p>
            <a:pPr eaLnBrk="1" hangingPunct="1">
              <a:spcBef>
                <a:spcPct val="50000"/>
              </a:spcBef>
              <a:buClrTx/>
              <a:buSzTx/>
              <a:buFontTx/>
              <a:buChar char="•"/>
            </a:pPr>
            <a:r>
              <a:rPr lang="en-GB" altLang="en-US" b="1"/>
              <a:t>Mounting the sensors on the cylinder keeps them </a:t>
            </a:r>
            <a:br>
              <a:rPr lang="en-GB" altLang="en-US" b="1"/>
            </a:br>
            <a:r>
              <a:rPr lang="en-GB" altLang="en-US" b="1"/>
              <a:t>out of the work area.</a:t>
            </a:r>
          </a:p>
          <a:p>
            <a:pPr eaLnBrk="1" hangingPunct="1"/>
            <a:endParaRPr lang="en-AU" altLang="en-US"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E789879-5D16-7196-DD21-E024B694C969}"/>
              </a:ext>
            </a:extLst>
          </p:cNvPr>
          <p:cNvSpPr>
            <a:spLocks noGrp="1" noChangeArrowheads="1"/>
          </p:cNvSpPr>
          <p:nvPr>
            <p:ph type="title"/>
          </p:nvPr>
        </p:nvSpPr>
        <p:spPr/>
        <p:txBody>
          <a:bodyPr/>
          <a:lstStyle/>
          <a:p>
            <a:pPr eaLnBrk="1" hangingPunct="1"/>
            <a:r>
              <a:rPr lang="en-BZ" altLang="en-US"/>
              <a:t>Electropneumatic symbols</a:t>
            </a:r>
          </a:p>
        </p:txBody>
      </p:sp>
      <p:sp>
        <p:nvSpPr>
          <p:cNvPr id="97283" name="Rectangle 3">
            <a:extLst>
              <a:ext uri="{FF2B5EF4-FFF2-40B4-BE49-F238E27FC236}">
                <a16:creationId xmlns:a16="http://schemas.microsoft.com/office/drawing/2014/main" id="{A2682DCD-81C1-FB3F-F9FE-F1A69A9A706E}"/>
              </a:ext>
            </a:extLst>
          </p:cNvPr>
          <p:cNvSpPr>
            <a:spLocks noGrp="1" noChangeArrowheads="1"/>
          </p:cNvSpPr>
          <p:nvPr>
            <p:ph type="body" idx="1"/>
          </p:nvPr>
        </p:nvSpPr>
        <p:spPr/>
        <p:txBody>
          <a:bodyPr/>
          <a:lstStyle/>
          <a:p>
            <a:pPr eaLnBrk="1" hangingPunct="1"/>
            <a:endParaRPr lang="en-BZ" alt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3139756-900B-6374-A5B2-98B708F568C8}"/>
              </a:ext>
            </a:extLst>
          </p:cNvPr>
          <p:cNvSpPr>
            <a:spLocks noGrp="1" noChangeArrowheads="1"/>
          </p:cNvSpPr>
          <p:nvPr>
            <p:ph type="title"/>
          </p:nvPr>
        </p:nvSpPr>
        <p:spPr/>
        <p:txBody>
          <a:bodyPr/>
          <a:lstStyle/>
          <a:p>
            <a:pPr eaLnBrk="1" hangingPunct="1"/>
            <a:r>
              <a:rPr lang="de-DE" altLang="en-US">
                <a:solidFill>
                  <a:schemeClr val="tx2"/>
                </a:solidFill>
              </a:rPr>
              <a:t>Switches and contacts</a:t>
            </a:r>
            <a:endParaRPr lang="en-US" altLang="en-US">
              <a:solidFill>
                <a:schemeClr val="tx2"/>
              </a:solidFill>
            </a:endParaRPr>
          </a:p>
        </p:txBody>
      </p:sp>
      <p:pic>
        <p:nvPicPr>
          <p:cNvPr id="99331" name="Picture 3">
            <a:extLst>
              <a:ext uri="{FF2B5EF4-FFF2-40B4-BE49-F238E27FC236}">
                <a16:creationId xmlns:a16="http://schemas.microsoft.com/office/drawing/2014/main" id="{B3CCD44C-2FA1-2ECD-F243-3164EADC132F}"/>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b="975"/>
          <a:stretch>
            <a:fillRect/>
          </a:stretch>
        </p:blipFill>
        <p:spPr>
          <a:xfrm>
            <a:off x="1817688" y="2271713"/>
            <a:ext cx="5507037" cy="3305175"/>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4D0CA76-7289-B864-7833-ECA097E2BC96}"/>
              </a:ext>
            </a:extLst>
          </p:cNvPr>
          <p:cNvSpPr>
            <a:spLocks noGrp="1" noChangeArrowheads="1"/>
          </p:cNvSpPr>
          <p:nvPr>
            <p:ph type="title"/>
          </p:nvPr>
        </p:nvSpPr>
        <p:spPr/>
        <p:txBody>
          <a:bodyPr/>
          <a:lstStyle/>
          <a:p>
            <a:pPr eaLnBrk="1" hangingPunct="1"/>
            <a:r>
              <a:rPr lang="de-DE" altLang="en-US" dirty="0">
                <a:solidFill>
                  <a:schemeClr val="tx2"/>
                </a:solidFill>
              </a:rPr>
              <a:t>Switches and contacts 1</a:t>
            </a:r>
            <a:endParaRPr lang="en-US" altLang="en-US" dirty="0">
              <a:solidFill>
                <a:schemeClr val="tx2"/>
              </a:solidFill>
            </a:endParaRPr>
          </a:p>
        </p:txBody>
      </p:sp>
      <p:pic>
        <p:nvPicPr>
          <p:cNvPr id="100355" name="Picture 3">
            <a:extLst>
              <a:ext uri="{FF2B5EF4-FFF2-40B4-BE49-F238E27FC236}">
                <a16:creationId xmlns:a16="http://schemas.microsoft.com/office/drawing/2014/main" id="{64E451D0-DCF9-7055-7335-422FA98367B6}"/>
              </a:ext>
              <a:ext uri="{C183D7F6-B498-43B3-948B-1728B52AA6E4}">
                <adec:decorative xmlns:adec="http://schemas.microsoft.com/office/drawing/2017/decorative" val="1"/>
              </a:ext>
            </a:extLst>
          </p:cNvPr>
          <p:cNvPicPr>
            <a:picLocks noChangeAspect="1" noChangeArrowheads="1"/>
          </p:cNvPicPr>
          <p:nvPr>
            <p:ph idx="1"/>
          </p:nvPr>
        </p:nvPicPr>
        <p:blipFill>
          <a:blip r:embed="rId2">
            <a:lum contrast="24000"/>
            <a:extLst>
              <a:ext uri="{28A0092B-C50C-407E-A947-70E740481C1C}">
                <a14:useLocalDpi xmlns:a14="http://schemas.microsoft.com/office/drawing/2010/main" val="0"/>
              </a:ext>
            </a:extLst>
          </a:blip>
          <a:srcRect/>
          <a:stretch>
            <a:fillRect/>
          </a:stretch>
        </p:blipFill>
        <p:spPr>
          <a:xfrm>
            <a:off x="1871663" y="2432050"/>
            <a:ext cx="5405437" cy="2809875"/>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CF596C8-C2CB-A045-9784-80EE00E1191B}"/>
              </a:ext>
            </a:extLst>
          </p:cNvPr>
          <p:cNvSpPr>
            <a:spLocks noGrp="1" noChangeArrowheads="1"/>
          </p:cNvSpPr>
          <p:nvPr>
            <p:ph type="title"/>
          </p:nvPr>
        </p:nvSpPr>
        <p:spPr/>
        <p:txBody>
          <a:bodyPr/>
          <a:lstStyle/>
          <a:p>
            <a:pPr eaLnBrk="1" hangingPunct="1"/>
            <a:r>
              <a:rPr lang="de-DE" altLang="en-US">
                <a:solidFill>
                  <a:schemeClr val="tx2"/>
                </a:solidFill>
              </a:rPr>
              <a:t>Normally open switch</a:t>
            </a:r>
            <a:endParaRPr lang="en-US" altLang="en-US">
              <a:solidFill>
                <a:schemeClr val="tx2"/>
              </a:solidFill>
            </a:endParaRPr>
          </a:p>
        </p:txBody>
      </p:sp>
      <p:pic>
        <p:nvPicPr>
          <p:cNvPr id="22531" name="Picture 3">
            <a:extLst>
              <a:ext uri="{FF2B5EF4-FFF2-40B4-BE49-F238E27FC236}">
                <a16:creationId xmlns:a16="http://schemas.microsoft.com/office/drawing/2014/main" id="{B2A801C5-14F3-616D-8A54-9644329B188B}"/>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1914"/>
          <a:stretch>
            <a:fillRect/>
          </a:stretch>
        </p:blipFill>
        <p:spPr>
          <a:xfrm>
            <a:off x="1795463" y="2278063"/>
            <a:ext cx="5553075" cy="3292475"/>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BC2F3B7-CF8D-CCDB-5D5C-E7F4C18614A5}"/>
              </a:ext>
            </a:extLst>
          </p:cNvPr>
          <p:cNvSpPr>
            <a:spLocks noGrp="1" noChangeArrowheads="1"/>
          </p:cNvSpPr>
          <p:nvPr>
            <p:ph type="title"/>
          </p:nvPr>
        </p:nvSpPr>
        <p:spPr/>
        <p:txBody>
          <a:bodyPr/>
          <a:lstStyle/>
          <a:p>
            <a:pPr eaLnBrk="1" hangingPunct="1"/>
            <a:r>
              <a:rPr lang="de-DE" altLang="en-US" dirty="0">
                <a:solidFill>
                  <a:schemeClr val="tx2"/>
                </a:solidFill>
              </a:rPr>
              <a:t>Switches and contacts 2</a:t>
            </a:r>
            <a:endParaRPr lang="en-US" altLang="en-US" dirty="0">
              <a:solidFill>
                <a:schemeClr val="tx2"/>
              </a:solidFill>
            </a:endParaRPr>
          </a:p>
        </p:txBody>
      </p:sp>
      <p:pic>
        <p:nvPicPr>
          <p:cNvPr id="101379" name="Picture 3">
            <a:extLst>
              <a:ext uri="{FF2B5EF4-FFF2-40B4-BE49-F238E27FC236}">
                <a16:creationId xmlns:a16="http://schemas.microsoft.com/office/drawing/2014/main" id="{E96F357C-6136-A0CF-B02E-6404AAD11673}"/>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3700" y="2238375"/>
            <a:ext cx="5405438" cy="338455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6A6BF7A-6934-106C-C1A4-69F565B32D4B}"/>
              </a:ext>
            </a:extLst>
          </p:cNvPr>
          <p:cNvSpPr>
            <a:spLocks noGrp="1" noChangeArrowheads="1"/>
          </p:cNvSpPr>
          <p:nvPr>
            <p:ph type="title"/>
          </p:nvPr>
        </p:nvSpPr>
        <p:spPr/>
        <p:txBody>
          <a:bodyPr/>
          <a:lstStyle/>
          <a:p>
            <a:pPr eaLnBrk="1" hangingPunct="1"/>
            <a:r>
              <a:rPr lang="de-DE" altLang="en-US">
                <a:solidFill>
                  <a:schemeClr val="tx2"/>
                </a:solidFill>
              </a:rPr>
              <a:t>Relays, timers and solenoids</a:t>
            </a:r>
            <a:endParaRPr lang="en-US" altLang="en-US">
              <a:solidFill>
                <a:schemeClr val="tx2"/>
              </a:solidFill>
            </a:endParaRPr>
          </a:p>
        </p:txBody>
      </p:sp>
      <p:pic>
        <p:nvPicPr>
          <p:cNvPr id="102403" name="Picture 3">
            <a:extLst>
              <a:ext uri="{FF2B5EF4-FFF2-40B4-BE49-F238E27FC236}">
                <a16:creationId xmlns:a16="http://schemas.microsoft.com/office/drawing/2014/main" id="{CFDC2185-2D58-2936-302F-B791EE32943E}"/>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9938" y="1981200"/>
            <a:ext cx="5062537" cy="38862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22CC796-5582-1938-3BBC-471D49323776}"/>
              </a:ext>
            </a:extLst>
          </p:cNvPr>
          <p:cNvSpPr>
            <a:spLocks noGrp="1" noChangeArrowheads="1"/>
          </p:cNvSpPr>
          <p:nvPr>
            <p:ph type="title"/>
          </p:nvPr>
        </p:nvSpPr>
        <p:spPr/>
        <p:txBody>
          <a:bodyPr/>
          <a:lstStyle/>
          <a:p>
            <a:pPr eaLnBrk="1" hangingPunct="1"/>
            <a:r>
              <a:rPr lang="de-DE" altLang="en-US">
                <a:solidFill>
                  <a:schemeClr val="tx2"/>
                </a:solidFill>
              </a:rPr>
              <a:t>Relays and solenoid coils</a:t>
            </a:r>
            <a:endParaRPr lang="en-US" altLang="en-US">
              <a:solidFill>
                <a:schemeClr val="tx2"/>
              </a:solidFill>
            </a:endParaRPr>
          </a:p>
        </p:txBody>
      </p:sp>
      <p:sp>
        <p:nvSpPr>
          <p:cNvPr id="103427" name="Rectangle 3">
            <a:extLst>
              <a:ext uri="{FF2B5EF4-FFF2-40B4-BE49-F238E27FC236}">
                <a16:creationId xmlns:a16="http://schemas.microsoft.com/office/drawing/2014/main" id="{156C01EF-C44F-DDDA-3E1F-0D41EA3B5218}"/>
              </a:ext>
            </a:extLst>
          </p:cNvPr>
          <p:cNvSpPr>
            <a:spLocks noGrp="1" noChangeArrowheads="1"/>
          </p:cNvSpPr>
          <p:nvPr>
            <p:ph type="body" idx="1"/>
          </p:nvPr>
        </p:nvSpPr>
        <p:spPr/>
        <p:txBody>
          <a:bodyPr/>
          <a:lstStyle/>
          <a:p>
            <a:pPr eaLnBrk="1" hangingPunct="1"/>
            <a:endParaRPr lang="en-US" altLang="en-US"/>
          </a:p>
        </p:txBody>
      </p:sp>
      <p:pic>
        <p:nvPicPr>
          <p:cNvPr id="103428" name="Picture 4">
            <a:extLst>
              <a:ext uri="{FF2B5EF4-FFF2-40B4-BE49-F238E27FC236}">
                <a16:creationId xmlns:a16="http://schemas.microsoft.com/office/drawing/2014/main" id="{DDD0B271-07B2-49C0-3AC1-FCDB597ECC6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103438"/>
            <a:ext cx="7818438" cy="1668462"/>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pic>
        <p:nvPicPr>
          <p:cNvPr id="103429" name="Picture 5">
            <a:extLst>
              <a:ext uri="{FF2B5EF4-FFF2-40B4-BE49-F238E27FC236}">
                <a16:creationId xmlns:a16="http://schemas.microsoft.com/office/drawing/2014/main" id="{81C35AB7-D144-779B-A8A5-9FBA98B5458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787775"/>
            <a:ext cx="6615112" cy="252095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4B0BB87-CBAA-3E92-7FED-2A28D7F207A1}"/>
              </a:ext>
            </a:extLst>
          </p:cNvPr>
          <p:cNvSpPr>
            <a:spLocks noGrp="1" noChangeArrowheads="1"/>
          </p:cNvSpPr>
          <p:nvPr>
            <p:ph type="title"/>
          </p:nvPr>
        </p:nvSpPr>
        <p:spPr/>
        <p:txBody>
          <a:bodyPr/>
          <a:lstStyle/>
          <a:p>
            <a:pPr eaLnBrk="1" hangingPunct="1"/>
            <a:r>
              <a:rPr lang="en-US" altLang="en-US"/>
              <a:t>Electrical Symbols</a:t>
            </a:r>
          </a:p>
        </p:txBody>
      </p:sp>
      <p:pic>
        <p:nvPicPr>
          <p:cNvPr id="104451" name="Picture 4">
            <a:extLst>
              <a:ext uri="{FF2B5EF4-FFF2-40B4-BE49-F238E27FC236}">
                <a16:creationId xmlns:a16="http://schemas.microsoft.com/office/drawing/2014/main" id="{579C7C5F-725C-F090-D75C-914BE82592F5}"/>
              </a:ext>
              <a:ext uri="{C183D7F6-B498-43B3-948B-1728B52AA6E4}">
                <adec:decorative xmlns:adec="http://schemas.microsoft.com/office/drawing/2017/decorative" val="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16200" y="1524000"/>
            <a:ext cx="4344988" cy="5334000"/>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5C68E46-C274-43D7-2B24-F1DFB2023764}"/>
              </a:ext>
            </a:extLst>
          </p:cNvPr>
          <p:cNvSpPr>
            <a:spLocks noGrp="1" noChangeArrowheads="1"/>
          </p:cNvSpPr>
          <p:nvPr>
            <p:ph type="title"/>
          </p:nvPr>
        </p:nvSpPr>
        <p:spPr/>
        <p:txBody>
          <a:bodyPr/>
          <a:lstStyle/>
          <a:p>
            <a:pPr eaLnBrk="1" hangingPunct="1"/>
            <a:r>
              <a:rPr lang="en-US" altLang="en-US"/>
              <a:t>Electrical Circuits</a:t>
            </a:r>
          </a:p>
        </p:txBody>
      </p:sp>
      <p:sp>
        <p:nvSpPr>
          <p:cNvPr id="105475" name="Rectangle 3">
            <a:extLst>
              <a:ext uri="{FF2B5EF4-FFF2-40B4-BE49-F238E27FC236}">
                <a16:creationId xmlns:a16="http://schemas.microsoft.com/office/drawing/2014/main" id="{78ACD37F-3582-67DD-02FB-90D0C8B6B0CA}"/>
              </a:ext>
            </a:extLst>
          </p:cNvPr>
          <p:cNvSpPr>
            <a:spLocks noGrp="1" noChangeArrowheads="1"/>
          </p:cNvSpPr>
          <p:nvPr>
            <p:ph type="body" idx="1"/>
          </p:nvPr>
        </p:nvSpPr>
        <p:spPr/>
        <p:txBody>
          <a:bodyPr/>
          <a:lstStyle/>
          <a:p>
            <a:pPr eaLnBrk="1" hangingPunct="1"/>
            <a:r>
              <a:rPr lang="en-US" altLang="en-US"/>
              <a:t>Identification  </a:t>
            </a:r>
          </a:p>
          <a:p>
            <a:pPr eaLnBrk="1" hangingPunct="1"/>
            <a:r>
              <a:rPr lang="en-US" altLang="en-US"/>
              <a:t>System Structure</a:t>
            </a:r>
          </a:p>
          <a:p>
            <a:pPr eaLnBrk="1" hangingPunct="1"/>
            <a:r>
              <a:rPr lang="en-US" altLang="en-US"/>
              <a:t>Basic Logic Functions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34CA62F-6537-53C1-009C-5CB7ABD8C176}"/>
              </a:ext>
            </a:extLst>
          </p:cNvPr>
          <p:cNvSpPr>
            <a:spLocks noGrp="1" noChangeArrowheads="1"/>
          </p:cNvSpPr>
          <p:nvPr>
            <p:ph type="title"/>
          </p:nvPr>
        </p:nvSpPr>
        <p:spPr/>
        <p:txBody>
          <a:bodyPr/>
          <a:lstStyle/>
          <a:p>
            <a:pPr eaLnBrk="1" hangingPunct="1"/>
            <a:r>
              <a:rPr lang="en-US" altLang="en-US" sz="4000"/>
              <a:t>Identification Code for Components</a:t>
            </a:r>
          </a:p>
        </p:txBody>
      </p:sp>
      <p:sp>
        <p:nvSpPr>
          <p:cNvPr id="106499" name="Rectangle 4">
            <a:extLst>
              <a:ext uri="{FF2B5EF4-FFF2-40B4-BE49-F238E27FC236}">
                <a16:creationId xmlns:a16="http://schemas.microsoft.com/office/drawing/2014/main" id="{37667F28-32A6-C6EE-02D1-1E2F6BC9001F}"/>
              </a:ext>
            </a:extLst>
          </p:cNvPr>
          <p:cNvSpPr>
            <a:spLocks noGrp="1" noChangeArrowheads="1"/>
          </p:cNvSpPr>
          <p:nvPr>
            <p:ph type="body" sz="half" idx="1"/>
          </p:nvPr>
        </p:nvSpPr>
        <p:spPr/>
        <p:txBody>
          <a:bodyPr/>
          <a:lstStyle/>
          <a:p>
            <a:pPr eaLnBrk="1" hangingPunct="1">
              <a:buFont typeface="Wingdings" panose="05000000000000000000" pitchFamily="2" charset="2"/>
              <a:buNone/>
            </a:pPr>
            <a:r>
              <a:rPr lang="en-US" altLang="en-US" sz="2400"/>
              <a:t>The identification code contains the following information</a:t>
            </a:r>
          </a:p>
          <a:p>
            <a:pPr eaLnBrk="1" hangingPunct="1">
              <a:buFont typeface="Wingdings" panose="05000000000000000000" pitchFamily="2" charset="2"/>
              <a:buNone/>
            </a:pPr>
            <a:endParaRPr lang="en-US" altLang="en-US" sz="2400"/>
          </a:p>
          <a:p>
            <a:pPr eaLnBrk="1" hangingPunct="1"/>
            <a:r>
              <a:rPr lang="en-US" altLang="en-US" sz="2400"/>
              <a:t>Unit Number</a:t>
            </a:r>
          </a:p>
          <a:p>
            <a:pPr eaLnBrk="1" hangingPunct="1"/>
            <a:r>
              <a:rPr lang="en-US" altLang="en-US" sz="2400"/>
              <a:t>Circuit Number </a:t>
            </a:r>
          </a:p>
          <a:p>
            <a:pPr eaLnBrk="1" hangingPunct="1"/>
            <a:r>
              <a:rPr lang="en-US" altLang="en-US" sz="2400"/>
              <a:t>Component Identification</a:t>
            </a:r>
          </a:p>
          <a:p>
            <a:pPr eaLnBrk="1" hangingPunct="1"/>
            <a:r>
              <a:rPr lang="en-US" altLang="en-US" sz="2400"/>
              <a:t>Component Number</a:t>
            </a:r>
          </a:p>
        </p:txBody>
      </p:sp>
      <p:pic>
        <p:nvPicPr>
          <p:cNvPr id="106500" name="Picture 8">
            <a:extLst>
              <a:ext uri="{FF2B5EF4-FFF2-40B4-BE49-F238E27FC236}">
                <a16:creationId xmlns:a16="http://schemas.microsoft.com/office/drawing/2014/main" id="{591B3857-199C-2E24-671B-481E09C4ECA8}"/>
              </a:ext>
              <a:ext uri="{C183D7F6-B498-43B3-948B-1728B52AA6E4}">
                <adec:decorative xmlns:adec="http://schemas.microsoft.com/office/drawing/2017/decorative" val="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2051050"/>
            <a:ext cx="4800600" cy="3867150"/>
          </a:xfr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00C11A3-F7D9-ED08-A785-5B19839B0934}"/>
              </a:ext>
            </a:extLst>
          </p:cNvPr>
          <p:cNvSpPr>
            <a:spLocks noGrp="1" noChangeArrowheads="1"/>
          </p:cNvSpPr>
          <p:nvPr>
            <p:ph type="title"/>
          </p:nvPr>
        </p:nvSpPr>
        <p:spPr/>
        <p:txBody>
          <a:bodyPr/>
          <a:lstStyle/>
          <a:p>
            <a:pPr eaLnBrk="1" hangingPunct="1"/>
            <a:r>
              <a:rPr lang="en-US" altLang="en-US"/>
              <a:t>Component Number</a:t>
            </a:r>
          </a:p>
        </p:txBody>
      </p:sp>
      <p:sp>
        <p:nvSpPr>
          <p:cNvPr id="107523" name="Rectangle 3">
            <a:extLst>
              <a:ext uri="{FF2B5EF4-FFF2-40B4-BE49-F238E27FC236}">
                <a16:creationId xmlns:a16="http://schemas.microsoft.com/office/drawing/2014/main" id="{03CD7481-03D3-4A24-A05F-FB989CE53B17}"/>
              </a:ext>
            </a:extLst>
          </p:cNvPr>
          <p:cNvSpPr>
            <a:spLocks noGrp="1" noChangeArrowheads="1"/>
          </p:cNvSpPr>
          <p:nvPr>
            <p:ph type="body" sz="half" idx="1"/>
          </p:nvPr>
        </p:nvSpPr>
        <p:spPr/>
        <p:txBody>
          <a:bodyPr/>
          <a:lstStyle/>
          <a:p>
            <a:pPr eaLnBrk="1" hangingPunct="1"/>
            <a:r>
              <a:rPr lang="en-US" altLang="en-US" sz="2800"/>
              <a:t>Within each circuit, components with the same component identification are numbered consecutively from the bottom to the top and from left to right.  </a:t>
            </a:r>
          </a:p>
        </p:txBody>
      </p:sp>
      <p:sp>
        <p:nvSpPr>
          <p:cNvPr id="107524" name="Rectangle 4">
            <a:extLst>
              <a:ext uri="{FF2B5EF4-FFF2-40B4-BE49-F238E27FC236}">
                <a16:creationId xmlns:a16="http://schemas.microsoft.com/office/drawing/2014/main" id="{1ED578E8-EC3F-EDC2-66AB-82A7D116BF8A}"/>
              </a:ext>
            </a:extLst>
          </p:cNvPr>
          <p:cNvSpPr>
            <a:spLocks noGrp="1" noChangeArrowheads="1"/>
          </p:cNvSpPr>
          <p:nvPr>
            <p:ph type="body" sz="half" idx="2"/>
          </p:nvPr>
        </p:nvSpPr>
        <p:spPr/>
        <p:txBody>
          <a:bodyPr/>
          <a:lstStyle/>
          <a:p>
            <a:pPr eaLnBrk="1" hangingPunct="1">
              <a:buFont typeface="Wingdings" panose="05000000000000000000" pitchFamily="2" charset="2"/>
              <a:buNone/>
            </a:pPr>
            <a:r>
              <a:rPr lang="en-US" altLang="en-US" sz="2800"/>
              <a:t>For Example:</a:t>
            </a:r>
          </a:p>
          <a:p>
            <a:pPr eaLnBrk="1" hangingPunct="1"/>
            <a:r>
              <a:rPr lang="en-US" altLang="en-US" sz="2800"/>
              <a:t>Directional control valve: 1V1</a:t>
            </a:r>
          </a:p>
          <a:p>
            <a:pPr eaLnBrk="1" hangingPunct="1"/>
            <a:r>
              <a:rPr lang="en-US" altLang="en-US" sz="2800"/>
              <a:t>One-way flow control valve: 1V2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205EAD7-30E9-6ED0-0DDB-627E0DBFEAD8}"/>
              </a:ext>
            </a:extLst>
          </p:cNvPr>
          <p:cNvSpPr>
            <a:spLocks noGrp="1" noChangeArrowheads="1"/>
          </p:cNvSpPr>
          <p:nvPr>
            <p:ph type="title"/>
          </p:nvPr>
        </p:nvSpPr>
        <p:spPr/>
        <p:txBody>
          <a:bodyPr/>
          <a:lstStyle/>
          <a:p>
            <a:pPr eaLnBrk="1" hangingPunct="1"/>
            <a:r>
              <a:rPr lang="en-US" altLang="en-US" sz="4000"/>
              <a:t>Electropneumatic Component Identification</a:t>
            </a:r>
          </a:p>
        </p:txBody>
      </p:sp>
      <p:pic>
        <p:nvPicPr>
          <p:cNvPr id="108547" name="Picture 4">
            <a:extLst>
              <a:ext uri="{FF2B5EF4-FFF2-40B4-BE49-F238E27FC236}">
                <a16:creationId xmlns:a16="http://schemas.microsoft.com/office/drawing/2014/main" id="{0A3494DF-2C4F-7E67-5F56-464652AA8D5A}"/>
              </a:ext>
              <a:ext uri="{C183D7F6-B498-43B3-948B-1728B52AA6E4}">
                <adec:decorative xmlns:adec="http://schemas.microsoft.com/office/drawing/2017/decorative" val="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1828800"/>
            <a:ext cx="5867400" cy="4837113"/>
          </a:xfr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FFD7089-9AFF-B3B5-2D7C-301AC326E30C}"/>
              </a:ext>
            </a:extLst>
          </p:cNvPr>
          <p:cNvSpPr>
            <a:spLocks noGrp="1" noChangeArrowheads="1"/>
          </p:cNvSpPr>
          <p:nvPr>
            <p:ph type="title"/>
          </p:nvPr>
        </p:nvSpPr>
        <p:spPr/>
        <p:txBody>
          <a:bodyPr/>
          <a:lstStyle/>
          <a:p>
            <a:pPr eaLnBrk="1" hangingPunct="1"/>
            <a:r>
              <a:rPr lang="en-US" altLang="en-US" sz="4000"/>
              <a:t>Control System Component Identification</a:t>
            </a:r>
          </a:p>
        </p:txBody>
      </p:sp>
      <p:pic>
        <p:nvPicPr>
          <p:cNvPr id="109571" name="Picture 4">
            <a:extLst>
              <a:ext uri="{FF2B5EF4-FFF2-40B4-BE49-F238E27FC236}">
                <a16:creationId xmlns:a16="http://schemas.microsoft.com/office/drawing/2014/main" id="{E92420FF-0CD0-27CF-C193-909FF4B8F4C6}"/>
              </a:ext>
              <a:ext uri="{C183D7F6-B498-43B3-948B-1728B52AA6E4}">
                <adec:decorative xmlns:adec="http://schemas.microsoft.com/office/drawing/2017/decorative" val="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76400"/>
            <a:ext cx="4811713" cy="5181600"/>
          </a:xfr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85CF7C56-A1A8-B37A-1720-057886C3BE88}"/>
              </a:ext>
            </a:extLst>
          </p:cNvPr>
          <p:cNvSpPr>
            <a:spLocks noGrp="1" noChangeArrowheads="1"/>
          </p:cNvSpPr>
          <p:nvPr>
            <p:ph type="title"/>
          </p:nvPr>
        </p:nvSpPr>
        <p:spPr/>
        <p:txBody>
          <a:bodyPr/>
          <a:lstStyle/>
          <a:p>
            <a:pPr eaLnBrk="1" hangingPunct="1"/>
            <a:r>
              <a:rPr lang="en-US" altLang="en-US" sz="4000"/>
              <a:t>Control System Component Identification Examples</a:t>
            </a:r>
          </a:p>
        </p:txBody>
      </p:sp>
      <p:sp>
        <p:nvSpPr>
          <p:cNvPr id="110595" name="Rectangle 5">
            <a:extLst>
              <a:ext uri="{FF2B5EF4-FFF2-40B4-BE49-F238E27FC236}">
                <a16:creationId xmlns:a16="http://schemas.microsoft.com/office/drawing/2014/main" id="{42FD09FF-CC42-4685-104C-7808FB757BB5}"/>
              </a:ext>
            </a:extLst>
          </p:cNvPr>
          <p:cNvSpPr>
            <a:spLocks noGrp="1" noChangeArrowheads="1"/>
          </p:cNvSpPr>
          <p:nvPr>
            <p:ph type="body" idx="1"/>
          </p:nvPr>
        </p:nvSpPr>
        <p:spPr/>
        <p:txBody>
          <a:bodyPr/>
          <a:lstStyle/>
          <a:p>
            <a:pPr eaLnBrk="1" hangingPunct="1"/>
            <a:endParaRPr lang="en-US" altLang="en-US" sz="2800"/>
          </a:p>
          <a:p>
            <a:pPr eaLnBrk="1" hangingPunct="1"/>
            <a:r>
              <a:rPr lang="en-US" altLang="en-US" sz="2800"/>
              <a:t>Manually operated switches S1, S2 and S3.</a:t>
            </a:r>
          </a:p>
          <a:p>
            <a:pPr eaLnBrk="1" hangingPunct="1"/>
            <a:r>
              <a:rPr lang="en-US" altLang="en-US" sz="2800"/>
              <a:t>Limit switches 1S1 AND 1S2.</a:t>
            </a:r>
          </a:p>
          <a:p>
            <a:pPr eaLnBrk="1" hangingPunct="1"/>
            <a:r>
              <a:rPr lang="en-US" altLang="en-US" sz="2800"/>
              <a:t>Pressure switch 1B1.</a:t>
            </a:r>
          </a:p>
          <a:p>
            <a:pPr eaLnBrk="1" hangingPunct="1"/>
            <a:r>
              <a:rPr lang="en-US" altLang="en-US" sz="2800"/>
              <a:t>Relays K1, K2, K3, and K4.</a:t>
            </a:r>
          </a:p>
          <a:p>
            <a:pPr eaLnBrk="1" hangingPunct="1"/>
            <a:r>
              <a:rPr lang="en-US" altLang="en-US" sz="2800"/>
              <a:t>Solenoid coil 1Y1.</a:t>
            </a:r>
          </a:p>
          <a:p>
            <a:pPr eaLnBrk="1" hangingPunct="1"/>
            <a:r>
              <a:rPr lang="en-US" altLang="en-US" sz="2800"/>
              <a:t>Lamp H1.</a:t>
            </a:r>
            <a:r>
              <a:rPr lang="en-US" alt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7E2F7DB-AB67-0123-91AF-B04499AE7472}"/>
              </a:ext>
            </a:extLst>
          </p:cNvPr>
          <p:cNvSpPr>
            <a:spLocks noGrp="1" noChangeArrowheads="1"/>
          </p:cNvSpPr>
          <p:nvPr>
            <p:ph type="title"/>
          </p:nvPr>
        </p:nvSpPr>
        <p:spPr/>
        <p:txBody>
          <a:bodyPr/>
          <a:lstStyle/>
          <a:p>
            <a:pPr eaLnBrk="1" hangingPunct="1"/>
            <a:r>
              <a:rPr lang="de-DE" altLang="en-US">
                <a:solidFill>
                  <a:schemeClr val="tx2"/>
                </a:solidFill>
              </a:rPr>
              <a:t>Normally closed switch</a:t>
            </a:r>
            <a:endParaRPr lang="en-US" altLang="en-US">
              <a:solidFill>
                <a:schemeClr val="tx2"/>
              </a:solidFill>
            </a:endParaRPr>
          </a:p>
        </p:txBody>
      </p:sp>
      <p:pic>
        <p:nvPicPr>
          <p:cNvPr id="23555" name="Picture 3">
            <a:extLst>
              <a:ext uri="{FF2B5EF4-FFF2-40B4-BE49-F238E27FC236}">
                <a16:creationId xmlns:a16="http://schemas.microsoft.com/office/drawing/2014/main" id="{8CA18D5A-259C-EDA5-1C85-351D581FB8AC}"/>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t="10660"/>
          <a:stretch>
            <a:fillRect/>
          </a:stretch>
        </p:blipFill>
        <p:spPr>
          <a:xfrm>
            <a:off x="1843088" y="2314575"/>
            <a:ext cx="5456237" cy="321945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4E009B0-692E-7AA8-A79B-82605B9DE3E1}"/>
              </a:ext>
            </a:extLst>
          </p:cNvPr>
          <p:cNvSpPr>
            <a:spLocks noGrp="1" noChangeArrowheads="1"/>
          </p:cNvSpPr>
          <p:nvPr>
            <p:ph type="title"/>
          </p:nvPr>
        </p:nvSpPr>
        <p:spPr/>
        <p:txBody>
          <a:bodyPr/>
          <a:lstStyle/>
          <a:p>
            <a:pPr eaLnBrk="1" hangingPunct="1"/>
            <a:r>
              <a:rPr lang="de-DE" altLang="en-US">
                <a:solidFill>
                  <a:schemeClr val="tx2"/>
                </a:solidFill>
              </a:rPr>
              <a:t>System structure</a:t>
            </a:r>
            <a:endParaRPr lang="en-US" altLang="en-US">
              <a:solidFill>
                <a:schemeClr val="tx2"/>
              </a:solidFill>
            </a:endParaRPr>
          </a:p>
        </p:txBody>
      </p:sp>
      <p:sp>
        <p:nvSpPr>
          <p:cNvPr id="111619" name="Rectangle 3">
            <a:extLst>
              <a:ext uri="{FF2B5EF4-FFF2-40B4-BE49-F238E27FC236}">
                <a16:creationId xmlns:a16="http://schemas.microsoft.com/office/drawing/2014/main" id="{12452037-7945-A8A5-3B07-903DBD489E08}"/>
              </a:ext>
            </a:extLst>
          </p:cNvPr>
          <p:cNvSpPr>
            <a:spLocks noGrp="1" noChangeArrowheads="1"/>
          </p:cNvSpPr>
          <p:nvPr>
            <p:ph type="body" idx="1"/>
          </p:nvPr>
        </p:nvSpPr>
        <p:spPr/>
        <p:txBody>
          <a:bodyPr/>
          <a:lstStyle/>
          <a:p>
            <a:pPr eaLnBrk="1" hangingPunct="1"/>
            <a:r>
              <a:rPr lang="en-US" altLang="en-US" b="1"/>
              <a:t>Components in a control system belong to four basic groups:</a:t>
            </a:r>
          </a:p>
          <a:p>
            <a:pPr eaLnBrk="1" hangingPunct="1">
              <a:buFontTx/>
              <a:buChar char="•"/>
            </a:pPr>
            <a:r>
              <a:rPr lang="en-US" altLang="en-US" b="1"/>
              <a:t>Energy supply</a:t>
            </a:r>
          </a:p>
          <a:p>
            <a:pPr eaLnBrk="1" hangingPunct="1">
              <a:buFontTx/>
              <a:buChar char="•"/>
            </a:pPr>
            <a:r>
              <a:rPr lang="en-US" altLang="en-US" b="1"/>
              <a:t>Input elements</a:t>
            </a:r>
          </a:p>
          <a:p>
            <a:pPr eaLnBrk="1" hangingPunct="1">
              <a:buFontTx/>
              <a:buChar char="•"/>
            </a:pPr>
            <a:r>
              <a:rPr lang="en-US" altLang="en-US" b="1"/>
              <a:t>Processing elements</a:t>
            </a:r>
          </a:p>
          <a:p>
            <a:pPr eaLnBrk="1" hangingPunct="1">
              <a:buFontTx/>
              <a:buChar char="•"/>
            </a:pPr>
            <a:r>
              <a:rPr lang="en-US" altLang="en-US" b="1"/>
              <a:t>Final control elements &amp; actuators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F2FCF07-1ECF-9675-7125-272EB807A9D5}"/>
              </a:ext>
            </a:extLst>
          </p:cNvPr>
          <p:cNvSpPr>
            <a:spLocks noGrp="1" noChangeArrowheads="1"/>
          </p:cNvSpPr>
          <p:nvPr>
            <p:ph type="title"/>
          </p:nvPr>
        </p:nvSpPr>
        <p:spPr/>
        <p:txBody>
          <a:bodyPr/>
          <a:lstStyle/>
          <a:p>
            <a:pPr eaLnBrk="1" hangingPunct="1"/>
            <a:r>
              <a:rPr lang="de-DE" altLang="en-US">
                <a:solidFill>
                  <a:schemeClr val="tx2"/>
                </a:solidFill>
              </a:rPr>
              <a:t>Pneumatic component</a:t>
            </a:r>
            <a:endParaRPr lang="en-US" altLang="en-US">
              <a:solidFill>
                <a:schemeClr val="tx2"/>
              </a:solidFill>
            </a:endParaRPr>
          </a:p>
        </p:txBody>
      </p:sp>
      <p:sp>
        <p:nvSpPr>
          <p:cNvPr id="112643" name="Rectangle 3">
            <a:extLst>
              <a:ext uri="{FF2B5EF4-FFF2-40B4-BE49-F238E27FC236}">
                <a16:creationId xmlns:a16="http://schemas.microsoft.com/office/drawing/2014/main" id="{C41A0A41-2F51-F5E7-3BA3-DE07B175DB3A}"/>
              </a:ext>
            </a:extLst>
          </p:cNvPr>
          <p:cNvSpPr>
            <a:spLocks noGrp="1" noChangeArrowheads="1"/>
          </p:cNvSpPr>
          <p:nvPr>
            <p:ph type="body" idx="1"/>
          </p:nvPr>
        </p:nvSpPr>
        <p:spPr>
          <a:xfrm>
            <a:off x="4711700" y="1981200"/>
            <a:ext cx="3975100" cy="3886200"/>
          </a:xfrm>
        </p:spPr>
        <p:txBody>
          <a:bodyPr/>
          <a:lstStyle/>
          <a:p>
            <a:pPr eaLnBrk="1" hangingPunct="1"/>
            <a:endParaRPr lang="en-US" altLang="en-US"/>
          </a:p>
        </p:txBody>
      </p:sp>
      <p:grpSp>
        <p:nvGrpSpPr>
          <p:cNvPr id="112644" name="Group 4">
            <a:extLst>
              <a:ext uri="{FF2B5EF4-FFF2-40B4-BE49-F238E27FC236}">
                <a16:creationId xmlns:a16="http://schemas.microsoft.com/office/drawing/2014/main" id="{5630FDDC-F701-57F6-C388-52F90636F86D}"/>
              </a:ext>
              <a:ext uri="{C183D7F6-B498-43B3-948B-1728B52AA6E4}">
                <adec:decorative xmlns:adec="http://schemas.microsoft.com/office/drawing/2017/decorative" val="1"/>
              </a:ext>
            </a:extLst>
          </p:cNvPr>
          <p:cNvGrpSpPr>
            <a:grpSpLocks/>
          </p:cNvGrpSpPr>
          <p:nvPr/>
        </p:nvGrpSpPr>
        <p:grpSpPr bwMode="auto">
          <a:xfrm>
            <a:off x="344488" y="1905000"/>
            <a:ext cx="5980112" cy="3051175"/>
            <a:chOff x="1056" y="1584"/>
            <a:chExt cx="3767" cy="1922"/>
          </a:xfrm>
        </p:grpSpPr>
        <p:pic>
          <p:nvPicPr>
            <p:cNvPr id="112645" name="Picture 5">
              <a:extLst>
                <a:ext uri="{FF2B5EF4-FFF2-40B4-BE49-F238E27FC236}">
                  <a16:creationId xmlns:a16="http://schemas.microsoft.com/office/drawing/2014/main" id="{BDFB88FB-18BE-E2EB-DFBE-8EC4E5EC3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1584"/>
              <a:ext cx="1968" cy="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Text Box 6">
              <a:extLst>
                <a:ext uri="{FF2B5EF4-FFF2-40B4-BE49-F238E27FC236}">
                  <a16:creationId xmlns:a16="http://schemas.microsoft.com/office/drawing/2014/main" id="{7AEBD323-BCC7-B939-90E4-70B0FEFFEA3F}"/>
                </a:ext>
              </a:extLst>
            </p:cNvPr>
            <p:cNvSpPr txBox="1">
              <a:spLocks noChangeArrowheads="1"/>
            </p:cNvSpPr>
            <p:nvPr/>
          </p:nvSpPr>
          <p:spPr bwMode="auto">
            <a:xfrm>
              <a:off x="3306" y="1917"/>
              <a:ext cx="689" cy="25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MetaPlusLF" charset="0"/>
                </a:rPr>
                <a:t>Actuator</a:t>
              </a:r>
            </a:p>
          </p:txBody>
        </p:sp>
        <p:sp>
          <p:nvSpPr>
            <p:cNvPr id="112647" name="Text Box 7">
              <a:extLst>
                <a:ext uri="{FF2B5EF4-FFF2-40B4-BE49-F238E27FC236}">
                  <a16:creationId xmlns:a16="http://schemas.microsoft.com/office/drawing/2014/main" id="{107383CF-8AAA-324F-611D-B81B59304E0A}"/>
                </a:ext>
              </a:extLst>
            </p:cNvPr>
            <p:cNvSpPr txBox="1">
              <a:spLocks noChangeArrowheads="1"/>
            </p:cNvSpPr>
            <p:nvPr/>
          </p:nvSpPr>
          <p:spPr bwMode="auto">
            <a:xfrm>
              <a:off x="3280" y="2781"/>
              <a:ext cx="1543" cy="25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MetaPlusLF" charset="0"/>
                </a:rPr>
                <a:t>Final Control Element</a:t>
              </a:r>
            </a:p>
          </p:txBody>
        </p:sp>
        <p:sp>
          <p:nvSpPr>
            <p:cNvPr id="112648" name="Text Box 8">
              <a:extLst>
                <a:ext uri="{FF2B5EF4-FFF2-40B4-BE49-F238E27FC236}">
                  <a16:creationId xmlns:a16="http://schemas.microsoft.com/office/drawing/2014/main" id="{2856E036-A9FE-EBD1-655D-20FC935405CE}"/>
                </a:ext>
              </a:extLst>
            </p:cNvPr>
            <p:cNvSpPr txBox="1">
              <a:spLocks noChangeArrowheads="1"/>
            </p:cNvSpPr>
            <p:nvPr/>
          </p:nvSpPr>
          <p:spPr bwMode="auto">
            <a:xfrm>
              <a:off x="3295" y="3213"/>
              <a:ext cx="1078" cy="25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MetaPlusLF" charset="0"/>
                </a:rPr>
                <a:t>Energy Supply</a:t>
              </a: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85768C3-515A-C19A-1F7D-3742BC32543A}"/>
              </a:ext>
            </a:extLst>
          </p:cNvPr>
          <p:cNvSpPr>
            <a:spLocks noGrp="1" noChangeArrowheads="1"/>
          </p:cNvSpPr>
          <p:nvPr>
            <p:ph type="title"/>
          </p:nvPr>
        </p:nvSpPr>
        <p:spPr/>
        <p:txBody>
          <a:bodyPr/>
          <a:lstStyle/>
          <a:p>
            <a:pPr eaLnBrk="1" hangingPunct="1"/>
            <a:r>
              <a:rPr lang="de-DE" altLang="en-US">
                <a:solidFill>
                  <a:schemeClr val="tx2"/>
                </a:solidFill>
              </a:rPr>
              <a:t>Electrical component</a:t>
            </a:r>
            <a:endParaRPr lang="en-US" altLang="en-US">
              <a:solidFill>
                <a:schemeClr val="tx2"/>
              </a:solidFill>
            </a:endParaRPr>
          </a:p>
        </p:txBody>
      </p:sp>
      <p:pic>
        <p:nvPicPr>
          <p:cNvPr id="113667" name="Picture 3">
            <a:extLst>
              <a:ext uri="{FF2B5EF4-FFF2-40B4-BE49-F238E27FC236}">
                <a16:creationId xmlns:a16="http://schemas.microsoft.com/office/drawing/2014/main" id="{E3BC73AB-0021-36BB-F8BA-47A39D54B223}"/>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038350"/>
            <a:ext cx="5181600" cy="428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75D8307-373D-5CAD-C15C-B294B91360A2}"/>
              </a:ext>
            </a:extLst>
          </p:cNvPr>
          <p:cNvSpPr>
            <a:spLocks noGrp="1" noChangeArrowheads="1"/>
          </p:cNvSpPr>
          <p:nvPr>
            <p:ph type="title"/>
          </p:nvPr>
        </p:nvSpPr>
        <p:spPr/>
        <p:txBody>
          <a:bodyPr/>
          <a:lstStyle/>
          <a:p>
            <a:pPr eaLnBrk="1" hangingPunct="1"/>
            <a:r>
              <a:rPr lang="en-US" altLang="en-US"/>
              <a:t>Electropneumatic elements</a:t>
            </a:r>
          </a:p>
        </p:txBody>
      </p:sp>
      <p:pic>
        <p:nvPicPr>
          <p:cNvPr id="114691" name="Picture 3">
            <a:extLst>
              <a:ext uri="{FF2B5EF4-FFF2-40B4-BE49-F238E27FC236}">
                <a16:creationId xmlns:a16="http://schemas.microsoft.com/office/drawing/2014/main" id="{F403C381-A449-6E4A-0EFF-E8962D995AD4}"/>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288" y="1828800"/>
            <a:ext cx="3922712"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59D3B67-EA4D-B7A3-373D-613F08912376}"/>
              </a:ext>
            </a:extLst>
          </p:cNvPr>
          <p:cNvSpPr>
            <a:spLocks noGrp="1" noChangeArrowheads="1"/>
          </p:cNvSpPr>
          <p:nvPr>
            <p:ph type="title"/>
          </p:nvPr>
        </p:nvSpPr>
        <p:spPr/>
        <p:txBody>
          <a:bodyPr/>
          <a:lstStyle/>
          <a:p>
            <a:pPr eaLnBrk="1" hangingPunct="1"/>
            <a:r>
              <a:rPr lang="de-DE" altLang="en-US">
                <a:solidFill>
                  <a:schemeClr val="tx2"/>
                </a:solidFill>
              </a:rPr>
              <a:t>Control chain</a:t>
            </a:r>
            <a:endParaRPr lang="en-US" altLang="en-US">
              <a:solidFill>
                <a:schemeClr val="tx2"/>
              </a:solidFill>
            </a:endParaRPr>
          </a:p>
        </p:txBody>
      </p:sp>
      <p:sp>
        <p:nvSpPr>
          <p:cNvPr id="115715" name="Rectangle 3">
            <a:extLst>
              <a:ext uri="{FF2B5EF4-FFF2-40B4-BE49-F238E27FC236}">
                <a16:creationId xmlns:a16="http://schemas.microsoft.com/office/drawing/2014/main" id="{210E4872-49D7-0B0C-1A22-F9735F918C6A}"/>
              </a:ext>
            </a:extLst>
          </p:cNvPr>
          <p:cNvSpPr>
            <a:spLocks noGrp="1" noChangeArrowheads="1"/>
          </p:cNvSpPr>
          <p:nvPr>
            <p:ph type="body" idx="1"/>
          </p:nvPr>
        </p:nvSpPr>
        <p:spPr>
          <a:xfrm>
            <a:off x="4711700" y="1981200"/>
            <a:ext cx="3975100" cy="3886200"/>
          </a:xfrm>
        </p:spPr>
        <p:txBody>
          <a:bodyPr/>
          <a:lstStyle/>
          <a:p>
            <a:pPr eaLnBrk="1" hangingPunct="1"/>
            <a:endParaRPr lang="en-US" altLang="en-US"/>
          </a:p>
        </p:txBody>
      </p:sp>
      <p:grpSp>
        <p:nvGrpSpPr>
          <p:cNvPr id="115716" name="Group 4">
            <a:extLst>
              <a:ext uri="{FF2B5EF4-FFF2-40B4-BE49-F238E27FC236}">
                <a16:creationId xmlns:a16="http://schemas.microsoft.com/office/drawing/2014/main" id="{6192753E-B1D7-EA3E-C434-298AE3880868}"/>
              </a:ext>
              <a:ext uri="{C183D7F6-B498-43B3-948B-1728B52AA6E4}">
                <adec:decorative xmlns:adec="http://schemas.microsoft.com/office/drawing/2017/decorative" val="1"/>
              </a:ext>
            </a:extLst>
          </p:cNvPr>
          <p:cNvGrpSpPr>
            <a:grpSpLocks/>
          </p:cNvGrpSpPr>
          <p:nvPr/>
        </p:nvGrpSpPr>
        <p:grpSpPr bwMode="auto">
          <a:xfrm>
            <a:off x="381000" y="2133600"/>
            <a:ext cx="3349625" cy="3575050"/>
            <a:chOff x="3760" y="3931"/>
            <a:chExt cx="4674" cy="4788"/>
          </a:xfrm>
        </p:grpSpPr>
        <p:sp>
          <p:nvSpPr>
            <p:cNvPr id="115717" name="Rectangle 5">
              <a:extLst>
                <a:ext uri="{FF2B5EF4-FFF2-40B4-BE49-F238E27FC236}">
                  <a16:creationId xmlns:a16="http://schemas.microsoft.com/office/drawing/2014/main" id="{384E34DA-6A02-2B96-7F08-5103ABA2A5E1}"/>
                </a:ext>
              </a:extLst>
            </p:cNvPr>
            <p:cNvSpPr>
              <a:spLocks noChangeArrowheads="1"/>
            </p:cNvSpPr>
            <p:nvPr/>
          </p:nvSpPr>
          <p:spPr bwMode="auto">
            <a:xfrm>
              <a:off x="3760" y="3931"/>
              <a:ext cx="4674" cy="478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5718" name="Text Box 6">
              <a:extLst>
                <a:ext uri="{FF2B5EF4-FFF2-40B4-BE49-F238E27FC236}">
                  <a16:creationId xmlns:a16="http://schemas.microsoft.com/office/drawing/2014/main" id="{CCF5826F-D575-70D7-E541-B48CEF266D1F}"/>
                </a:ext>
              </a:extLst>
            </p:cNvPr>
            <p:cNvSpPr txBox="1">
              <a:spLocks noChangeArrowheads="1"/>
            </p:cNvSpPr>
            <p:nvPr/>
          </p:nvSpPr>
          <p:spPr bwMode="auto">
            <a:xfrm>
              <a:off x="4672" y="7749"/>
              <a:ext cx="2964" cy="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SIGNAL FLOW</a:t>
              </a:r>
            </a:p>
          </p:txBody>
        </p:sp>
        <p:grpSp>
          <p:nvGrpSpPr>
            <p:cNvPr id="115719" name="Group 7">
              <a:extLst>
                <a:ext uri="{FF2B5EF4-FFF2-40B4-BE49-F238E27FC236}">
                  <a16:creationId xmlns:a16="http://schemas.microsoft.com/office/drawing/2014/main" id="{1A050672-010C-9181-1E0D-ABB58EFD3264}"/>
                </a:ext>
              </a:extLst>
            </p:cNvPr>
            <p:cNvGrpSpPr>
              <a:grpSpLocks/>
            </p:cNvGrpSpPr>
            <p:nvPr/>
          </p:nvGrpSpPr>
          <p:grpSpPr bwMode="auto">
            <a:xfrm>
              <a:off x="4672" y="4558"/>
              <a:ext cx="2964" cy="2679"/>
              <a:chOff x="4674" y="4389"/>
              <a:chExt cx="2964" cy="2679"/>
            </a:xfrm>
          </p:grpSpPr>
          <p:sp>
            <p:nvSpPr>
              <p:cNvPr id="115723" name="Text Box 8">
                <a:extLst>
                  <a:ext uri="{FF2B5EF4-FFF2-40B4-BE49-F238E27FC236}">
                    <a16:creationId xmlns:a16="http://schemas.microsoft.com/office/drawing/2014/main" id="{782E53A8-2FFD-5052-D19D-7F4F3996FDE8}"/>
                  </a:ext>
                </a:extLst>
              </p:cNvPr>
              <p:cNvSpPr txBox="1">
                <a:spLocks noChangeArrowheads="1"/>
              </p:cNvSpPr>
              <p:nvPr/>
            </p:nvSpPr>
            <p:spPr bwMode="auto">
              <a:xfrm>
                <a:off x="4674" y="4389"/>
                <a:ext cx="2964" cy="45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SIGNAL OUTPUT</a:t>
                </a:r>
              </a:p>
            </p:txBody>
          </p:sp>
          <p:sp>
            <p:nvSpPr>
              <p:cNvPr id="115724" name="Text Box 9">
                <a:extLst>
                  <a:ext uri="{FF2B5EF4-FFF2-40B4-BE49-F238E27FC236}">
                    <a16:creationId xmlns:a16="http://schemas.microsoft.com/office/drawing/2014/main" id="{CC225BDA-CEB2-AA3A-0EFF-4A381CBA65B7}"/>
                  </a:ext>
                </a:extLst>
              </p:cNvPr>
              <p:cNvSpPr txBox="1">
                <a:spLocks noChangeArrowheads="1"/>
              </p:cNvSpPr>
              <p:nvPr/>
            </p:nvSpPr>
            <p:spPr bwMode="auto">
              <a:xfrm>
                <a:off x="4674" y="5472"/>
                <a:ext cx="2964" cy="45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SIGNAL PROCESSING</a:t>
                </a:r>
              </a:p>
            </p:txBody>
          </p:sp>
          <p:sp>
            <p:nvSpPr>
              <p:cNvPr id="115725" name="Text Box 10">
                <a:extLst>
                  <a:ext uri="{FF2B5EF4-FFF2-40B4-BE49-F238E27FC236}">
                    <a16:creationId xmlns:a16="http://schemas.microsoft.com/office/drawing/2014/main" id="{8E5968D8-2675-5B3A-05C3-F26A8AE39AC7}"/>
                  </a:ext>
                </a:extLst>
              </p:cNvPr>
              <p:cNvSpPr txBox="1">
                <a:spLocks noChangeArrowheads="1"/>
              </p:cNvSpPr>
              <p:nvPr/>
            </p:nvSpPr>
            <p:spPr bwMode="auto">
              <a:xfrm>
                <a:off x="4674" y="6555"/>
                <a:ext cx="2964" cy="51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MetaPlusLF" charset="0"/>
                  </a:rPr>
                  <a:t>SIGNAL INPUT</a:t>
                </a:r>
              </a:p>
            </p:txBody>
          </p:sp>
          <p:sp>
            <p:nvSpPr>
              <p:cNvPr id="115726" name="Line 11">
                <a:extLst>
                  <a:ext uri="{FF2B5EF4-FFF2-40B4-BE49-F238E27FC236}">
                    <a16:creationId xmlns:a16="http://schemas.microsoft.com/office/drawing/2014/main" id="{3E4CA7EA-6D22-A9E0-324A-166C649A17BB}"/>
                  </a:ext>
                </a:extLst>
              </p:cNvPr>
              <p:cNvSpPr>
                <a:spLocks noChangeShapeType="1"/>
              </p:cNvSpPr>
              <p:nvPr/>
            </p:nvSpPr>
            <p:spPr bwMode="auto">
              <a:xfrm flipV="1">
                <a:off x="6156" y="6156"/>
                <a:ext cx="0" cy="3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5720" name="Line 12">
              <a:extLst>
                <a:ext uri="{FF2B5EF4-FFF2-40B4-BE49-F238E27FC236}">
                  <a16:creationId xmlns:a16="http://schemas.microsoft.com/office/drawing/2014/main" id="{1DC97962-8E5D-C6A5-452C-8A27A240A22F}"/>
                </a:ext>
              </a:extLst>
            </p:cNvPr>
            <p:cNvSpPr>
              <a:spLocks noChangeShapeType="1"/>
            </p:cNvSpPr>
            <p:nvPr/>
          </p:nvSpPr>
          <p:spPr bwMode="auto">
            <a:xfrm flipV="1">
              <a:off x="6154" y="6097"/>
              <a:ext cx="0" cy="2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1" name="Line 13">
              <a:extLst>
                <a:ext uri="{FF2B5EF4-FFF2-40B4-BE49-F238E27FC236}">
                  <a16:creationId xmlns:a16="http://schemas.microsoft.com/office/drawing/2014/main" id="{05B9FA7A-3C15-B765-BE1D-9403A578B05E}"/>
                </a:ext>
              </a:extLst>
            </p:cNvPr>
            <p:cNvSpPr>
              <a:spLocks noChangeShapeType="1"/>
            </p:cNvSpPr>
            <p:nvPr/>
          </p:nvSpPr>
          <p:spPr bwMode="auto">
            <a:xfrm flipV="1">
              <a:off x="6154" y="5242"/>
              <a:ext cx="0" cy="39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2" name="Line 14">
              <a:extLst>
                <a:ext uri="{FF2B5EF4-FFF2-40B4-BE49-F238E27FC236}">
                  <a16:creationId xmlns:a16="http://schemas.microsoft.com/office/drawing/2014/main" id="{6634B03A-F82A-3B3C-DB72-B195A462EB17}"/>
                </a:ext>
              </a:extLst>
            </p:cNvPr>
            <p:cNvSpPr>
              <a:spLocks noChangeShapeType="1"/>
            </p:cNvSpPr>
            <p:nvPr/>
          </p:nvSpPr>
          <p:spPr bwMode="auto">
            <a:xfrm flipV="1">
              <a:off x="6154" y="5014"/>
              <a:ext cx="0" cy="3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0A0B2D8-14B3-D44C-1CF9-0EC9F963A4AB}"/>
              </a:ext>
            </a:extLst>
          </p:cNvPr>
          <p:cNvSpPr>
            <a:spLocks noGrp="1" noChangeArrowheads="1"/>
          </p:cNvSpPr>
          <p:nvPr>
            <p:ph type="title"/>
          </p:nvPr>
        </p:nvSpPr>
        <p:spPr/>
        <p:txBody>
          <a:bodyPr/>
          <a:lstStyle/>
          <a:p>
            <a:pPr eaLnBrk="1" hangingPunct="1"/>
            <a:r>
              <a:rPr lang="en-US" altLang="en-US"/>
              <a:t>Signal flow</a:t>
            </a:r>
          </a:p>
        </p:txBody>
      </p:sp>
      <p:pic>
        <p:nvPicPr>
          <p:cNvPr id="116739" name="Picture 3">
            <a:extLst>
              <a:ext uri="{FF2B5EF4-FFF2-40B4-BE49-F238E27FC236}">
                <a16:creationId xmlns:a16="http://schemas.microsoft.com/office/drawing/2014/main" id="{884A6937-492E-B183-A2F2-4B05AFB804D5}"/>
              </a:ext>
              <a:ext uri="{C183D7F6-B498-43B3-948B-1728B52AA6E4}">
                <adec:decorative xmlns:adec="http://schemas.microsoft.com/office/drawing/2017/decorative" val="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120900"/>
            <a:ext cx="4319588" cy="4279900"/>
          </a:xfrm>
          <a:noFill/>
          <a:extLst>
            <a:ext uri="{909E8E84-426E-40DD-AFC4-6F175D3DCCD1}">
              <a14:hiddenFill xmlns:a14="http://schemas.microsoft.com/office/drawing/2010/main">
                <a:gradFill rotWithShape="0">
                  <a:gsLst>
                    <a:gs pos="0">
                      <a:srgbClr val="FFFFCC"/>
                    </a:gs>
                    <a:gs pos="100000">
                      <a:srgbClr val="FF9999"/>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963C5FF-A0A0-AC82-51F0-69A272FFA7D5}"/>
              </a:ext>
            </a:extLst>
          </p:cNvPr>
          <p:cNvSpPr>
            <a:spLocks noGrp="1" noChangeArrowheads="1"/>
          </p:cNvSpPr>
          <p:nvPr>
            <p:ph type="title"/>
          </p:nvPr>
        </p:nvSpPr>
        <p:spPr/>
        <p:txBody>
          <a:bodyPr/>
          <a:lstStyle/>
          <a:p>
            <a:pPr eaLnBrk="1" hangingPunct="1"/>
            <a:r>
              <a:rPr lang="en-US" altLang="en-US"/>
              <a:t>Basic logic functions</a:t>
            </a:r>
            <a:endParaRPr lang="en-GB" altLang="en-US"/>
          </a:p>
        </p:txBody>
      </p:sp>
      <p:sp>
        <p:nvSpPr>
          <p:cNvPr id="117763" name="Rectangle 3">
            <a:extLst>
              <a:ext uri="{FF2B5EF4-FFF2-40B4-BE49-F238E27FC236}">
                <a16:creationId xmlns:a16="http://schemas.microsoft.com/office/drawing/2014/main" id="{F512A216-E035-6391-BD30-E0F55E82522F}"/>
              </a:ext>
            </a:extLst>
          </p:cNvPr>
          <p:cNvSpPr>
            <a:spLocks noGrp="1" noChangeArrowheads="1"/>
          </p:cNvSpPr>
          <p:nvPr>
            <p:ph type="body" idx="1"/>
          </p:nvPr>
        </p:nvSpPr>
        <p:spPr/>
        <p:txBody>
          <a:bodyPr/>
          <a:lstStyle/>
          <a:p>
            <a:pPr marL="184150" indent="-184150" defTabSz="955675" eaLnBrk="1" hangingPunct="1"/>
            <a:endParaRPr lang="en-GB" altLang="en-US"/>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6966E47-1535-891A-432D-2DD6B0A42910}"/>
              </a:ext>
            </a:extLst>
          </p:cNvPr>
          <p:cNvSpPr>
            <a:spLocks noGrp="1" noChangeArrowheads="1"/>
          </p:cNvSpPr>
          <p:nvPr>
            <p:ph type="title"/>
          </p:nvPr>
        </p:nvSpPr>
        <p:spPr/>
        <p:txBody>
          <a:bodyPr/>
          <a:lstStyle/>
          <a:p>
            <a:pPr eaLnBrk="1" hangingPunct="1"/>
            <a:r>
              <a:rPr lang="de-DE" altLang="en-US" dirty="0"/>
              <a:t>Basic logic functions 1</a:t>
            </a:r>
            <a:endParaRPr lang="en-US" altLang="en-US" dirty="0"/>
          </a:p>
        </p:txBody>
      </p:sp>
      <p:sp>
        <p:nvSpPr>
          <p:cNvPr id="119811" name="Rectangle 3">
            <a:extLst>
              <a:ext uri="{FF2B5EF4-FFF2-40B4-BE49-F238E27FC236}">
                <a16:creationId xmlns:a16="http://schemas.microsoft.com/office/drawing/2014/main" id="{7B8AABC7-756C-D023-3C3D-B156176F3B79}"/>
              </a:ext>
            </a:extLst>
          </p:cNvPr>
          <p:cNvSpPr>
            <a:spLocks noGrp="1" noChangeArrowheads="1"/>
          </p:cNvSpPr>
          <p:nvPr>
            <p:ph type="body" idx="1"/>
          </p:nvPr>
        </p:nvSpPr>
        <p:spPr/>
        <p:txBody>
          <a:bodyPr/>
          <a:lstStyle/>
          <a:p>
            <a:pPr marL="0" indent="0" defTabSz="955675" eaLnBrk="1" hangingPunct="1">
              <a:tabLst>
                <a:tab pos="2152650" algn="l"/>
              </a:tabLst>
            </a:pPr>
            <a:r>
              <a:rPr lang="de-DE" altLang="en-US" sz="2400" b="1"/>
              <a:t>Logic operations are funcions which link binaary signals according to the rules of Boolean algebra. Four basic logic operations are available for this purpose.</a:t>
            </a:r>
          </a:p>
          <a:p>
            <a:pPr marL="0" indent="0" defTabSz="955675" eaLnBrk="1" hangingPunct="1">
              <a:tabLst>
                <a:tab pos="2152650" algn="l"/>
              </a:tabLst>
            </a:pPr>
            <a:r>
              <a:rPr lang="de-DE" altLang="en-US" sz="2400"/>
              <a:t>Identity </a:t>
            </a:r>
            <a:r>
              <a:rPr lang="de-DE" altLang="en-US" sz="2400" b="1"/>
              <a:t>(YES)</a:t>
            </a:r>
            <a:r>
              <a:rPr lang="de-DE" altLang="en-US" sz="2400"/>
              <a:t> </a:t>
            </a:r>
            <a:r>
              <a:rPr lang="de-DE" altLang="en-US" sz="2400" b="1"/>
              <a:t>	Input and output signal have the same status.</a:t>
            </a:r>
          </a:p>
          <a:p>
            <a:pPr marL="0" indent="0" defTabSz="955675" eaLnBrk="1" hangingPunct="1">
              <a:tabLst>
                <a:tab pos="2152650" algn="l"/>
              </a:tabLst>
            </a:pPr>
            <a:r>
              <a:rPr lang="de-DE" altLang="en-US" sz="2400"/>
              <a:t>Negation</a:t>
            </a:r>
            <a:r>
              <a:rPr lang="de-DE" altLang="en-US" sz="2400" b="1"/>
              <a:t> (NOT)	The output signal has the opposite value to the input signal.</a:t>
            </a:r>
          </a:p>
          <a:p>
            <a:pPr marL="0" indent="0" defTabSz="955675" eaLnBrk="1" hangingPunct="1">
              <a:tabLst>
                <a:tab pos="2152650" algn="l"/>
              </a:tabLst>
            </a:pPr>
            <a:r>
              <a:rPr lang="de-DE" altLang="en-US" sz="2400"/>
              <a:t>Conjunction</a:t>
            </a:r>
            <a:r>
              <a:rPr lang="de-DE" altLang="en-US" sz="2400" b="1"/>
              <a:t> (AND)	The output signal only has the value 1, if all the input signals have the 	value 1</a:t>
            </a:r>
          </a:p>
          <a:p>
            <a:pPr marL="0" indent="0" defTabSz="955675" eaLnBrk="1" hangingPunct="1">
              <a:tabLst>
                <a:tab pos="2152650" algn="l"/>
              </a:tabLst>
            </a:pPr>
            <a:r>
              <a:rPr lang="de-DE" altLang="en-US" sz="2400"/>
              <a:t>Disjunction</a:t>
            </a:r>
            <a:r>
              <a:rPr lang="de-DE" altLang="en-US" sz="2400" b="1"/>
              <a:t> (OR)	The output signal has the value 1, if at least one of the input signals 	has the value 1.</a:t>
            </a:r>
            <a:endParaRPr lang="en-US" altLang="en-US" sz="2400" b="1"/>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3FCDE9B-71AC-A072-C784-CA345123A898}"/>
              </a:ext>
            </a:extLst>
          </p:cNvPr>
          <p:cNvSpPr>
            <a:spLocks noGrp="1" noChangeArrowheads="1"/>
          </p:cNvSpPr>
          <p:nvPr>
            <p:ph type="title"/>
          </p:nvPr>
        </p:nvSpPr>
        <p:spPr/>
        <p:txBody>
          <a:bodyPr/>
          <a:lstStyle/>
          <a:p>
            <a:pPr eaLnBrk="1" hangingPunct="1"/>
            <a:r>
              <a:rPr lang="de-DE" altLang="en-US" dirty="0"/>
              <a:t>Basic logic functions 2</a:t>
            </a:r>
            <a:endParaRPr lang="en-US" altLang="en-US" dirty="0"/>
          </a:p>
        </p:txBody>
      </p:sp>
      <p:sp>
        <p:nvSpPr>
          <p:cNvPr id="120835" name="Rectangle 3">
            <a:extLst>
              <a:ext uri="{FF2B5EF4-FFF2-40B4-BE49-F238E27FC236}">
                <a16:creationId xmlns:a16="http://schemas.microsoft.com/office/drawing/2014/main" id="{603CFB26-9240-CE73-62AD-37A67C1BEB92}"/>
              </a:ext>
            </a:extLst>
          </p:cNvPr>
          <p:cNvSpPr>
            <a:spLocks noGrp="1" noChangeArrowheads="1"/>
          </p:cNvSpPr>
          <p:nvPr>
            <p:ph type="body" idx="1"/>
          </p:nvPr>
        </p:nvSpPr>
        <p:spPr/>
        <p:txBody>
          <a:bodyPr/>
          <a:lstStyle/>
          <a:p>
            <a:pPr eaLnBrk="1" hangingPunct="1"/>
            <a:r>
              <a:rPr lang="en-US" altLang="en-US" b="1"/>
              <a:t>There are  four commonly used logic functions in Electro-Pneumatics.</a:t>
            </a:r>
          </a:p>
          <a:p>
            <a:pPr eaLnBrk="1" hangingPunct="1"/>
            <a:r>
              <a:rPr lang="en-US" altLang="en-US" b="1"/>
              <a:t> </a:t>
            </a:r>
          </a:p>
          <a:p>
            <a:pPr eaLnBrk="1" hangingPunct="1">
              <a:buFontTx/>
              <a:buChar char="•"/>
            </a:pPr>
            <a:r>
              <a:rPr lang="en-US" altLang="en-US" b="1"/>
              <a:t>YES Function</a:t>
            </a:r>
          </a:p>
          <a:p>
            <a:pPr eaLnBrk="1" hangingPunct="1">
              <a:buFontTx/>
              <a:buChar char="•"/>
            </a:pPr>
            <a:r>
              <a:rPr lang="en-US" altLang="en-US" b="1"/>
              <a:t>NOT Function</a:t>
            </a:r>
          </a:p>
          <a:p>
            <a:pPr eaLnBrk="1" hangingPunct="1">
              <a:buFontTx/>
              <a:buChar char="•"/>
            </a:pPr>
            <a:r>
              <a:rPr lang="en-US" altLang="en-US" b="1"/>
              <a:t>OR Function</a:t>
            </a:r>
          </a:p>
          <a:p>
            <a:pPr eaLnBrk="1" hangingPunct="1">
              <a:buFontTx/>
              <a:buChar char="•"/>
            </a:pPr>
            <a:r>
              <a:rPr lang="en-US" altLang="en-US" b="1"/>
              <a:t>AND Function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66B2266-D9B0-F3E8-82D5-19635EB4CCA7}"/>
              </a:ext>
            </a:extLst>
          </p:cNvPr>
          <p:cNvSpPr>
            <a:spLocks noGrp="1" noChangeArrowheads="1"/>
          </p:cNvSpPr>
          <p:nvPr>
            <p:ph type="title"/>
          </p:nvPr>
        </p:nvSpPr>
        <p:spPr/>
        <p:txBody>
          <a:bodyPr/>
          <a:lstStyle/>
          <a:p>
            <a:pPr eaLnBrk="1" hangingPunct="1"/>
            <a:r>
              <a:rPr lang="en-US" altLang="en-US"/>
              <a:t>Basic electrical circuits</a:t>
            </a:r>
          </a:p>
        </p:txBody>
      </p:sp>
      <p:sp>
        <p:nvSpPr>
          <p:cNvPr id="121859" name="Rectangle 3">
            <a:extLst>
              <a:ext uri="{FF2B5EF4-FFF2-40B4-BE49-F238E27FC236}">
                <a16:creationId xmlns:a16="http://schemas.microsoft.com/office/drawing/2014/main" id="{0A04038E-449C-0C02-698A-51EEB6B7EE75}"/>
              </a:ext>
            </a:extLst>
          </p:cNvPr>
          <p:cNvSpPr>
            <a:spLocks noGrp="1" noChangeArrowheads="1"/>
          </p:cNvSpPr>
          <p:nvPr>
            <p:ph type="body" sz="half" idx="1"/>
          </p:nvPr>
        </p:nvSpPr>
        <p:spPr>
          <a:xfrm>
            <a:off x="457200" y="1981200"/>
            <a:ext cx="4041775" cy="3886200"/>
          </a:xfrm>
        </p:spPr>
        <p:txBody>
          <a:bodyPr/>
          <a:lstStyle/>
          <a:p>
            <a:pPr eaLnBrk="1" hangingPunct="1"/>
            <a:r>
              <a:rPr lang="en-US" altLang="en-US" sz="2800"/>
              <a:t>YES Function</a:t>
            </a:r>
          </a:p>
        </p:txBody>
      </p:sp>
      <p:pic>
        <p:nvPicPr>
          <p:cNvPr id="121860" name="Picture 4">
            <a:extLst>
              <a:ext uri="{FF2B5EF4-FFF2-40B4-BE49-F238E27FC236}">
                <a16:creationId xmlns:a16="http://schemas.microsoft.com/office/drawing/2014/main" id="{7765FF14-AEF1-0C3A-B50C-F46D1D35FF2F}"/>
              </a:ext>
              <a:ext uri="{C183D7F6-B498-43B3-948B-1728B52AA6E4}">
                <adec:decorative xmlns:adec="http://schemas.microsoft.com/office/drawing/2017/decorative" val="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338" y="2495550"/>
            <a:ext cx="3603625" cy="322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Pixel</Template>
  <TotalTime>1709</TotalTime>
  <Words>2261</Words>
  <Application>Microsoft Office PowerPoint</Application>
  <PresentationFormat>On-screen Show (4:3)</PresentationFormat>
  <Paragraphs>429</Paragraphs>
  <Slides>131</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131</vt:i4>
      </vt:variant>
    </vt:vector>
  </HeadingPairs>
  <TitlesOfParts>
    <vt:vector size="142" baseType="lpstr">
      <vt:lpstr>Arial</vt:lpstr>
      <vt:lpstr>Wingdings</vt:lpstr>
      <vt:lpstr>Arial Black</vt:lpstr>
      <vt:lpstr>Times New Roman</vt:lpstr>
      <vt:lpstr>MetaPlusLF</vt:lpstr>
      <vt:lpstr>Symbol</vt:lpstr>
      <vt:lpstr>Modern</vt:lpstr>
      <vt:lpstr>MetaPlusLF-Regular</vt:lpstr>
      <vt:lpstr>Pixel</vt:lpstr>
      <vt:lpstr>Paintbrush Picture</vt:lpstr>
      <vt:lpstr>Microsoft Word 97 - 2003 Document</vt:lpstr>
      <vt:lpstr>Electropneumatic</vt:lpstr>
      <vt:lpstr>Control Systems</vt:lpstr>
      <vt:lpstr>Pneumatic Control </vt:lpstr>
      <vt:lpstr>Electro-Pneumatic Control</vt:lpstr>
      <vt:lpstr>1</vt:lpstr>
      <vt:lpstr>2</vt:lpstr>
      <vt:lpstr>Electropneumatic  Components</vt:lpstr>
      <vt:lpstr>Normally open switch</vt:lpstr>
      <vt:lpstr>Normally closed switch</vt:lpstr>
      <vt:lpstr>Changeover switch</vt:lpstr>
      <vt:lpstr>Switches</vt:lpstr>
      <vt:lpstr>Momentary and sustained switches</vt:lpstr>
      <vt:lpstr>Switches 1</vt:lpstr>
      <vt:lpstr>Sustained normally open switch</vt:lpstr>
      <vt:lpstr>Changeover switch 1</vt:lpstr>
      <vt:lpstr>Normally open contact</vt:lpstr>
      <vt:lpstr>Normally closed contact</vt:lpstr>
      <vt:lpstr>Changeover contact</vt:lpstr>
      <vt:lpstr>Contacts</vt:lpstr>
      <vt:lpstr>Switches 2</vt:lpstr>
      <vt:lpstr>Typical push button switches</vt:lpstr>
      <vt:lpstr>Mechanical limit switch</vt:lpstr>
      <vt:lpstr>Mechanical limit switch 1</vt:lpstr>
      <vt:lpstr>Relays</vt:lpstr>
      <vt:lpstr>Relays 1</vt:lpstr>
      <vt:lpstr>Relay Contact Configuration</vt:lpstr>
      <vt:lpstr>Reed Switches</vt:lpstr>
      <vt:lpstr>Reed Switches 1</vt:lpstr>
      <vt:lpstr>Pressure Switches</vt:lpstr>
      <vt:lpstr>Inductive Sensors</vt:lpstr>
      <vt:lpstr>Inductive Sensors 1</vt:lpstr>
      <vt:lpstr>Inductive Sensors 2</vt:lpstr>
      <vt:lpstr>Capacitive Sensors</vt:lpstr>
      <vt:lpstr>Through Beam Sensors</vt:lpstr>
      <vt:lpstr>Retro-Reflective Sensors</vt:lpstr>
      <vt:lpstr>Diffuse Sensors</vt:lpstr>
      <vt:lpstr>Directional control valves</vt:lpstr>
      <vt:lpstr>Design principles</vt:lpstr>
      <vt:lpstr>Poppet valves</vt:lpstr>
      <vt:lpstr>Slide valves</vt:lpstr>
      <vt:lpstr>Symbol development</vt:lpstr>
      <vt:lpstr>Ports and Positions</vt:lpstr>
      <vt:lpstr>Solenoid valves</vt:lpstr>
      <vt:lpstr>Solenoids</vt:lpstr>
      <vt:lpstr>2/2-way single solenoid valve </vt:lpstr>
      <vt:lpstr>3/2-way single solenoid valve</vt:lpstr>
      <vt:lpstr>3/2-way single solenoid valve 1</vt:lpstr>
      <vt:lpstr>Pilot signal flow</vt:lpstr>
      <vt:lpstr>Pilot control</vt:lpstr>
      <vt:lpstr>3/2-way single solenoid valve with pilot control</vt:lpstr>
      <vt:lpstr>3/2-way single solenoid valve with pilot control 1</vt:lpstr>
      <vt:lpstr>3/2-way single solenoid valve with pilot control 2</vt:lpstr>
      <vt:lpstr>5/2-way single solenoid valve with pilot control</vt:lpstr>
      <vt:lpstr>5/2-way single solenoid valve with pilot control 1</vt:lpstr>
      <vt:lpstr>5/2-way single solenoid valve with pilot control 2</vt:lpstr>
      <vt:lpstr>5/2-way single solenoid valve with pilot control 3</vt:lpstr>
      <vt:lpstr>5/2-way single solenoid valve with pilot control 4</vt:lpstr>
      <vt:lpstr>5/2-way single solenoid valve with pilot control 5</vt:lpstr>
      <vt:lpstr>5/2-way single solenoid valve with pilot control 6</vt:lpstr>
      <vt:lpstr>5/2-way single solenoid valve with pilot control 7</vt:lpstr>
      <vt:lpstr>5/2-way single solenoid valve with pilot control 8</vt:lpstr>
      <vt:lpstr>5/2-way single solenoid valve with pilot control 9</vt:lpstr>
      <vt:lpstr>5/2-way double solenoid valve with pilot control</vt:lpstr>
      <vt:lpstr>5/3-way double solenoid valve with pilot control</vt:lpstr>
      <vt:lpstr>5/3-way double solenoid valve with pilot control 1</vt:lpstr>
      <vt:lpstr>5/3-way double solenoid valve with pilot control 2</vt:lpstr>
      <vt:lpstr>5/3-way double solenoid valve with pilot control 3</vt:lpstr>
      <vt:lpstr>Pneumatic Cylinders</vt:lpstr>
      <vt:lpstr>Single acting cylinder</vt:lpstr>
      <vt:lpstr>Single acting cylinder 1</vt:lpstr>
      <vt:lpstr>Single acting cylinder 2</vt:lpstr>
      <vt:lpstr>Double acting cylinder</vt:lpstr>
      <vt:lpstr>Double acting cylinder 1</vt:lpstr>
      <vt:lpstr>Double acting cylinder 2</vt:lpstr>
      <vt:lpstr>Double acting cylinder 3</vt:lpstr>
      <vt:lpstr>Double acting cylinder 4</vt:lpstr>
      <vt:lpstr>Electropneumatic symbols</vt:lpstr>
      <vt:lpstr>Switches and contacts</vt:lpstr>
      <vt:lpstr>Switches and contacts 1</vt:lpstr>
      <vt:lpstr>Switches and contacts 2</vt:lpstr>
      <vt:lpstr>Relays, timers and solenoids</vt:lpstr>
      <vt:lpstr>Relays and solenoid coils</vt:lpstr>
      <vt:lpstr>Electrical Symbols</vt:lpstr>
      <vt:lpstr>Electrical Circuits</vt:lpstr>
      <vt:lpstr>Identification Code for Components</vt:lpstr>
      <vt:lpstr>Component Number</vt:lpstr>
      <vt:lpstr>Electropneumatic Component Identification</vt:lpstr>
      <vt:lpstr>Control System Component Identification</vt:lpstr>
      <vt:lpstr>Control System Component Identification Examples</vt:lpstr>
      <vt:lpstr>System structure</vt:lpstr>
      <vt:lpstr>Pneumatic component</vt:lpstr>
      <vt:lpstr>Electrical component</vt:lpstr>
      <vt:lpstr>Electropneumatic elements</vt:lpstr>
      <vt:lpstr>Control chain</vt:lpstr>
      <vt:lpstr>Signal flow</vt:lpstr>
      <vt:lpstr>Basic logic functions</vt:lpstr>
      <vt:lpstr>Basic logic functions 1</vt:lpstr>
      <vt:lpstr>Basic logic functions 2</vt:lpstr>
      <vt:lpstr>Basic electrical circuits</vt:lpstr>
      <vt:lpstr>Basic electrical circuits 1</vt:lpstr>
      <vt:lpstr>Basic electrical circuits 2</vt:lpstr>
      <vt:lpstr>Basic electrical circuits 3</vt:lpstr>
      <vt:lpstr>YES Circuit Exercise</vt:lpstr>
      <vt:lpstr>AND Circuit Exercise</vt:lpstr>
      <vt:lpstr>Control of a single-acting cylinder </vt:lpstr>
      <vt:lpstr>Direct Method </vt:lpstr>
      <vt:lpstr>Indirect Method </vt:lpstr>
      <vt:lpstr>Exercise 1 Realising a Sorting Device  </vt:lpstr>
      <vt:lpstr>Exercise 1 </vt:lpstr>
      <vt:lpstr>Control of a double-acting cylinder </vt:lpstr>
      <vt:lpstr>Exercise 2 Realising a Shut-off Device </vt:lpstr>
      <vt:lpstr>Exercise 2 </vt:lpstr>
      <vt:lpstr>Exercise 3 Realising a Lid Press</vt:lpstr>
      <vt:lpstr>Relays 2</vt:lpstr>
      <vt:lpstr>Relay</vt:lpstr>
      <vt:lpstr>Relay 1</vt:lpstr>
      <vt:lpstr>Relay 2</vt:lpstr>
      <vt:lpstr>Relay 3</vt:lpstr>
      <vt:lpstr>Relay 4</vt:lpstr>
      <vt:lpstr>Relay 5</vt:lpstr>
      <vt:lpstr>Relay 6</vt:lpstr>
      <vt:lpstr>Exercise 3</vt:lpstr>
      <vt:lpstr>Parallel circuit (OR logic) </vt:lpstr>
      <vt:lpstr>Exercise 4 Realising the Operation of a Hinge Lid</vt:lpstr>
      <vt:lpstr>Exercise 4</vt:lpstr>
      <vt:lpstr>Indirect control of a double acting cylinder </vt:lpstr>
      <vt:lpstr>Exercise 5 Realising a Diverting Device</vt:lpstr>
      <vt:lpstr>Exercise 5 </vt:lpstr>
      <vt:lpstr>Automatic return of a double acting cylinder </vt:lpstr>
      <vt:lpstr>Exercise 6  Actuation of a Stacking Magazine</vt:lpstr>
      <vt:lpstr>Exercise 6 </vt:lpstr>
    </vt:vector>
  </TitlesOfParts>
  <Company>Central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Electropneumatic  Components</dc:title>
  <dc:creator>CCC</dc:creator>
  <cp:lastModifiedBy>Allen Stenzel</cp:lastModifiedBy>
  <cp:revision>14</cp:revision>
  <dcterms:created xsi:type="dcterms:W3CDTF">2007-07-24T15:52:03Z</dcterms:created>
  <dcterms:modified xsi:type="dcterms:W3CDTF">2026-06-08T23:48:05Z</dcterms:modified>
</cp:coreProperties>
</file>