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88" r:id="rId3"/>
    <p:sldId id="297" r:id="rId4"/>
    <p:sldId id="289" r:id="rId5"/>
    <p:sldId id="290" r:id="rId6"/>
    <p:sldId id="291" r:id="rId7"/>
    <p:sldId id="292" r:id="rId8"/>
    <p:sldId id="293" r:id="rId9"/>
    <p:sldId id="296" r:id="rId10"/>
    <p:sldId id="294" r:id="rId11"/>
    <p:sldId id="295" r:id="rId12"/>
    <p:sldId id="29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000425-3B47-4478-934C-8F19096F0CDD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F9B47FB-2BBD-4A4B-AE51-073399C0D6D9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Mechatronics Instructor </a:t>
          </a:r>
        </a:p>
      </dgm:t>
    </dgm:pt>
    <dgm:pt modelId="{34FA95DC-229F-4338-B328-1F07C5CB9F69}" type="parTrans" cxnId="{E4225879-4A8A-4F7D-A483-1583385A12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A2BF6E5-7983-463F-9153-BAAA74621CDD}" type="sibTrans" cxnId="{E4225879-4A8A-4F7D-A483-1583385A129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5559C09-8629-4C3B-943D-44D206C8CD2F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CCC Columbus</a:t>
          </a:r>
        </a:p>
      </dgm:t>
    </dgm:pt>
    <dgm:pt modelId="{0CBE430A-A8DF-429F-89D6-4DFF039BED0E}" type="parTrans" cxnId="{73C00AEC-6F2A-48F0-8075-4F45BFD659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7F64112-4B04-42C6-8DD4-08A4CC9110D1}" type="sibTrans" cxnId="{73C00AEC-6F2A-48F0-8075-4F45BFD6593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BFF2414-2ECF-4770-BD3F-3C2039D7CD45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21 years </a:t>
          </a:r>
        </a:p>
      </dgm:t>
    </dgm:pt>
    <dgm:pt modelId="{CF1AA62E-2ECB-48A6-852B-97C643D7C492}" type="parTrans" cxnId="{780272B5-D528-4D0B-AFC1-7E11CD1238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77221AA-9018-43AC-A897-0675BDF5A790}" type="sibTrans" cxnId="{780272B5-D528-4D0B-AFC1-7E11CD1238A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8158A2F-3888-4CFA-997D-CB366D885B9C}" type="pres">
      <dgm:prSet presAssocID="{F0000425-3B47-4478-934C-8F19096F0CDD}" presName="diagram" presStyleCnt="0">
        <dgm:presLayoutVars>
          <dgm:dir/>
          <dgm:resizeHandles val="exact"/>
        </dgm:presLayoutVars>
      </dgm:prSet>
      <dgm:spPr/>
    </dgm:pt>
    <dgm:pt modelId="{83C3458C-8429-4B54-A823-7189171A29D4}" type="pres">
      <dgm:prSet presAssocID="{EF9B47FB-2BBD-4A4B-AE51-073399C0D6D9}" presName="node" presStyleLbl="node1" presStyleIdx="0" presStyleCnt="3">
        <dgm:presLayoutVars>
          <dgm:bulletEnabled val="1"/>
        </dgm:presLayoutVars>
      </dgm:prSet>
      <dgm:spPr/>
    </dgm:pt>
    <dgm:pt modelId="{E0D4F375-6A4E-456F-8806-EE639041448B}" type="pres">
      <dgm:prSet presAssocID="{3A2BF6E5-7983-463F-9153-BAAA74621CDD}" presName="sibTrans" presStyleCnt="0"/>
      <dgm:spPr/>
    </dgm:pt>
    <dgm:pt modelId="{08289592-C500-40ED-92E6-B966AAC70E0D}" type="pres">
      <dgm:prSet presAssocID="{55559C09-8629-4C3B-943D-44D206C8CD2F}" presName="node" presStyleLbl="node1" presStyleIdx="1" presStyleCnt="3">
        <dgm:presLayoutVars>
          <dgm:bulletEnabled val="1"/>
        </dgm:presLayoutVars>
      </dgm:prSet>
      <dgm:spPr/>
    </dgm:pt>
    <dgm:pt modelId="{1E8E7759-0B35-4E1A-B02F-3E6FBFE5614C}" type="pres">
      <dgm:prSet presAssocID="{47F64112-4B04-42C6-8DD4-08A4CC9110D1}" presName="sibTrans" presStyleCnt="0"/>
      <dgm:spPr/>
    </dgm:pt>
    <dgm:pt modelId="{BD0E8D97-D08D-40D7-A6C1-9356EEC4C9EF}" type="pres">
      <dgm:prSet presAssocID="{BBFF2414-2ECF-4770-BD3F-3C2039D7CD45}" presName="node" presStyleLbl="node1" presStyleIdx="2" presStyleCnt="3">
        <dgm:presLayoutVars>
          <dgm:bulletEnabled val="1"/>
        </dgm:presLayoutVars>
      </dgm:prSet>
      <dgm:spPr/>
    </dgm:pt>
  </dgm:ptLst>
  <dgm:cxnLst>
    <dgm:cxn modelId="{49A4FC35-855F-448F-BB5D-C0E61EF1BC81}" type="presOf" srcId="{BBFF2414-2ECF-4770-BD3F-3C2039D7CD45}" destId="{BD0E8D97-D08D-40D7-A6C1-9356EEC4C9EF}" srcOrd="0" destOrd="0" presId="urn:microsoft.com/office/officeart/2005/8/layout/default"/>
    <dgm:cxn modelId="{9809FF5D-D796-499C-BCC0-0D372B49CDCC}" type="presOf" srcId="{F0000425-3B47-4478-934C-8F19096F0CDD}" destId="{38158A2F-3888-4CFA-997D-CB366D885B9C}" srcOrd="0" destOrd="0" presId="urn:microsoft.com/office/officeart/2005/8/layout/default"/>
    <dgm:cxn modelId="{12E44A5F-3FCA-413A-AFFC-17C7FBB290ED}" type="presOf" srcId="{EF9B47FB-2BBD-4A4B-AE51-073399C0D6D9}" destId="{83C3458C-8429-4B54-A823-7189171A29D4}" srcOrd="0" destOrd="0" presId="urn:microsoft.com/office/officeart/2005/8/layout/default"/>
    <dgm:cxn modelId="{60D2B457-F60B-4ED2-8010-C55CDB8A7AF5}" type="presOf" srcId="{55559C09-8629-4C3B-943D-44D206C8CD2F}" destId="{08289592-C500-40ED-92E6-B966AAC70E0D}" srcOrd="0" destOrd="0" presId="urn:microsoft.com/office/officeart/2005/8/layout/default"/>
    <dgm:cxn modelId="{E4225879-4A8A-4F7D-A483-1583385A1298}" srcId="{F0000425-3B47-4478-934C-8F19096F0CDD}" destId="{EF9B47FB-2BBD-4A4B-AE51-073399C0D6D9}" srcOrd="0" destOrd="0" parTransId="{34FA95DC-229F-4338-B328-1F07C5CB9F69}" sibTransId="{3A2BF6E5-7983-463F-9153-BAAA74621CDD}"/>
    <dgm:cxn modelId="{780272B5-D528-4D0B-AFC1-7E11CD1238AB}" srcId="{F0000425-3B47-4478-934C-8F19096F0CDD}" destId="{BBFF2414-2ECF-4770-BD3F-3C2039D7CD45}" srcOrd="2" destOrd="0" parTransId="{CF1AA62E-2ECB-48A6-852B-97C643D7C492}" sibTransId="{E77221AA-9018-43AC-A897-0675BDF5A790}"/>
    <dgm:cxn modelId="{73C00AEC-6F2A-48F0-8075-4F45BFD65938}" srcId="{F0000425-3B47-4478-934C-8F19096F0CDD}" destId="{55559C09-8629-4C3B-943D-44D206C8CD2F}" srcOrd="1" destOrd="0" parTransId="{0CBE430A-A8DF-429F-89D6-4DFF039BED0E}" sibTransId="{47F64112-4B04-42C6-8DD4-08A4CC9110D1}"/>
    <dgm:cxn modelId="{630A881D-706E-48F5-A138-EA7E70F9CC64}" type="presParOf" srcId="{38158A2F-3888-4CFA-997D-CB366D885B9C}" destId="{83C3458C-8429-4B54-A823-7189171A29D4}" srcOrd="0" destOrd="0" presId="urn:microsoft.com/office/officeart/2005/8/layout/default"/>
    <dgm:cxn modelId="{DDC5B5BD-D47F-4C56-A9F4-80CA789016AA}" type="presParOf" srcId="{38158A2F-3888-4CFA-997D-CB366D885B9C}" destId="{E0D4F375-6A4E-456F-8806-EE639041448B}" srcOrd="1" destOrd="0" presId="urn:microsoft.com/office/officeart/2005/8/layout/default"/>
    <dgm:cxn modelId="{C40C1CD4-3E5C-4808-814B-323D12790887}" type="presParOf" srcId="{38158A2F-3888-4CFA-997D-CB366D885B9C}" destId="{08289592-C500-40ED-92E6-B966AAC70E0D}" srcOrd="2" destOrd="0" presId="urn:microsoft.com/office/officeart/2005/8/layout/default"/>
    <dgm:cxn modelId="{FF1BE079-ABF5-4CA3-8364-F44FFD76444F}" type="presParOf" srcId="{38158A2F-3888-4CFA-997D-CB366D885B9C}" destId="{1E8E7759-0B35-4E1A-B02F-3E6FBFE5614C}" srcOrd="3" destOrd="0" presId="urn:microsoft.com/office/officeart/2005/8/layout/default"/>
    <dgm:cxn modelId="{574DD8C2-6BF5-41F3-B731-E337321E90A5}" type="presParOf" srcId="{38158A2F-3888-4CFA-997D-CB366D885B9C}" destId="{BD0E8D97-D08D-40D7-A6C1-9356EEC4C9E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8F883F-CE08-47BB-BA42-C7808DDF90D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0CCEBE2-A0E0-4595-A3E0-7DDBB9704B55}">
      <dgm:prSet/>
      <dgm:spPr/>
      <dgm:t>
        <a:bodyPr/>
        <a:lstStyle/>
        <a:p>
          <a:r>
            <a:rPr lang="en-US" dirty="0"/>
            <a:t>Concepts of Electronics </a:t>
          </a:r>
        </a:p>
      </dgm:t>
    </dgm:pt>
    <dgm:pt modelId="{D95CB21C-9B78-4EA5-B887-B482359ED8C6}" type="parTrans" cxnId="{0A97D65F-B8B9-4E87-9466-21B110ABC020}">
      <dgm:prSet/>
      <dgm:spPr/>
      <dgm:t>
        <a:bodyPr/>
        <a:lstStyle/>
        <a:p>
          <a:endParaRPr lang="en-US"/>
        </a:p>
      </dgm:t>
    </dgm:pt>
    <dgm:pt modelId="{923F966B-9D74-44C4-B3FD-9812FCC43BFB}" type="sibTrans" cxnId="{0A97D65F-B8B9-4E87-9466-21B110ABC020}">
      <dgm:prSet/>
      <dgm:spPr/>
      <dgm:t>
        <a:bodyPr/>
        <a:lstStyle/>
        <a:p>
          <a:endParaRPr lang="en-US"/>
        </a:p>
      </dgm:t>
    </dgm:pt>
    <dgm:pt modelId="{AD84D02D-98ED-4D92-AD67-F3663C8F1074}">
      <dgm:prSet/>
      <dgm:spPr/>
      <dgm:t>
        <a:bodyPr/>
        <a:lstStyle/>
        <a:p>
          <a:r>
            <a:rPr lang="en-US" dirty="0"/>
            <a:t>Intro to Instrumentation</a:t>
          </a:r>
        </a:p>
      </dgm:t>
    </dgm:pt>
    <dgm:pt modelId="{16AD552D-5BE7-4941-8976-D1D3A4A3798D}" type="parTrans" cxnId="{615ED27D-69AE-440A-9203-7793A0B6C869}">
      <dgm:prSet/>
      <dgm:spPr/>
      <dgm:t>
        <a:bodyPr/>
        <a:lstStyle/>
        <a:p>
          <a:endParaRPr lang="en-US"/>
        </a:p>
      </dgm:t>
    </dgm:pt>
    <dgm:pt modelId="{1318111C-0054-4059-889F-54B7037DA34B}" type="sibTrans" cxnId="{615ED27D-69AE-440A-9203-7793A0B6C869}">
      <dgm:prSet/>
      <dgm:spPr/>
      <dgm:t>
        <a:bodyPr/>
        <a:lstStyle/>
        <a:p>
          <a:endParaRPr lang="en-US"/>
        </a:p>
      </dgm:t>
    </dgm:pt>
    <dgm:pt modelId="{2EF0C80D-552A-416C-A770-C4D6815E39B3}">
      <dgm:prSet/>
      <dgm:spPr/>
      <dgm:t>
        <a:bodyPr/>
        <a:lstStyle/>
        <a:p>
          <a:r>
            <a:rPr lang="en-US"/>
            <a:t>Industrial Sensors </a:t>
          </a:r>
        </a:p>
      </dgm:t>
    </dgm:pt>
    <dgm:pt modelId="{1EE2B152-902C-438D-A56A-B12E7B9A7261}" type="parTrans" cxnId="{62653584-133F-423F-8BD6-007AAA265D59}">
      <dgm:prSet/>
      <dgm:spPr/>
      <dgm:t>
        <a:bodyPr/>
        <a:lstStyle/>
        <a:p>
          <a:endParaRPr lang="en-US"/>
        </a:p>
      </dgm:t>
    </dgm:pt>
    <dgm:pt modelId="{852CBF86-9B20-46C9-9F57-8EA98837B93E}" type="sibTrans" cxnId="{62653584-133F-423F-8BD6-007AAA265D59}">
      <dgm:prSet/>
      <dgm:spPr/>
      <dgm:t>
        <a:bodyPr/>
        <a:lstStyle/>
        <a:p>
          <a:endParaRPr lang="en-US"/>
        </a:p>
      </dgm:t>
    </dgm:pt>
    <dgm:pt modelId="{338AF083-F1C1-4B3C-8DC7-0033A31AAD02}">
      <dgm:prSet/>
      <dgm:spPr/>
      <dgm:t>
        <a:bodyPr/>
        <a:lstStyle/>
        <a:p>
          <a:r>
            <a:rPr lang="en-US"/>
            <a:t>Intro to Programmable Controllers</a:t>
          </a:r>
        </a:p>
      </dgm:t>
    </dgm:pt>
    <dgm:pt modelId="{9D2F75E0-761C-4C5B-9748-5B3A53E11CBB}" type="parTrans" cxnId="{B03C4DA3-A6C2-4AF9-8990-1BE201C851D3}">
      <dgm:prSet/>
      <dgm:spPr/>
      <dgm:t>
        <a:bodyPr/>
        <a:lstStyle/>
        <a:p>
          <a:endParaRPr lang="en-US"/>
        </a:p>
      </dgm:t>
    </dgm:pt>
    <dgm:pt modelId="{B27C8E88-608D-45C1-B4D7-EF8AD4CD10CE}" type="sibTrans" cxnId="{B03C4DA3-A6C2-4AF9-8990-1BE201C851D3}">
      <dgm:prSet/>
      <dgm:spPr/>
      <dgm:t>
        <a:bodyPr/>
        <a:lstStyle/>
        <a:p>
          <a:endParaRPr lang="en-US"/>
        </a:p>
      </dgm:t>
    </dgm:pt>
    <dgm:pt modelId="{1552D062-E299-4455-BAFE-71206106DA0D}" type="pres">
      <dgm:prSet presAssocID="{6E8F883F-CE08-47BB-BA42-C7808DDF90D0}" presName="root" presStyleCnt="0">
        <dgm:presLayoutVars>
          <dgm:dir/>
          <dgm:resizeHandles val="exact"/>
        </dgm:presLayoutVars>
      </dgm:prSet>
      <dgm:spPr/>
    </dgm:pt>
    <dgm:pt modelId="{41B5B889-DB0C-42FD-A15C-F04F0C6C7F3B}" type="pres">
      <dgm:prSet presAssocID="{90CCEBE2-A0E0-4595-A3E0-7DDBB9704B55}" presName="compNode" presStyleCnt="0"/>
      <dgm:spPr/>
    </dgm:pt>
    <dgm:pt modelId="{5900580F-C594-4D9A-ADD1-A0D32711FBD9}" type="pres">
      <dgm:prSet presAssocID="{90CCEBE2-A0E0-4595-A3E0-7DDBB9704B55}" presName="bgRect" presStyleLbl="bgShp" presStyleIdx="0" presStyleCnt="4"/>
      <dgm:spPr/>
    </dgm:pt>
    <dgm:pt modelId="{43894D16-BC6F-4F72-9E5A-CEF8ABCB81F2}" type="pres">
      <dgm:prSet presAssocID="{90CCEBE2-A0E0-4595-A3E0-7DDBB9704B55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1153CA2E-73FA-438B-8BA9-731DDD2EE31C}" type="pres">
      <dgm:prSet presAssocID="{90CCEBE2-A0E0-4595-A3E0-7DDBB9704B55}" presName="spaceRect" presStyleCnt="0"/>
      <dgm:spPr/>
    </dgm:pt>
    <dgm:pt modelId="{0F62CE13-D3EE-40CB-AE81-F6722F62587E}" type="pres">
      <dgm:prSet presAssocID="{90CCEBE2-A0E0-4595-A3E0-7DDBB9704B55}" presName="parTx" presStyleLbl="revTx" presStyleIdx="0" presStyleCnt="4">
        <dgm:presLayoutVars>
          <dgm:chMax val="0"/>
          <dgm:chPref val="0"/>
        </dgm:presLayoutVars>
      </dgm:prSet>
      <dgm:spPr/>
    </dgm:pt>
    <dgm:pt modelId="{1094A1A6-C7E9-42ED-BD29-EED8A4A54FF2}" type="pres">
      <dgm:prSet presAssocID="{923F966B-9D74-44C4-B3FD-9812FCC43BFB}" presName="sibTrans" presStyleCnt="0"/>
      <dgm:spPr/>
    </dgm:pt>
    <dgm:pt modelId="{455E52B7-2F67-480C-939E-16FB913AA587}" type="pres">
      <dgm:prSet presAssocID="{AD84D02D-98ED-4D92-AD67-F3663C8F1074}" presName="compNode" presStyleCnt="0"/>
      <dgm:spPr/>
    </dgm:pt>
    <dgm:pt modelId="{92A3C8FD-2712-4020-80EE-250AB474B927}" type="pres">
      <dgm:prSet presAssocID="{AD84D02D-98ED-4D92-AD67-F3663C8F1074}" presName="bgRect" presStyleLbl="bgShp" presStyleIdx="1" presStyleCnt="4"/>
      <dgm:spPr/>
    </dgm:pt>
    <dgm:pt modelId="{62D7852B-2F64-4E42-978E-1A50D53F6660}" type="pres">
      <dgm:prSet presAssocID="{AD84D02D-98ED-4D92-AD67-F3663C8F1074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rve"/>
        </a:ext>
      </dgm:extLst>
    </dgm:pt>
    <dgm:pt modelId="{4BFFBB42-8AB4-4506-AD86-D002E54162BE}" type="pres">
      <dgm:prSet presAssocID="{AD84D02D-98ED-4D92-AD67-F3663C8F1074}" presName="spaceRect" presStyleCnt="0"/>
      <dgm:spPr/>
    </dgm:pt>
    <dgm:pt modelId="{AFBC8FD9-EC4C-463C-BDDF-17516BCF4CEE}" type="pres">
      <dgm:prSet presAssocID="{AD84D02D-98ED-4D92-AD67-F3663C8F1074}" presName="parTx" presStyleLbl="revTx" presStyleIdx="1" presStyleCnt="4">
        <dgm:presLayoutVars>
          <dgm:chMax val="0"/>
          <dgm:chPref val="0"/>
        </dgm:presLayoutVars>
      </dgm:prSet>
      <dgm:spPr/>
    </dgm:pt>
    <dgm:pt modelId="{8CEAE765-CA51-4C9F-9C13-EF2A498A5D1F}" type="pres">
      <dgm:prSet presAssocID="{1318111C-0054-4059-889F-54B7037DA34B}" presName="sibTrans" presStyleCnt="0"/>
      <dgm:spPr/>
    </dgm:pt>
    <dgm:pt modelId="{19242AB6-F055-49AA-BF1A-07B7673E182C}" type="pres">
      <dgm:prSet presAssocID="{2EF0C80D-552A-416C-A770-C4D6815E39B3}" presName="compNode" presStyleCnt="0"/>
      <dgm:spPr/>
    </dgm:pt>
    <dgm:pt modelId="{015DC6F1-916F-4559-AFB0-6CB10C826BEF}" type="pres">
      <dgm:prSet presAssocID="{2EF0C80D-552A-416C-A770-C4D6815E39B3}" presName="bgRect" presStyleLbl="bgShp" presStyleIdx="2" presStyleCnt="4"/>
      <dgm:spPr/>
    </dgm:pt>
    <dgm:pt modelId="{D338E000-DD29-480E-81E7-43F085C85188}" type="pres">
      <dgm:prSet presAssocID="{2EF0C80D-552A-416C-A770-C4D6815E39B3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ctory"/>
        </a:ext>
      </dgm:extLst>
    </dgm:pt>
    <dgm:pt modelId="{00BA5D96-596F-40FE-AECC-257792B36A1C}" type="pres">
      <dgm:prSet presAssocID="{2EF0C80D-552A-416C-A770-C4D6815E39B3}" presName="spaceRect" presStyleCnt="0"/>
      <dgm:spPr/>
    </dgm:pt>
    <dgm:pt modelId="{8CC2EE04-2FDD-419A-9DD8-CCDB39EB20FA}" type="pres">
      <dgm:prSet presAssocID="{2EF0C80D-552A-416C-A770-C4D6815E39B3}" presName="parTx" presStyleLbl="revTx" presStyleIdx="2" presStyleCnt="4">
        <dgm:presLayoutVars>
          <dgm:chMax val="0"/>
          <dgm:chPref val="0"/>
        </dgm:presLayoutVars>
      </dgm:prSet>
      <dgm:spPr/>
    </dgm:pt>
    <dgm:pt modelId="{2C0F58A5-FB96-41BF-9F8F-1FD3AA965183}" type="pres">
      <dgm:prSet presAssocID="{852CBF86-9B20-46C9-9F57-8EA98837B93E}" presName="sibTrans" presStyleCnt="0"/>
      <dgm:spPr/>
    </dgm:pt>
    <dgm:pt modelId="{994C8E1D-EF9F-4193-AE88-42F376670D92}" type="pres">
      <dgm:prSet presAssocID="{338AF083-F1C1-4B3C-8DC7-0033A31AAD02}" presName="compNode" presStyleCnt="0"/>
      <dgm:spPr/>
    </dgm:pt>
    <dgm:pt modelId="{6BD85CCC-05F2-4038-9724-6BCF88637475}" type="pres">
      <dgm:prSet presAssocID="{338AF083-F1C1-4B3C-8DC7-0033A31AAD02}" presName="bgRect" presStyleLbl="bgShp" presStyleIdx="3" presStyleCnt="4"/>
      <dgm:spPr/>
    </dgm:pt>
    <dgm:pt modelId="{3DAF25EB-1133-4974-8478-948E455F8844}" type="pres">
      <dgm:prSet presAssocID="{338AF083-F1C1-4B3C-8DC7-0033A31AAD02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 router"/>
        </a:ext>
      </dgm:extLst>
    </dgm:pt>
    <dgm:pt modelId="{FEC10FD9-E20C-4F2E-96CD-032C29046AC7}" type="pres">
      <dgm:prSet presAssocID="{338AF083-F1C1-4B3C-8DC7-0033A31AAD02}" presName="spaceRect" presStyleCnt="0"/>
      <dgm:spPr/>
    </dgm:pt>
    <dgm:pt modelId="{74A0A210-107B-481C-9083-A407E6054235}" type="pres">
      <dgm:prSet presAssocID="{338AF083-F1C1-4B3C-8DC7-0033A31AAD0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633340D-523C-4768-BF8E-A3E14D387ABC}" type="presOf" srcId="{AD84D02D-98ED-4D92-AD67-F3663C8F1074}" destId="{AFBC8FD9-EC4C-463C-BDDF-17516BCF4CEE}" srcOrd="0" destOrd="0" presId="urn:microsoft.com/office/officeart/2018/2/layout/IconVerticalSolidList"/>
    <dgm:cxn modelId="{F16A545C-1A73-4B25-9711-15CE1ED2BDC0}" type="presOf" srcId="{338AF083-F1C1-4B3C-8DC7-0033A31AAD02}" destId="{74A0A210-107B-481C-9083-A407E6054235}" srcOrd="0" destOrd="0" presId="urn:microsoft.com/office/officeart/2018/2/layout/IconVerticalSolidList"/>
    <dgm:cxn modelId="{0A97D65F-B8B9-4E87-9466-21B110ABC020}" srcId="{6E8F883F-CE08-47BB-BA42-C7808DDF90D0}" destId="{90CCEBE2-A0E0-4595-A3E0-7DDBB9704B55}" srcOrd="0" destOrd="0" parTransId="{D95CB21C-9B78-4EA5-B887-B482359ED8C6}" sibTransId="{923F966B-9D74-44C4-B3FD-9812FCC43BFB}"/>
    <dgm:cxn modelId="{20921242-4687-4FA2-84EC-E3E6182B4E6C}" type="presOf" srcId="{6E8F883F-CE08-47BB-BA42-C7808DDF90D0}" destId="{1552D062-E299-4455-BAFE-71206106DA0D}" srcOrd="0" destOrd="0" presId="urn:microsoft.com/office/officeart/2018/2/layout/IconVerticalSolidList"/>
    <dgm:cxn modelId="{36A0CD66-9E2E-4527-B448-267D12C2A9AF}" type="presOf" srcId="{90CCEBE2-A0E0-4595-A3E0-7DDBB9704B55}" destId="{0F62CE13-D3EE-40CB-AE81-F6722F62587E}" srcOrd="0" destOrd="0" presId="urn:microsoft.com/office/officeart/2018/2/layout/IconVerticalSolidList"/>
    <dgm:cxn modelId="{03CFAD78-C179-48BD-B82B-A0949E7E4DE0}" type="presOf" srcId="{2EF0C80D-552A-416C-A770-C4D6815E39B3}" destId="{8CC2EE04-2FDD-419A-9DD8-CCDB39EB20FA}" srcOrd="0" destOrd="0" presId="urn:microsoft.com/office/officeart/2018/2/layout/IconVerticalSolidList"/>
    <dgm:cxn modelId="{615ED27D-69AE-440A-9203-7793A0B6C869}" srcId="{6E8F883F-CE08-47BB-BA42-C7808DDF90D0}" destId="{AD84D02D-98ED-4D92-AD67-F3663C8F1074}" srcOrd="1" destOrd="0" parTransId="{16AD552D-5BE7-4941-8976-D1D3A4A3798D}" sibTransId="{1318111C-0054-4059-889F-54B7037DA34B}"/>
    <dgm:cxn modelId="{62653584-133F-423F-8BD6-007AAA265D59}" srcId="{6E8F883F-CE08-47BB-BA42-C7808DDF90D0}" destId="{2EF0C80D-552A-416C-A770-C4D6815E39B3}" srcOrd="2" destOrd="0" parTransId="{1EE2B152-902C-438D-A56A-B12E7B9A7261}" sibTransId="{852CBF86-9B20-46C9-9F57-8EA98837B93E}"/>
    <dgm:cxn modelId="{B03C4DA3-A6C2-4AF9-8990-1BE201C851D3}" srcId="{6E8F883F-CE08-47BB-BA42-C7808DDF90D0}" destId="{338AF083-F1C1-4B3C-8DC7-0033A31AAD02}" srcOrd="3" destOrd="0" parTransId="{9D2F75E0-761C-4C5B-9748-5B3A53E11CBB}" sibTransId="{B27C8E88-608D-45C1-B4D7-EF8AD4CD10CE}"/>
    <dgm:cxn modelId="{F202C5FE-EA84-4374-8B31-73961B36A033}" type="presParOf" srcId="{1552D062-E299-4455-BAFE-71206106DA0D}" destId="{41B5B889-DB0C-42FD-A15C-F04F0C6C7F3B}" srcOrd="0" destOrd="0" presId="urn:microsoft.com/office/officeart/2018/2/layout/IconVerticalSolidList"/>
    <dgm:cxn modelId="{BFD55AA6-EDDA-4D03-AA74-7F95476C8044}" type="presParOf" srcId="{41B5B889-DB0C-42FD-A15C-F04F0C6C7F3B}" destId="{5900580F-C594-4D9A-ADD1-A0D32711FBD9}" srcOrd="0" destOrd="0" presId="urn:microsoft.com/office/officeart/2018/2/layout/IconVerticalSolidList"/>
    <dgm:cxn modelId="{6319E590-84B0-40F0-AF97-8E7AE8447CD2}" type="presParOf" srcId="{41B5B889-DB0C-42FD-A15C-F04F0C6C7F3B}" destId="{43894D16-BC6F-4F72-9E5A-CEF8ABCB81F2}" srcOrd="1" destOrd="0" presId="urn:microsoft.com/office/officeart/2018/2/layout/IconVerticalSolidList"/>
    <dgm:cxn modelId="{5F2456CD-BB95-4328-B20F-E78CA78F13E3}" type="presParOf" srcId="{41B5B889-DB0C-42FD-A15C-F04F0C6C7F3B}" destId="{1153CA2E-73FA-438B-8BA9-731DDD2EE31C}" srcOrd="2" destOrd="0" presId="urn:microsoft.com/office/officeart/2018/2/layout/IconVerticalSolidList"/>
    <dgm:cxn modelId="{E35F1D10-83AE-45B1-B75C-001AC3A1A617}" type="presParOf" srcId="{41B5B889-DB0C-42FD-A15C-F04F0C6C7F3B}" destId="{0F62CE13-D3EE-40CB-AE81-F6722F62587E}" srcOrd="3" destOrd="0" presId="urn:microsoft.com/office/officeart/2018/2/layout/IconVerticalSolidList"/>
    <dgm:cxn modelId="{51E008B2-01CB-4855-93C1-255B70A20165}" type="presParOf" srcId="{1552D062-E299-4455-BAFE-71206106DA0D}" destId="{1094A1A6-C7E9-42ED-BD29-EED8A4A54FF2}" srcOrd="1" destOrd="0" presId="urn:microsoft.com/office/officeart/2018/2/layout/IconVerticalSolidList"/>
    <dgm:cxn modelId="{F06AA280-C4CC-4CF4-9AB8-0923F67CF532}" type="presParOf" srcId="{1552D062-E299-4455-BAFE-71206106DA0D}" destId="{455E52B7-2F67-480C-939E-16FB913AA587}" srcOrd="2" destOrd="0" presId="urn:microsoft.com/office/officeart/2018/2/layout/IconVerticalSolidList"/>
    <dgm:cxn modelId="{E2A34DBF-2835-4173-8F7D-3429B5145FF3}" type="presParOf" srcId="{455E52B7-2F67-480C-939E-16FB913AA587}" destId="{92A3C8FD-2712-4020-80EE-250AB474B927}" srcOrd="0" destOrd="0" presId="urn:microsoft.com/office/officeart/2018/2/layout/IconVerticalSolidList"/>
    <dgm:cxn modelId="{9CFDDA82-3D73-4542-B6CD-F5DF205C3812}" type="presParOf" srcId="{455E52B7-2F67-480C-939E-16FB913AA587}" destId="{62D7852B-2F64-4E42-978E-1A50D53F6660}" srcOrd="1" destOrd="0" presId="urn:microsoft.com/office/officeart/2018/2/layout/IconVerticalSolidList"/>
    <dgm:cxn modelId="{C0A5E552-24A8-4BA4-B3EC-53E310026686}" type="presParOf" srcId="{455E52B7-2F67-480C-939E-16FB913AA587}" destId="{4BFFBB42-8AB4-4506-AD86-D002E54162BE}" srcOrd="2" destOrd="0" presId="urn:microsoft.com/office/officeart/2018/2/layout/IconVerticalSolidList"/>
    <dgm:cxn modelId="{22542300-A8BA-4142-9ED9-592DC563685A}" type="presParOf" srcId="{455E52B7-2F67-480C-939E-16FB913AA587}" destId="{AFBC8FD9-EC4C-463C-BDDF-17516BCF4CEE}" srcOrd="3" destOrd="0" presId="urn:microsoft.com/office/officeart/2018/2/layout/IconVerticalSolidList"/>
    <dgm:cxn modelId="{AC2ECD95-8FCD-4446-A64C-50541BF32AC0}" type="presParOf" srcId="{1552D062-E299-4455-BAFE-71206106DA0D}" destId="{8CEAE765-CA51-4C9F-9C13-EF2A498A5D1F}" srcOrd="3" destOrd="0" presId="urn:microsoft.com/office/officeart/2018/2/layout/IconVerticalSolidList"/>
    <dgm:cxn modelId="{86F5855E-1E78-4444-ADB2-8E91D5CE1949}" type="presParOf" srcId="{1552D062-E299-4455-BAFE-71206106DA0D}" destId="{19242AB6-F055-49AA-BF1A-07B7673E182C}" srcOrd="4" destOrd="0" presId="urn:microsoft.com/office/officeart/2018/2/layout/IconVerticalSolidList"/>
    <dgm:cxn modelId="{17A45F1D-44F7-45A1-B5FF-F38BD62CC5F4}" type="presParOf" srcId="{19242AB6-F055-49AA-BF1A-07B7673E182C}" destId="{015DC6F1-916F-4559-AFB0-6CB10C826BEF}" srcOrd="0" destOrd="0" presId="urn:microsoft.com/office/officeart/2018/2/layout/IconVerticalSolidList"/>
    <dgm:cxn modelId="{5F8473B7-EC56-4553-881C-FD3316F1F6FA}" type="presParOf" srcId="{19242AB6-F055-49AA-BF1A-07B7673E182C}" destId="{D338E000-DD29-480E-81E7-43F085C85188}" srcOrd="1" destOrd="0" presId="urn:microsoft.com/office/officeart/2018/2/layout/IconVerticalSolidList"/>
    <dgm:cxn modelId="{F64C6CD4-0C05-4C19-BB81-1B53A7253CCD}" type="presParOf" srcId="{19242AB6-F055-49AA-BF1A-07B7673E182C}" destId="{00BA5D96-596F-40FE-AECC-257792B36A1C}" srcOrd="2" destOrd="0" presId="urn:microsoft.com/office/officeart/2018/2/layout/IconVerticalSolidList"/>
    <dgm:cxn modelId="{58A68D00-1139-44E5-9358-A083BBBB4C6F}" type="presParOf" srcId="{19242AB6-F055-49AA-BF1A-07B7673E182C}" destId="{8CC2EE04-2FDD-419A-9DD8-CCDB39EB20FA}" srcOrd="3" destOrd="0" presId="urn:microsoft.com/office/officeart/2018/2/layout/IconVerticalSolidList"/>
    <dgm:cxn modelId="{7BF7A4B7-B74D-428E-A2A5-5731F68AB093}" type="presParOf" srcId="{1552D062-E299-4455-BAFE-71206106DA0D}" destId="{2C0F58A5-FB96-41BF-9F8F-1FD3AA965183}" srcOrd="5" destOrd="0" presId="urn:microsoft.com/office/officeart/2018/2/layout/IconVerticalSolidList"/>
    <dgm:cxn modelId="{34321CC1-1394-4AB6-A436-9C84CBB18DC7}" type="presParOf" srcId="{1552D062-E299-4455-BAFE-71206106DA0D}" destId="{994C8E1D-EF9F-4193-AE88-42F376670D92}" srcOrd="6" destOrd="0" presId="urn:microsoft.com/office/officeart/2018/2/layout/IconVerticalSolidList"/>
    <dgm:cxn modelId="{29304CE9-B39B-417C-BC0F-F21F5737A012}" type="presParOf" srcId="{994C8E1D-EF9F-4193-AE88-42F376670D92}" destId="{6BD85CCC-05F2-4038-9724-6BCF88637475}" srcOrd="0" destOrd="0" presId="urn:microsoft.com/office/officeart/2018/2/layout/IconVerticalSolidList"/>
    <dgm:cxn modelId="{90F857B7-FFCB-40C9-9807-B0A8F4317F9F}" type="presParOf" srcId="{994C8E1D-EF9F-4193-AE88-42F376670D92}" destId="{3DAF25EB-1133-4974-8478-948E455F8844}" srcOrd="1" destOrd="0" presId="urn:microsoft.com/office/officeart/2018/2/layout/IconVerticalSolidList"/>
    <dgm:cxn modelId="{121C5950-3F32-4A00-B603-DCB09EF67C31}" type="presParOf" srcId="{994C8E1D-EF9F-4193-AE88-42F376670D92}" destId="{FEC10FD9-E20C-4F2E-96CD-032C29046AC7}" srcOrd="2" destOrd="0" presId="urn:microsoft.com/office/officeart/2018/2/layout/IconVerticalSolidList"/>
    <dgm:cxn modelId="{989A7C71-F0DC-45B9-AD35-7C46284BBA22}" type="presParOf" srcId="{994C8E1D-EF9F-4193-AE88-42F376670D92}" destId="{74A0A210-107B-481C-9083-A407E605423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3458C-8429-4B54-A823-7189171A29D4}">
      <dsp:nvSpPr>
        <dsp:cNvPr id="0" name=""/>
        <dsp:cNvSpPr/>
      </dsp:nvSpPr>
      <dsp:spPr>
        <a:xfrm>
          <a:off x="979876" y="2433"/>
          <a:ext cx="2985641" cy="1791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solidFill>
                <a:schemeClr val="tx1"/>
              </a:solidFill>
            </a:rPr>
            <a:t>Mechatronics Instructor </a:t>
          </a:r>
        </a:p>
      </dsp:txBody>
      <dsp:txXfrm>
        <a:off x="979876" y="2433"/>
        <a:ext cx="2985641" cy="1791384"/>
      </dsp:txXfrm>
    </dsp:sp>
    <dsp:sp modelId="{08289592-C500-40ED-92E6-B966AAC70E0D}">
      <dsp:nvSpPr>
        <dsp:cNvPr id="0" name=""/>
        <dsp:cNvSpPr/>
      </dsp:nvSpPr>
      <dsp:spPr>
        <a:xfrm>
          <a:off x="4264082" y="2433"/>
          <a:ext cx="2985641" cy="1791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solidFill>
                <a:schemeClr val="tx1"/>
              </a:solidFill>
            </a:rPr>
            <a:t>CCC Columbus</a:t>
          </a:r>
        </a:p>
      </dsp:txBody>
      <dsp:txXfrm>
        <a:off x="4264082" y="2433"/>
        <a:ext cx="2985641" cy="1791384"/>
      </dsp:txXfrm>
    </dsp:sp>
    <dsp:sp modelId="{BD0E8D97-D08D-40D7-A6C1-9356EEC4C9EF}">
      <dsp:nvSpPr>
        <dsp:cNvPr id="0" name=""/>
        <dsp:cNvSpPr/>
      </dsp:nvSpPr>
      <dsp:spPr>
        <a:xfrm>
          <a:off x="2621979" y="2092382"/>
          <a:ext cx="2985641" cy="17913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solidFill>
                <a:schemeClr val="tx1"/>
              </a:solidFill>
            </a:rPr>
            <a:t>21 years </a:t>
          </a:r>
        </a:p>
      </dsp:txBody>
      <dsp:txXfrm>
        <a:off x="2621979" y="2092382"/>
        <a:ext cx="2985641" cy="1791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580F-C594-4D9A-ADD1-A0D32711FBD9}">
      <dsp:nvSpPr>
        <dsp:cNvPr id="0" name=""/>
        <dsp:cNvSpPr/>
      </dsp:nvSpPr>
      <dsp:spPr>
        <a:xfrm>
          <a:off x="0" y="1612"/>
          <a:ext cx="8229600" cy="8174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894D16-BC6F-4F72-9E5A-CEF8ABCB81F2}">
      <dsp:nvSpPr>
        <dsp:cNvPr id="0" name=""/>
        <dsp:cNvSpPr/>
      </dsp:nvSpPr>
      <dsp:spPr>
        <a:xfrm>
          <a:off x="247284" y="185543"/>
          <a:ext cx="449607" cy="44960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62CE13-D3EE-40CB-AE81-F6722F62587E}">
      <dsp:nvSpPr>
        <dsp:cNvPr id="0" name=""/>
        <dsp:cNvSpPr/>
      </dsp:nvSpPr>
      <dsp:spPr>
        <a:xfrm>
          <a:off x="944175" y="1612"/>
          <a:ext cx="7285424" cy="817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515" tIns="86515" rIns="86515" bIns="8651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Concepts of Electronics </a:t>
          </a:r>
        </a:p>
      </dsp:txBody>
      <dsp:txXfrm>
        <a:off x="944175" y="1612"/>
        <a:ext cx="7285424" cy="817468"/>
      </dsp:txXfrm>
    </dsp:sp>
    <dsp:sp modelId="{92A3C8FD-2712-4020-80EE-250AB474B927}">
      <dsp:nvSpPr>
        <dsp:cNvPr id="0" name=""/>
        <dsp:cNvSpPr/>
      </dsp:nvSpPr>
      <dsp:spPr>
        <a:xfrm>
          <a:off x="0" y="1023448"/>
          <a:ext cx="8229600" cy="8174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D7852B-2F64-4E42-978E-1A50D53F6660}">
      <dsp:nvSpPr>
        <dsp:cNvPr id="0" name=""/>
        <dsp:cNvSpPr/>
      </dsp:nvSpPr>
      <dsp:spPr>
        <a:xfrm>
          <a:off x="247284" y="1207378"/>
          <a:ext cx="449607" cy="44960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C8FD9-EC4C-463C-BDDF-17516BCF4CEE}">
      <dsp:nvSpPr>
        <dsp:cNvPr id="0" name=""/>
        <dsp:cNvSpPr/>
      </dsp:nvSpPr>
      <dsp:spPr>
        <a:xfrm>
          <a:off x="944175" y="1023448"/>
          <a:ext cx="7285424" cy="817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515" tIns="86515" rIns="86515" bIns="8651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Intro to Instrumentation</a:t>
          </a:r>
        </a:p>
      </dsp:txBody>
      <dsp:txXfrm>
        <a:off x="944175" y="1023448"/>
        <a:ext cx="7285424" cy="817468"/>
      </dsp:txXfrm>
    </dsp:sp>
    <dsp:sp modelId="{015DC6F1-916F-4559-AFB0-6CB10C826BEF}">
      <dsp:nvSpPr>
        <dsp:cNvPr id="0" name=""/>
        <dsp:cNvSpPr/>
      </dsp:nvSpPr>
      <dsp:spPr>
        <a:xfrm>
          <a:off x="0" y="2045283"/>
          <a:ext cx="8229600" cy="8174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38E000-DD29-480E-81E7-43F085C85188}">
      <dsp:nvSpPr>
        <dsp:cNvPr id="0" name=""/>
        <dsp:cNvSpPr/>
      </dsp:nvSpPr>
      <dsp:spPr>
        <a:xfrm>
          <a:off x="247284" y="2229213"/>
          <a:ext cx="449607" cy="44960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C2EE04-2FDD-419A-9DD8-CCDB39EB20FA}">
      <dsp:nvSpPr>
        <dsp:cNvPr id="0" name=""/>
        <dsp:cNvSpPr/>
      </dsp:nvSpPr>
      <dsp:spPr>
        <a:xfrm>
          <a:off x="944175" y="2045283"/>
          <a:ext cx="7285424" cy="817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515" tIns="86515" rIns="86515" bIns="8651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Industrial Sensors </a:t>
          </a:r>
        </a:p>
      </dsp:txBody>
      <dsp:txXfrm>
        <a:off x="944175" y="2045283"/>
        <a:ext cx="7285424" cy="817468"/>
      </dsp:txXfrm>
    </dsp:sp>
    <dsp:sp modelId="{6BD85CCC-05F2-4038-9724-6BCF88637475}">
      <dsp:nvSpPr>
        <dsp:cNvPr id="0" name=""/>
        <dsp:cNvSpPr/>
      </dsp:nvSpPr>
      <dsp:spPr>
        <a:xfrm>
          <a:off x="0" y="3067118"/>
          <a:ext cx="8229600" cy="8174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F25EB-1133-4974-8478-948E455F8844}">
      <dsp:nvSpPr>
        <dsp:cNvPr id="0" name=""/>
        <dsp:cNvSpPr/>
      </dsp:nvSpPr>
      <dsp:spPr>
        <a:xfrm>
          <a:off x="247284" y="3251049"/>
          <a:ext cx="449607" cy="44960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A0A210-107B-481C-9083-A407E6054235}">
      <dsp:nvSpPr>
        <dsp:cNvPr id="0" name=""/>
        <dsp:cNvSpPr/>
      </dsp:nvSpPr>
      <dsp:spPr>
        <a:xfrm>
          <a:off x="944175" y="3067118"/>
          <a:ext cx="7285424" cy="817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515" tIns="86515" rIns="86515" bIns="8651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Intro to Programmable Controllers</a:t>
          </a:r>
        </a:p>
      </dsp:txBody>
      <dsp:txXfrm>
        <a:off x="944175" y="3067118"/>
        <a:ext cx="7285424" cy="817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4BDC4F4-B580-55AC-4405-FFCCC2B8E97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A726BA67-ECE4-BA03-006B-B75A7EFE09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0872AAC7-8CC2-E10C-74F8-47EA80CE80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43A09583-0B8E-D768-D691-A0F641E1D1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3DA7F7B8-7452-04FC-65E0-6B8E810AFCC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7F9E41CE-E184-01A1-9A46-23AFABC060D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Rectangle 8">
                <a:extLst>
                  <a:ext uri="{FF2B5EF4-FFF2-40B4-BE49-F238E27FC236}">
                    <a16:creationId xmlns:a16="http://schemas.microsoft.com/office/drawing/2014/main" id="{AB09F999-1FEC-3EFC-EDF4-C3446110D2D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9">
                <a:extLst>
                  <a:ext uri="{FF2B5EF4-FFF2-40B4-BE49-F238E27FC236}">
                    <a16:creationId xmlns:a16="http://schemas.microsoft.com/office/drawing/2014/main" id="{4AFB9628-E385-A7B2-CA5F-953D27F0048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10">
                <a:extLst>
                  <a:ext uri="{FF2B5EF4-FFF2-40B4-BE49-F238E27FC236}">
                    <a16:creationId xmlns:a16="http://schemas.microsoft.com/office/drawing/2014/main" id="{97507411-D3CF-019D-CF62-A47F554308D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11">
                <a:extLst>
                  <a:ext uri="{FF2B5EF4-FFF2-40B4-BE49-F238E27FC236}">
                    <a16:creationId xmlns:a16="http://schemas.microsoft.com/office/drawing/2014/main" id="{7EEA9A2C-7E92-FF68-1743-09EBCD8FBA4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:a16="http://schemas.microsoft.com/office/drawing/2014/main" id="{C7E92996-FEAF-C1A3-7B2B-74996B3184E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3">
                <a:extLst>
                  <a:ext uri="{FF2B5EF4-FFF2-40B4-BE49-F238E27FC236}">
                    <a16:creationId xmlns:a16="http://schemas.microsoft.com/office/drawing/2014/main" id="{4EE1C4D2-FB1D-D755-0D8F-F85472AB0C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4">
                <a:extLst>
                  <a:ext uri="{FF2B5EF4-FFF2-40B4-BE49-F238E27FC236}">
                    <a16:creationId xmlns:a16="http://schemas.microsoft.com/office/drawing/2014/main" id="{019DB0C7-8C78-124C-5540-C011A18E70E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5">
                <a:extLst>
                  <a:ext uri="{FF2B5EF4-FFF2-40B4-BE49-F238E27FC236}">
                    <a16:creationId xmlns:a16="http://schemas.microsoft.com/office/drawing/2014/main" id="{FB0F842A-63E1-B38C-A12E-70D3E73BD58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778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778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B0D64145-7C20-F5D8-060C-953C12CD6B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AAD167F3-02C9-26C2-965A-F4B11B80DE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11B39174-F3D0-01A1-86FB-28606AF186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42E0C-5E18-4753-A837-9EA63234CD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51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51B571-6448-8117-E0B2-7E0A561AC4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AA63CE-A4F0-0550-8414-99FA174067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38DF8A-69BC-4607-A267-C8B8D3483C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ACDA56A-3E35-9300-B5BE-11B045B48B7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37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3559C-23E3-FF82-CF95-D7E38F9196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1E561-80D6-618D-0941-D5EF9C2E4B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374A0A-31BA-4873-9190-774CED2C4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C64B8C2-287A-C88A-C66B-B4F08B5CF73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63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6FF15-2AE2-FAA4-EC3D-93E48AD2BF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F94ED6-910B-5EED-BEB3-FF7729E606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6B6BB0-8E92-4799-83DE-13F04A9671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21F9AC-C997-A8B9-D62A-7B7B7A6880C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0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11202-9067-D5A4-4E10-EF25E5933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53F3EA-B4C1-06EA-9C24-0278D5B39B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7D2401-3013-450C-8E33-B454F282EA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179FD7-867B-7630-A376-ABAD3E40363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93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2BEC1-AAA4-C860-ED63-D462CD0079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57E82-A88C-FE15-A643-56F89B9CC9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E2CEC9-9F96-4D0C-B0E8-0109CFD70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3B2ED-8DA6-4305-0798-09D1D0AA11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45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43CDBB3-E3E7-B409-8219-E7E1DA8614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840B19-2945-5BFF-6758-49D2885A16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AF2911-19BA-4DD6-8DD7-13E586632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4CC9F96-7C71-A4A3-87E2-0FFEAE37E2C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63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6BF103-64EA-AA74-8727-40E0217B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71C13-641B-6AB4-6286-FD391821E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4818D5-0128-40A3-A1A0-44D2542E8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B0D55-BCD0-98E1-B38E-2C9A4E156D1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78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23D9B9-CFA0-6058-EA4E-03BA3BB8A5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9987F6-736C-F531-016B-303985F7A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BE9302-6E21-4E93-B2B9-DF3F99AFA5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5131D-5F83-8988-B233-9147A487DE7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15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DD918-4471-8F9F-57C3-58ED948CB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35139-50B4-13BC-923F-4E17D543CC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895092-E3D3-4D10-8937-750D35A33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76C7B0-937C-F5FF-CC7C-4BD7D7D9C71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3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20341-4E8E-137F-A4D4-AC24DAA04C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A87FF-4A35-4D12-FD8B-B49AC33DCE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45776-F7A1-415F-B898-56908B3595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AF50C3-8DF9-F101-7F70-90CE635F045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4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>
            <a:extLst>
              <a:ext uri="{FF2B5EF4-FFF2-40B4-BE49-F238E27FC236}">
                <a16:creationId xmlns:a16="http://schemas.microsoft.com/office/drawing/2014/main" id="{98F6C5FF-EFC4-0DB8-1C46-AADA413FFB0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8D9153BD-CCA2-066A-A9D9-0D2A596139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D97E202-392E-4E39-9D5F-D4164C4CB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2" name="Group 4">
            <a:extLst>
              <a:ext uri="{FF2B5EF4-FFF2-40B4-BE49-F238E27FC236}">
                <a16:creationId xmlns:a16="http://schemas.microsoft.com/office/drawing/2014/main" id="{3309B099-9802-2D5E-862E-3321156BBA5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297C2B5B-5C15-AE47-3621-24C74549E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01489D6E-5F07-297C-63BB-ACFDDDDA5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258F0A1C-0D2C-A0E8-2A7D-BE2033E85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C8B1D8FC-5AD4-8DD6-7DD2-33FD89A9B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AD1DF532-B415-449A-D8D8-D271FE053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41E57803-EDDF-5934-9419-851335831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C5CD06F6-5ABB-F1CE-9E6B-F2A9A461F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2E29567E-769C-F840-AD68-E87D5468E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098C7269-0F59-9D72-A629-8D1D4AB91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>
            <a:extLst>
              <a:ext uri="{FF2B5EF4-FFF2-40B4-BE49-F238E27FC236}">
                <a16:creationId xmlns:a16="http://schemas.microsoft.com/office/drawing/2014/main" id="{054467F7-DC8A-DD21-0903-BAE8260F1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1AC4031F-C309-8579-707E-BED85C3A5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76848" name="Rectangle 16">
            <a:extLst>
              <a:ext uri="{FF2B5EF4-FFF2-40B4-BE49-F238E27FC236}">
                <a16:creationId xmlns:a16="http://schemas.microsoft.com/office/drawing/2014/main" id="{37B34DDF-D91D-AFC4-A202-2C356F2C0AD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42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utomationdirect.com/adc/home/home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stenzel@cccneb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davidchik@cccneb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stem.festo.com/us/en/products-courses/mechatronics/meclab/index.html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festo.com/us/en/p/pneumatics-basic-level-equipment-set-id_PROD_DID_540710/?page=0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sto.com/us/en/p/electropneumatics-basic-level-equipment-set-id_PROD_DID_540712/?page=0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sto.com/us/en/e/technical-education/digital-learning/virtual-simulation-and-modeling/fluidsim-id_1663056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F749CF-AEDA-D564-B1D2-241A86FB46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753032" y="2241203"/>
            <a:ext cx="655614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Nebraska Career Educators Conference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June 9 2026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</a:rPr>
            </a:b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627" name="Rectangle 6">
            <a:extLst>
              <a:ext uri="{FF2B5EF4-FFF2-40B4-BE49-F238E27FC236}">
                <a16:creationId xmlns:a16="http://schemas.microsoft.com/office/drawing/2014/main" id="{97541A2C-EA5A-4FF3-DC20-15E7B04F36C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Basic Mechatronics Class Concepts</a:t>
            </a:r>
          </a:p>
          <a:p>
            <a:pPr eaLnBrk="1" hangingPunct="1"/>
            <a:r>
              <a:rPr lang="en-US" altLang="en-US" sz="2000" dirty="0"/>
              <a:t>Presenter:</a:t>
            </a:r>
          </a:p>
          <a:p>
            <a:pPr eaLnBrk="1" hangingPunct="1"/>
            <a:r>
              <a:rPr lang="en-US" altLang="en-US" sz="2800" dirty="0"/>
              <a:t>Allen Stenzel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B97C0-4117-7D24-0C10-310C02783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Automation Direct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75C6C-B740-44A8-F39C-47C69D15EA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 get a lot of my individual parts that I use in my labs from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0A31-412F-63C8-3312-7F6ECB7E49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https://www.automationdirect.com/adc/home/home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81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347F2-5774-2D3F-DEE2-A44C0ACD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lists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96B68-60A7-A442-B87B-BA4F5DDC81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 have compiled a lists of parts for completing labs.</a:t>
            </a:r>
          </a:p>
          <a:p>
            <a:r>
              <a:rPr lang="en-US" dirty="0"/>
              <a:t>These are something I have been working on and are not complete.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39FEB-466C-10D3-8A48-852CADC949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Pneumatics</a:t>
            </a:r>
          </a:p>
          <a:p>
            <a:r>
              <a:rPr lang="en-US" dirty="0"/>
              <a:t>Electro Pneumatics</a:t>
            </a:r>
          </a:p>
        </p:txBody>
      </p:sp>
    </p:spTree>
    <p:extLst>
      <p:ext uri="{BB962C8B-B14F-4D97-AF65-F5344CB8AC3E}">
        <p14:creationId xmlns:p14="http://schemas.microsoft.com/office/powerpoint/2010/main" val="2830813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F4661-BFD9-B702-0629-A7D51103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That’s all folks</a:t>
            </a:r>
          </a:p>
        </p:txBody>
      </p:sp>
    </p:spTree>
    <p:extLst>
      <p:ext uri="{BB962C8B-B14F-4D97-AF65-F5344CB8AC3E}">
        <p14:creationId xmlns:p14="http://schemas.microsoft.com/office/powerpoint/2010/main" val="329221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25399-BCB1-2284-2A05-8E19C2D7E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Allen Stenzel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E049F7-D3B5-9292-6893-A4C20BC82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99140"/>
              </p:ext>
            </p:extLst>
          </p:nvPr>
        </p:nvGraphicFramePr>
        <p:xfrm>
          <a:off x="457200" y="1981200"/>
          <a:ext cx="8229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209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952BB-A47F-7E8D-2AE2-81259E2A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My Info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E9A21-E75A-BBF8-EBF1-43EB30707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Allen Stenzel</a:t>
            </a:r>
          </a:p>
          <a:p>
            <a:r>
              <a:rPr lang="en-US" dirty="0"/>
              <a:t>Mechatronics Instructor</a:t>
            </a:r>
          </a:p>
          <a:p>
            <a:r>
              <a:rPr lang="en-US" dirty="0">
                <a:hlinkClick r:id="rId2"/>
              </a:rPr>
              <a:t>astenzel@cccneb.edu</a:t>
            </a:r>
            <a:endParaRPr lang="en-US" dirty="0"/>
          </a:p>
          <a:p>
            <a:r>
              <a:rPr lang="en-US" dirty="0"/>
              <a:t>402 562 1475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50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8B367-7E2A-8A24-8652-391641CF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Full semester classes</a:t>
            </a:r>
            <a:br>
              <a:rPr lang="en-US" dirty="0"/>
            </a:br>
            <a:r>
              <a:rPr lang="en-US" sz="2800" dirty="0"/>
              <a:t>I suggest </a:t>
            </a:r>
            <a:r>
              <a:rPr lang="en-US" sz="2800" b="1" dirty="0"/>
              <a:t>IMEC</a:t>
            </a:r>
            <a:r>
              <a:rPr lang="en-US" sz="2800" dirty="0"/>
              <a:t> 2.0 courses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6F26C4-5F1B-71C4-B408-486B001A81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45813"/>
              </p:ext>
            </p:extLst>
          </p:nvPr>
        </p:nvGraphicFramePr>
        <p:xfrm>
          <a:off x="457200" y="1981200"/>
          <a:ext cx="8229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596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EF6F4-FBF7-CFA6-D825-88845291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IMEC 2.0 Courses </a:t>
            </a:r>
            <a:br>
              <a:rPr lang="en-US" dirty="0"/>
            </a:br>
            <a:r>
              <a:rPr lang="en-US" dirty="0"/>
              <a:t>Contact: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E590B-C0C9-3683-4CC2-0CA1A5511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Dan Davidchik </a:t>
            </a:r>
          </a:p>
          <a:p>
            <a:r>
              <a:rPr lang="en-US" dirty="0"/>
              <a:t>Associate Dean Training Develop</a:t>
            </a:r>
          </a:p>
          <a:p>
            <a:r>
              <a:rPr lang="en-US" dirty="0">
                <a:hlinkClick r:id="rId2"/>
              </a:rPr>
              <a:t>ddavidchik@cccneb.edu</a:t>
            </a:r>
            <a:endParaRPr lang="en-US" dirty="0"/>
          </a:p>
          <a:p>
            <a:r>
              <a:rPr lang="en-US" dirty="0"/>
              <a:t>402 562 1408</a:t>
            </a:r>
          </a:p>
        </p:txBody>
      </p:sp>
    </p:spTree>
    <p:extLst>
      <p:ext uri="{BB962C8B-B14F-4D97-AF65-F5344CB8AC3E}">
        <p14:creationId xmlns:p14="http://schemas.microsoft.com/office/powerpoint/2010/main" val="282495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266D5-4376-2754-7AED-369F4AD08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Festo </a:t>
            </a:r>
            <a:r>
              <a:rPr lang="en-US" dirty="0" err="1"/>
              <a:t>MecLab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4D627-BD83-BE52-6056-BA733D3F0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 wrap="square" anchor="t">
            <a:normAutofit/>
          </a:bodyPr>
          <a:lstStyle/>
          <a:p>
            <a:r>
              <a:rPr lang="en-US" dirty="0">
                <a:hlinkClick r:id="rId2"/>
              </a:rPr>
              <a:t>https://stem.festo.com/us/en/products-courses/mechatronics/meclab/index.html</a:t>
            </a:r>
            <a:endParaRPr lang="en-US" dirty="0"/>
          </a:p>
          <a:p>
            <a:endParaRPr lang="en-US" dirty="0"/>
          </a:p>
        </p:txBody>
      </p:sp>
      <p:pic>
        <p:nvPicPr>
          <p:cNvPr id="16386" name="Picture 2" descr="Complete package">
            <a:extLst>
              <a:ext uri="{FF2B5EF4-FFF2-40B4-BE49-F238E27FC236}">
                <a16:creationId xmlns:a16="http://schemas.microsoft.com/office/drawing/2014/main" id="{CC061D3F-4B44-2E08-8264-1E01AA2E6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89" b="3"/>
          <a:stretch>
            <a:fillRect/>
          </a:stretch>
        </p:blipFill>
        <p:spPr bwMode="auto">
          <a:xfrm>
            <a:off x="4648200" y="1981200"/>
            <a:ext cx="4038600" cy="388620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54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43A40-0583-BF2C-21CF-2951ACAB3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Festo TP 101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3E8C8-A4CA-98B9-08A5-4C8E4BC08C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Festo TP101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7414" name="Picture 6" descr="Pneumatics Basic Level – Equipment Set">
            <a:extLst>
              <a:ext uri="{FF2B5EF4-FFF2-40B4-BE49-F238E27FC236}">
                <a16:creationId xmlns:a16="http://schemas.microsoft.com/office/drawing/2014/main" id="{872BFE44-1490-D0F5-8A43-4FE2A608513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83272"/>
            <a:ext cx="4038600" cy="2482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77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lectropneumatics Basic Level – Equipment Set">
            <a:extLst>
              <a:ext uri="{FF2B5EF4-FFF2-40B4-BE49-F238E27FC236}">
                <a16:creationId xmlns:a16="http://schemas.microsoft.com/office/drawing/2014/main" id="{C9BC2888-5B77-5891-DB84-7565605BF7C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406" y="1645264"/>
            <a:ext cx="5621594" cy="374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4CCF50-EF15-FB0B-931A-ADB47A758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Festo TP 201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07FBF-06C3-A66A-CD43-F65F520787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97" y="1981200"/>
            <a:ext cx="4038600" cy="3886200"/>
          </a:xfrm>
        </p:spPr>
        <p:txBody>
          <a:bodyPr/>
          <a:lstStyle/>
          <a:p>
            <a:r>
              <a:rPr lang="en-US" dirty="0">
                <a:hlinkClick r:id="rId3"/>
              </a:rPr>
              <a:t>Festo TP201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0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42149-A846-02B8-935F-265886E94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Fluid Sim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8E154-2B2C-BCB2-D7C7-8990850757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Drawing software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E4AB09-3D9E-92ED-0392-9CC012C418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https://www.festo.com/us/en/e/technical-education/digital-learning/virtual-simulation-and-modeling/fluidsim-id_1663056/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22338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13145</TotalTime>
  <Words>205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Arial Black</vt:lpstr>
      <vt:lpstr>Times New Roman</vt:lpstr>
      <vt:lpstr>Wingdings</vt:lpstr>
      <vt:lpstr>Pixel</vt:lpstr>
      <vt:lpstr>Nebraska Career Educators Conference June 9 2026 </vt:lpstr>
      <vt:lpstr>Allen Stenzel </vt:lpstr>
      <vt:lpstr>My Info </vt:lpstr>
      <vt:lpstr>Full semester classes I suggest IMEC 2.0 courses </vt:lpstr>
      <vt:lpstr>IMEC 2.0 Courses  Contact: </vt:lpstr>
      <vt:lpstr>Festo MecLab</vt:lpstr>
      <vt:lpstr>Festo TP 101 </vt:lpstr>
      <vt:lpstr>Festo TP 201</vt:lpstr>
      <vt:lpstr>Fluid Sim </vt:lpstr>
      <vt:lpstr>Automation Direct</vt:lpstr>
      <vt:lpstr>Parts lists </vt:lpstr>
      <vt:lpstr>That’s all folks</vt:lpstr>
    </vt:vector>
  </TitlesOfParts>
  <Company>Central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Allen Stenzel</dc:creator>
  <cp:lastModifiedBy>Allen Stenzel</cp:lastModifiedBy>
  <cp:revision>2</cp:revision>
  <dcterms:created xsi:type="dcterms:W3CDTF">2026-05-30T21:32:04Z</dcterms:created>
  <dcterms:modified xsi:type="dcterms:W3CDTF">2026-06-09T00:37:21Z</dcterms:modified>
</cp:coreProperties>
</file>