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68" r:id="rId5"/>
    <p:sldId id="315" r:id="rId6"/>
    <p:sldId id="263" r:id="rId7"/>
    <p:sldId id="272" r:id="rId8"/>
    <p:sldId id="275" r:id="rId9"/>
    <p:sldId id="269" r:id="rId10"/>
    <p:sldId id="259" r:id="rId11"/>
    <p:sldId id="294" r:id="rId12"/>
    <p:sldId id="287" r:id="rId13"/>
    <p:sldId id="257" r:id="rId14"/>
    <p:sldId id="317" r:id="rId15"/>
    <p:sldId id="302" r:id="rId16"/>
    <p:sldId id="318" r:id="rId17"/>
    <p:sldId id="300" r:id="rId18"/>
    <p:sldId id="304" r:id="rId19"/>
    <p:sldId id="301" r:id="rId20"/>
    <p:sldId id="319" r:id="rId21"/>
    <p:sldId id="282" r:id="rId22"/>
    <p:sldId id="322" r:id="rId23"/>
    <p:sldId id="323" r:id="rId24"/>
    <p:sldId id="283" r:id="rId25"/>
    <p:sldId id="320" r:id="rId26"/>
    <p:sldId id="321" r:id="rId27"/>
    <p:sldId id="270" r:id="rId28"/>
    <p:sldId id="306" r:id="rId29"/>
    <p:sldId id="307" r:id="rId30"/>
    <p:sldId id="309" r:id="rId31"/>
    <p:sldId id="311" r:id="rId32"/>
    <p:sldId id="305" r:id="rId33"/>
    <p:sldId id="312" r:id="rId34"/>
    <p:sldId id="310" r:id="rId35"/>
    <p:sldId id="313" r:id="rId36"/>
    <p:sldId id="289" r:id="rId37"/>
    <p:sldId id="266" r:id="rId38"/>
    <p:sldId id="288" r:id="rId39"/>
    <p:sldId id="290" r:id="rId40"/>
    <p:sldId id="285" r:id="rId41"/>
    <p:sldId id="293" r:id="rId42"/>
    <p:sldId id="295" r:id="rId43"/>
    <p:sldId id="264" r:id="rId44"/>
    <p:sldId id="284" r:id="rId45"/>
    <p:sldId id="297" r:id="rId46"/>
    <p:sldId id="299" r:id="rId47"/>
    <p:sldId id="324" r:id="rId48"/>
    <p:sldId id="296" r:id="rId49"/>
    <p:sldId id="262" r:id="rId50"/>
    <p:sldId id="277" r:id="rId51"/>
  </p:sldIdLst>
  <p:sldSz cx="12192000" cy="6858000"/>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826BCD-56C7-439B-AD80-0A1061A0A20F}" v="85" dt="2026-06-10T10:07:30.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438" autoAdjust="0"/>
  </p:normalViewPr>
  <p:slideViewPr>
    <p:cSldViewPr snapToGrid="0">
      <p:cViewPr varScale="1">
        <p:scale>
          <a:sx n="56" d="100"/>
          <a:sy n="56" d="100"/>
        </p:scale>
        <p:origin x="316" y="40"/>
      </p:cViewPr>
      <p:guideLst/>
    </p:cSldViewPr>
  </p:slideViewPr>
  <p:outlineViewPr>
    <p:cViewPr>
      <p:scale>
        <a:sx n="33" d="100"/>
        <a:sy n="33" d="100"/>
      </p:scale>
      <p:origin x="0" y="-4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gs" Target="tags/tag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ny, Jamelyn" userId="S::jamelyn.denny@education.ne.gov::56f16845-f2e8-4f56-8cd6-9a97e62562f2" providerId="AD" clId="Web-{E052AE9B-D435-4A91-8A36-F22E9B1AFD6C}"/>
    <pc:docChg chg="addSld modSld sldOrd">
      <pc:chgData name="Denny, Jamelyn" userId="S::jamelyn.denny@education.ne.gov::56f16845-f2e8-4f56-8cd6-9a97e62562f2" providerId="AD" clId="Web-{E052AE9B-D435-4A91-8A36-F22E9B1AFD6C}" dt="2026-06-04T15:10:50.724" v="343" actId="14100"/>
      <pc:docMkLst>
        <pc:docMk/>
      </pc:docMkLst>
      <pc:sldChg chg="modSp">
        <pc:chgData name="Denny, Jamelyn" userId="S::jamelyn.denny@education.ne.gov::56f16845-f2e8-4f56-8cd6-9a97e62562f2" providerId="AD" clId="Web-{E052AE9B-D435-4A91-8A36-F22E9B1AFD6C}" dt="2026-06-04T15:01:07.952" v="228" actId="20577"/>
        <pc:sldMkLst>
          <pc:docMk/>
          <pc:sldMk cId="2280520495" sldId="310"/>
        </pc:sldMkLst>
        <pc:spChg chg="mod">
          <ac:chgData name="Denny, Jamelyn" userId="S::jamelyn.denny@education.ne.gov::56f16845-f2e8-4f56-8cd6-9a97e62562f2" providerId="AD" clId="Web-{E052AE9B-D435-4A91-8A36-F22E9B1AFD6C}" dt="2026-06-04T15:01:07.952" v="228" actId="20577"/>
          <ac:spMkLst>
            <pc:docMk/>
            <pc:sldMk cId="2280520495" sldId="310"/>
            <ac:spMk id="3" creationId="{79964213-227D-EE60-3788-D63457A5C685}"/>
          </ac:spMkLst>
        </pc:spChg>
      </pc:sldChg>
      <pc:sldChg chg="modSp add replId">
        <pc:chgData name="Denny, Jamelyn" userId="S::jamelyn.denny@education.ne.gov::56f16845-f2e8-4f56-8cd6-9a97e62562f2" providerId="AD" clId="Web-{E052AE9B-D435-4A91-8A36-F22E9B1AFD6C}" dt="2026-06-03T20:48:03.485" v="93" actId="20577"/>
        <pc:sldMkLst>
          <pc:docMk/>
          <pc:sldMk cId="600393662" sldId="311"/>
        </pc:sldMkLst>
        <pc:spChg chg="mod">
          <ac:chgData name="Denny, Jamelyn" userId="S::jamelyn.denny@education.ne.gov::56f16845-f2e8-4f56-8cd6-9a97e62562f2" providerId="AD" clId="Web-{E052AE9B-D435-4A91-8A36-F22E9B1AFD6C}" dt="2026-06-03T20:46:29.234" v="8" actId="20577"/>
          <ac:spMkLst>
            <pc:docMk/>
            <pc:sldMk cId="600393662" sldId="311"/>
            <ac:spMk id="2" creationId="{8C610ADE-8F7E-607E-AD9D-FE3975459669}"/>
          </ac:spMkLst>
        </pc:spChg>
        <pc:spChg chg="mod">
          <ac:chgData name="Denny, Jamelyn" userId="S::jamelyn.denny@education.ne.gov::56f16845-f2e8-4f56-8cd6-9a97e62562f2" providerId="AD" clId="Web-{E052AE9B-D435-4A91-8A36-F22E9B1AFD6C}" dt="2026-06-03T20:48:03.485" v="93" actId="20577"/>
          <ac:spMkLst>
            <pc:docMk/>
            <pc:sldMk cId="600393662" sldId="311"/>
            <ac:spMk id="3" creationId="{1D50F0D4-1B06-C4A8-B5C0-6391103AD4DA}"/>
          </ac:spMkLst>
        </pc:spChg>
      </pc:sldChg>
      <pc:sldChg chg="modSp add ord replId">
        <pc:chgData name="Denny, Jamelyn" userId="S::jamelyn.denny@education.ne.gov::56f16845-f2e8-4f56-8cd6-9a97e62562f2" providerId="AD" clId="Web-{E052AE9B-D435-4A91-8A36-F22E9B1AFD6C}" dt="2026-06-04T15:10:50.724" v="343" actId="14100"/>
        <pc:sldMkLst>
          <pc:docMk/>
          <pc:sldMk cId="4031974145" sldId="312"/>
        </pc:sldMkLst>
        <pc:spChg chg="mod">
          <ac:chgData name="Denny, Jamelyn" userId="S::jamelyn.denny@education.ne.gov::56f16845-f2e8-4f56-8cd6-9a97e62562f2" providerId="AD" clId="Web-{E052AE9B-D435-4A91-8A36-F22E9B1AFD6C}" dt="2026-06-04T15:10:50.724" v="343" actId="14100"/>
          <ac:spMkLst>
            <pc:docMk/>
            <pc:sldMk cId="4031974145" sldId="312"/>
            <ac:spMk id="3" creationId="{1CEF3747-3799-1F07-15A6-E9D95BA3DC1F}"/>
          </ac:spMkLst>
        </pc:spChg>
      </pc:sldChg>
      <pc:sldChg chg="modSp add replId">
        <pc:chgData name="Denny, Jamelyn" userId="S::jamelyn.denny@education.ne.gov::56f16845-f2e8-4f56-8cd6-9a97e62562f2" providerId="AD" clId="Web-{E052AE9B-D435-4A91-8A36-F22E9B1AFD6C}" dt="2026-06-04T15:09:00.473" v="317" actId="20577"/>
        <pc:sldMkLst>
          <pc:docMk/>
          <pc:sldMk cId="2451832052" sldId="313"/>
        </pc:sldMkLst>
        <pc:spChg chg="mod">
          <ac:chgData name="Denny, Jamelyn" userId="S::jamelyn.denny@education.ne.gov::56f16845-f2e8-4f56-8cd6-9a97e62562f2" providerId="AD" clId="Web-{E052AE9B-D435-4A91-8A36-F22E9B1AFD6C}" dt="2026-06-04T15:09:00.473" v="317" actId="20577"/>
          <ac:spMkLst>
            <pc:docMk/>
            <pc:sldMk cId="2451832052" sldId="313"/>
            <ac:spMk id="3" creationId="{74D5C2E1-EA6F-4A56-C3BC-98DDB979E3C0}"/>
          </ac:spMkLst>
        </pc:spChg>
      </pc:sldChg>
    </pc:docChg>
  </pc:docChgLst>
  <pc:docChgLst>
    <pc:chgData name="Bright, Miranda" userId="1f447578-ee5b-42d9-9d18-9e8b27d91a7a" providerId="ADAL" clId="{C31B1BE1-FCBF-4B14-84B4-50586C756676}"/>
    <pc:docChg chg="undo custSel addSld delSld modSld sldOrd">
      <pc:chgData name="Bright, Miranda" userId="1f447578-ee5b-42d9-9d18-9e8b27d91a7a" providerId="ADAL" clId="{C31B1BE1-FCBF-4B14-84B4-50586C756676}" dt="2026-06-10T10:08:23.136" v="3924" actId="962"/>
      <pc:docMkLst>
        <pc:docMk/>
      </pc:docMkLst>
      <pc:sldChg chg="addSp modSp mod ord">
        <pc:chgData name="Bright, Miranda" userId="1f447578-ee5b-42d9-9d18-9e8b27d91a7a" providerId="ADAL" clId="{C31B1BE1-FCBF-4B14-84B4-50586C756676}" dt="2026-06-10T09:51:17.163" v="3748" actId="962"/>
        <pc:sldMkLst>
          <pc:docMk/>
          <pc:sldMk cId="3332999945" sldId="257"/>
        </pc:sldMkLst>
        <pc:spChg chg="add mod">
          <ac:chgData name="Bright, Miranda" userId="1f447578-ee5b-42d9-9d18-9e8b27d91a7a" providerId="ADAL" clId="{C31B1BE1-FCBF-4B14-84B4-50586C756676}" dt="2026-06-05T12:47:47.921" v="2913" actId="20577"/>
          <ac:spMkLst>
            <pc:docMk/>
            <pc:sldMk cId="3332999945" sldId="257"/>
            <ac:spMk id="3" creationId="{2F05947A-D98C-36D6-59C8-8CDE75DBF451}"/>
          </ac:spMkLst>
        </pc:spChg>
        <pc:spChg chg="add mod">
          <ac:chgData name="Bright, Miranda" userId="1f447578-ee5b-42d9-9d18-9e8b27d91a7a" providerId="ADAL" clId="{C31B1BE1-FCBF-4B14-84B4-50586C756676}" dt="2026-06-01T20:32:11.185" v="483" actId="1076"/>
          <ac:spMkLst>
            <pc:docMk/>
            <pc:sldMk cId="3332999945" sldId="257"/>
            <ac:spMk id="4" creationId="{2129777F-DE68-666E-6EA1-90130A0DB1ED}"/>
          </ac:spMkLst>
        </pc:spChg>
        <pc:picChg chg="add mod">
          <ac:chgData name="Bright, Miranda" userId="1f447578-ee5b-42d9-9d18-9e8b27d91a7a" providerId="ADAL" clId="{C31B1BE1-FCBF-4B14-84B4-50586C756676}" dt="2026-06-10T09:51:17.163" v="3748" actId="962"/>
          <ac:picMkLst>
            <pc:docMk/>
            <pc:sldMk cId="3332999945" sldId="257"/>
            <ac:picMk id="6" creationId="{3964632A-3826-D24C-86CF-2A46CF137EEE}"/>
          </ac:picMkLst>
        </pc:picChg>
      </pc:sldChg>
      <pc:sldChg chg="del ord">
        <pc:chgData name="Bright, Miranda" userId="1f447578-ee5b-42d9-9d18-9e8b27d91a7a" providerId="ADAL" clId="{C31B1BE1-FCBF-4B14-84B4-50586C756676}" dt="2026-06-10T02:46:35.965" v="3553" actId="47"/>
        <pc:sldMkLst>
          <pc:docMk/>
          <pc:sldMk cId="3090771517" sldId="258"/>
        </pc:sldMkLst>
      </pc:sldChg>
      <pc:sldChg chg="addSp delSp modSp mod ord">
        <pc:chgData name="Bright, Miranda" userId="1f447578-ee5b-42d9-9d18-9e8b27d91a7a" providerId="ADAL" clId="{C31B1BE1-FCBF-4B14-84B4-50586C756676}" dt="2026-06-10T09:50:51.275" v="3740" actId="962"/>
        <pc:sldMkLst>
          <pc:docMk/>
          <pc:sldMk cId="4213755776" sldId="259"/>
        </pc:sldMkLst>
        <pc:spChg chg="add mod">
          <ac:chgData name="Bright, Miranda" userId="1f447578-ee5b-42d9-9d18-9e8b27d91a7a" providerId="ADAL" clId="{C31B1BE1-FCBF-4B14-84B4-50586C756676}" dt="2026-06-02T13:40:27.415" v="554"/>
          <ac:spMkLst>
            <pc:docMk/>
            <pc:sldMk cId="4213755776" sldId="259"/>
            <ac:spMk id="9" creationId="{C22AB892-E373-C9AB-E321-AA947034D87A}"/>
          </ac:spMkLst>
        </pc:spChg>
        <pc:spChg chg="add mod">
          <ac:chgData name="Bright, Miranda" userId="1f447578-ee5b-42d9-9d18-9e8b27d91a7a" providerId="ADAL" clId="{C31B1BE1-FCBF-4B14-84B4-50586C756676}" dt="2026-06-02T14:16:29.537" v="1084" actId="2711"/>
          <ac:spMkLst>
            <pc:docMk/>
            <pc:sldMk cId="4213755776" sldId="259"/>
            <ac:spMk id="13" creationId="{2378E139-CDAA-7465-838B-797F2CF74B9E}"/>
          </ac:spMkLst>
        </pc:spChg>
        <pc:spChg chg="add mod">
          <ac:chgData name="Bright, Miranda" userId="1f447578-ee5b-42d9-9d18-9e8b27d91a7a" providerId="ADAL" clId="{C31B1BE1-FCBF-4B14-84B4-50586C756676}" dt="2026-06-02T13:43:40.541" v="632" actId="1036"/>
          <ac:spMkLst>
            <pc:docMk/>
            <pc:sldMk cId="4213755776" sldId="259"/>
            <ac:spMk id="14" creationId="{00B1BB00-C518-2BAD-B5B0-8FC2FA8A54D5}"/>
          </ac:spMkLst>
        </pc:spChg>
        <pc:spChg chg="add mod">
          <ac:chgData name="Bright, Miranda" userId="1f447578-ee5b-42d9-9d18-9e8b27d91a7a" providerId="ADAL" clId="{C31B1BE1-FCBF-4B14-84B4-50586C756676}" dt="2026-06-02T13:43:40.541" v="632" actId="1036"/>
          <ac:spMkLst>
            <pc:docMk/>
            <pc:sldMk cId="4213755776" sldId="259"/>
            <ac:spMk id="15" creationId="{34FE297F-BB30-6E5A-56EF-7DF06B8536E3}"/>
          </ac:spMkLst>
        </pc:spChg>
        <pc:picChg chg="add mod">
          <ac:chgData name="Bright, Miranda" userId="1f447578-ee5b-42d9-9d18-9e8b27d91a7a" providerId="ADAL" clId="{C31B1BE1-FCBF-4B14-84B4-50586C756676}" dt="2026-06-10T09:50:40.250" v="3736" actId="962"/>
          <ac:picMkLst>
            <pc:docMk/>
            <pc:sldMk cId="4213755776" sldId="259"/>
            <ac:picMk id="17" creationId="{61F8F072-AFF4-A484-8FB5-2C173858FDA0}"/>
          </ac:picMkLst>
        </pc:picChg>
        <pc:picChg chg="add mod">
          <ac:chgData name="Bright, Miranda" userId="1f447578-ee5b-42d9-9d18-9e8b27d91a7a" providerId="ADAL" clId="{C31B1BE1-FCBF-4B14-84B4-50586C756676}" dt="2026-06-10T09:50:45.225" v="3738" actId="962"/>
          <ac:picMkLst>
            <pc:docMk/>
            <pc:sldMk cId="4213755776" sldId="259"/>
            <ac:picMk id="19" creationId="{06D98832-1FE0-CC99-7923-FDB7F54E251C}"/>
          </ac:picMkLst>
        </pc:picChg>
        <pc:picChg chg="add mod">
          <ac:chgData name="Bright, Miranda" userId="1f447578-ee5b-42d9-9d18-9e8b27d91a7a" providerId="ADAL" clId="{C31B1BE1-FCBF-4B14-84B4-50586C756676}" dt="2026-06-10T09:50:51.275" v="3740" actId="962"/>
          <ac:picMkLst>
            <pc:docMk/>
            <pc:sldMk cId="4213755776" sldId="259"/>
            <ac:picMk id="21" creationId="{0DABB1DC-0285-98E5-26B4-B1979F7C89C7}"/>
          </ac:picMkLst>
        </pc:picChg>
      </pc:sldChg>
      <pc:sldChg chg="del">
        <pc:chgData name="Bright, Miranda" userId="1f447578-ee5b-42d9-9d18-9e8b27d91a7a" providerId="ADAL" clId="{C31B1BE1-FCBF-4B14-84B4-50586C756676}" dt="2026-06-10T02:46:35.358" v="3552" actId="47"/>
        <pc:sldMkLst>
          <pc:docMk/>
          <pc:sldMk cId="1803935636" sldId="260"/>
        </pc:sldMkLst>
      </pc:sldChg>
      <pc:sldChg chg="del">
        <pc:chgData name="Bright, Miranda" userId="1f447578-ee5b-42d9-9d18-9e8b27d91a7a" providerId="ADAL" clId="{C31B1BE1-FCBF-4B14-84B4-50586C756676}" dt="2026-06-10T02:46:37.061" v="3555" actId="47"/>
        <pc:sldMkLst>
          <pc:docMk/>
          <pc:sldMk cId="3919081403" sldId="261"/>
        </pc:sldMkLst>
      </pc:sldChg>
      <pc:sldChg chg="addSp modSp mod ord">
        <pc:chgData name="Bright, Miranda" userId="1f447578-ee5b-42d9-9d18-9e8b27d91a7a" providerId="ADAL" clId="{C31B1BE1-FCBF-4B14-84B4-50586C756676}" dt="2026-06-10T09:58:17.401" v="3809" actId="962"/>
        <pc:sldMkLst>
          <pc:docMk/>
          <pc:sldMk cId="3532273060" sldId="262"/>
        </pc:sldMkLst>
        <pc:picChg chg="add mod">
          <ac:chgData name="Bright, Miranda" userId="1f447578-ee5b-42d9-9d18-9e8b27d91a7a" providerId="ADAL" clId="{C31B1BE1-FCBF-4B14-84B4-50586C756676}" dt="2026-06-10T09:58:17.401" v="3809" actId="962"/>
          <ac:picMkLst>
            <pc:docMk/>
            <pc:sldMk cId="3532273060" sldId="262"/>
            <ac:picMk id="6" creationId="{84481FA3-D3C0-013E-352D-B371A0613A1F}"/>
          </ac:picMkLst>
        </pc:picChg>
      </pc:sldChg>
      <pc:sldChg chg="addSp delSp modSp mod ord chgLayout modNotesTx">
        <pc:chgData name="Bright, Miranda" userId="1f447578-ee5b-42d9-9d18-9e8b27d91a7a" providerId="ADAL" clId="{C31B1BE1-FCBF-4B14-84B4-50586C756676}" dt="2026-06-10T09:59:22.199" v="3820" actId="33699"/>
        <pc:sldMkLst>
          <pc:docMk/>
          <pc:sldMk cId="1020992011" sldId="263"/>
        </pc:sldMkLst>
        <pc:spChg chg="add del mod">
          <ac:chgData name="Bright, Miranda" userId="1f447578-ee5b-42d9-9d18-9e8b27d91a7a" providerId="ADAL" clId="{C31B1BE1-FCBF-4B14-84B4-50586C756676}" dt="2026-06-10T09:58:51.958" v="3814" actId="33699"/>
          <ac:spMkLst>
            <pc:docMk/>
            <pc:sldMk cId="1020992011" sldId="263"/>
            <ac:spMk id="2" creationId="{5BD8EDB8-48C9-806A-4D38-DED9A22B5707}"/>
          </ac:spMkLst>
        </pc:spChg>
        <pc:spChg chg="add mod">
          <ac:chgData name="Bright, Miranda" userId="1f447578-ee5b-42d9-9d18-9e8b27d91a7a" providerId="ADAL" clId="{C31B1BE1-FCBF-4B14-84B4-50586C756676}" dt="2026-06-10T09:59:16.150" v="3816" actId="2711"/>
          <ac:spMkLst>
            <pc:docMk/>
            <pc:sldMk cId="1020992011" sldId="263"/>
            <ac:spMk id="4" creationId="{41257D20-7E14-841A-8EFC-55BB98B12267}"/>
          </ac:spMkLst>
        </pc:spChg>
        <pc:spChg chg="add del mod">
          <ac:chgData name="Bright, Miranda" userId="1f447578-ee5b-42d9-9d18-9e8b27d91a7a" providerId="ADAL" clId="{C31B1BE1-FCBF-4B14-84B4-50586C756676}" dt="2026-06-10T09:59:22.199" v="3820" actId="33699"/>
          <ac:spMkLst>
            <pc:docMk/>
            <pc:sldMk cId="1020992011" sldId="263"/>
            <ac:spMk id="5" creationId="{22F3FA3A-821B-4458-A445-DDBE57301F1F}"/>
          </ac:spMkLst>
        </pc:spChg>
        <pc:spChg chg="add mod">
          <ac:chgData name="Bright, Miranda" userId="1f447578-ee5b-42d9-9d18-9e8b27d91a7a" providerId="ADAL" clId="{C31B1BE1-FCBF-4B14-84B4-50586C756676}" dt="2026-06-01T20:27:17.490" v="374" actId="1076"/>
          <ac:spMkLst>
            <pc:docMk/>
            <pc:sldMk cId="1020992011" sldId="263"/>
            <ac:spMk id="6" creationId="{527463A4-693A-13F4-A121-5BD9961748A9}"/>
          </ac:spMkLst>
        </pc:spChg>
        <pc:picChg chg="add mod modCrop">
          <ac:chgData name="Bright, Miranda" userId="1f447578-ee5b-42d9-9d18-9e8b27d91a7a" providerId="ADAL" clId="{C31B1BE1-FCBF-4B14-84B4-50586C756676}" dt="2026-06-10T09:59:21.786" v="3819" actId="1076"/>
          <ac:picMkLst>
            <pc:docMk/>
            <pc:sldMk cId="1020992011" sldId="263"/>
            <ac:picMk id="3" creationId="{D2246638-9550-F856-F734-7AD2A7A57778}"/>
          </ac:picMkLst>
        </pc:picChg>
      </pc:sldChg>
      <pc:sldChg chg="addSp modSp mod ord modClrScheme chgLayout">
        <pc:chgData name="Bright, Miranda" userId="1f447578-ee5b-42d9-9d18-9e8b27d91a7a" providerId="ADAL" clId="{C31B1BE1-FCBF-4B14-84B4-50586C756676}" dt="2026-06-10T09:58:34.305" v="3812" actId="13238"/>
        <pc:sldMkLst>
          <pc:docMk/>
          <pc:sldMk cId="469425006" sldId="264"/>
        </pc:sldMkLst>
        <pc:spChg chg="add mod">
          <ac:chgData name="Bright, Miranda" userId="1f447578-ee5b-42d9-9d18-9e8b27d91a7a" providerId="ADAL" clId="{C31B1BE1-FCBF-4B14-84B4-50586C756676}" dt="2026-06-02T16:02:19.262" v="1476" actId="20577"/>
          <ac:spMkLst>
            <pc:docMk/>
            <pc:sldMk cId="469425006" sldId="264"/>
            <ac:spMk id="2" creationId="{C303DE8E-99CB-7B23-0C4A-86E14328FB6D}"/>
          </ac:spMkLst>
        </pc:spChg>
        <pc:spChg chg="add mod">
          <ac:chgData name="Bright, Miranda" userId="1f447578-ee5b-42d9-9d18-9e8b27d91a7a" providerId="ADAL" clId="{C31B1BE1-FCBF-4B14-84B4-50586C756676}" dt="2026-06-10T09:54:52.991" v="3773" actId="962"/>
          <ac:spMkLst>
            <pc:docMk/>
            <pc:sldMk cId="469425006" sldId="264"/>
            <ac:spMk id="4" creationId="{E4108780-2454-AEA5-1A8E-330E2541B61B}"/>
          </ac:spMkLst>
        </pc:spChg>
        <pc:graphicFrameChg chg="add mod modGraphic">
          <ac:chgData name="Bright, Miranda" userId="1f447578-ee5b-42d9-9d18-9e8b27d91a7a" providerId="ADAL" clId="{C31B1BE1-FCBF-4B14-84B4-50586C756676}" dt="2026-06-10T09:58:34.305" v="3812" actId="13238"/>
          <ac:graphicFrameMkLst>
            <pc:docMk/>
            <pc:sldMk cId="469425006" sldId="264"/>
            <ac:graphicFrameMk id="3" creationId="{EE5A5B4A-5D67-3B65-121A-DF8A1B7B92EB}"/>
          </ac:graphicFrameMkLst>
        </pc:graphicFrameChg>
      </pc:sldChg>
      <pc:sldChg chg="addSp modSp mod ord">
        <pc:chgData name="Bright, Miranda" userId="1f447578-ee5b-42d9-9d18-9e8b27d91a7a" providerId="ADAL" clId="{C31B1BE1-FCBF-4B14-84B4-50586C756676}" dt="2026-06-10T09:54:50.037" v="3772" actId="962"/>
        <pc:sldMkLst>
          <pc:docMk/>
          <pc:sldMk cId="2913567333" sldId="266"/>
        </pc:sldMkLst>
        <pc:spChg chg="add mod">
          <ac:chgData name="Bright, Miranda" userId="1f447578-ee5b-42d9-9d18-9e8b27d91a7a" providerId="ADAL" clId="{C31B1BE1-FCBF-4B14-84B4-50586C756676}" dt="2026-06-02T14:08:49.616" v="938" actId="1076"/>
          <ac:spMkLst>
            <pc:docMk/>
            <pc:sldMk cId="2913567333" sldId="266"/>
            <ac:spMk id="5" creationId="{D4786442-5EC0-F79C-A526-7B0B3C4E7897}"/>
          </ac:spMkLst>
        </pc:spChg>
        <pc:spChg chg="add mod">
          <ac:chgData name="Bright, Miranda" userId="1f447578-ee5b-42d9-9d18-9e8b27d91a7a" providerId="ADAL" clId="{C31B1BE1-FCBF-4B14-84B4-50586C756676}" dt="2026-06-10T09:54:50.037" v="3772" actId="962"/>
          <ac:spMkLst>
            <pc:docMk/>
            <pc:sldMk cId="2913567333" sldId="266"/>
            <ac:spMk id="7" creationId="{9B6B909A-03D5-3165-4169-3997231A20D0}"/>
          </ac:spMkLst>
        </pc:spChg>
        <pc:picChg chg="add mod">
          <ac:chgData name="Bright, Miranda" userId="1f447578-ee5b-42d9-9d18-9e8b27d91a7a" providerId="ADAL" clId="{C31B1BE1-FCBF-4B14-84B4-50586C756676}" dt="2026-06-10T09:54:47.525" v="3771" actId="962"/>
          <ac:picMkLst>
            <pc:docMk/>
            <pc:sldMk cId="2913567333" sldId="266"/>
            <ac:picMk id="6" creationId="{18CCE666-0C93-2EF9-D0F4-ED2D7C0CCDE5}"/>
          </ac:picMkLst>
        </pc:picChg>
      </pc:sldChg>
      <pc:sldChg chg="del">
        <pc:chgData name="Bright, Miranda" userId="1f447578-ee5b-42d9-9d18-9e8b27d91a7a" providerId="ADAL" clId="{C31B1BE1-FCBF-4B14-84B4-50586C756676}" dt="2026-06-10T02:46:23.724" v="3548" actId="47"/>
        <pc:sldMkLst>
          <pc:docMk/>
          <pc:sldMk cId="2967557521" sldId="267"/>
        </pc:sldMkLst>
      </pc:sldChg>
      <pc:sldChg chg="addSp delSp modSp mod ord modClrScheme chgLayout">
        <pc:chgData name="Bright, Miranda" userId="1f447578-ee5b-42d9-9d18-9e8b27d91a7a" providerId="ADAL" clId="{C31B1BE1-FCBF-4B14-84B4-50586C756676}" dt="2026-06-01T19:09:09.216" v="50" actId="6549"/>
        <pc:sldMkLst>
          <pc:docMk/>
          <pc:sldMk cId="3577535715" sldId="268"/>
        </pc:sldMkLst>
        <pc:spChg chg="add mod">
          <ac:chgData name="Bright, Miranda" userId="1f447578-ee5b-42d9-9d18-9e8b27d91a7a" providerId="ADAL" clId="{C31B1BE1-FCBF-4B14-84B4-50586C756676}" dt="2026-06-01T19:09:09.216" v="50" actId="6549"/>
          <ac:spMkLst>
            <pc:docMk/>
            <pc:sldMk cId="3577535715" sldId="268"/>
            <ac:spMk id="2" creationId="{EA05FC12-3FFF-58CB-D55E-7BE42F58BA01}"/>
          </ac:spMkLst>
        </pc:spChg>
        <pc:spChg chg="add mod">
          <ac:chgData name="Bright, Miranda" userId="1f447578-ee5b-42d9-9d18-9e8b27d91a7a" providerId="ADAL" clId="{C31B1BE1-FCBF-4B14-84B4-50586C756676}" dt="2026-06-01T19:08:41.603" v="44" actId="207"/>
          <ac:spMkLst>
            <pc:docMk/>
            <pc:sldMk cId="3577535715" sldId="268"/>
            <ac:spMk id="4" creationId="{C0E7433D-655D-719B-B421-CA9BB9F99793}"/>
          </ac:spMkLst>
        </pc:spChg>
      </pc:sldChg>
      <pc:sldChg chg="addSp delSp modSp mod ord setBg modClrScheme chgLayout">
        <pc:chgData name="Bright, Miranda" userId="1f447578-ee5b-42d9-9d18-9e8b27d91a7a" providerId="ADAL" clId="{C31B1BE1-FCBF-4B14-84B4-50586C756676}" dt="2026-06-01T19:10:24.934" v="84" actId="20577"/>
        <pc:sldMkLst>
          <pc:docMk/>
          <pc:sldMk cId="1538775244" sldId="269"/>
        </pc:sldMkLst>
        <pc:spChg chg="add mod">
          <ac:chgData name="Bright, Miranda" userId="1f447578-ee5b-42d9-9d18-9e8b27d91a7a" providerId="ADAL" clId="{C31B1BE1-FCBF-4B14-84B4-50586C756676}" dt="2026-06-01T19:10:24.934" v="84" actId="20577"/>
          <ac:spMkLst>
            <pc:docMk/>
            <pc:sldMk cId="1538775244" sldId="269"/>
            <ac:spMk id="2" creationId="{22121392-4E40-70EF-5254-6882CD2374E5}"/>
          </ac:spMkLst>
        </pc:spChg>
      </pc:sldChg>
      <pc:sldChg chg="modSp add mod ord">
        <pc:chgData name="Bright, Miranda" userId="1f447578-ee5b-42d9-9d18-9e8b27d91a7a" providerId="ADAL" clId="{C31B1BE1-FCBF-4B14-84B4-50586C756676}" dt="2026-06-01T19:10:46.442" v="104"/>
        <pc:sldMkLst>
          <pc:docMk/>
          <pc:sldMk cId="958402632" sldId="270"/>
        </pc:sldMkLst>
        <pc:spChg chg="mod">
          <ac:chgData name="Bright, Miranda" userId="1f447578-ee5b-42d9-9d18-9e8b27d91a7a" providerId="ADAL" clId="{C31B1BE1-FCBF-4B14-84B4-50586C756676}" dt="2026-06-01T19:10:40.097" v="102" actId="20577"/>
          <ac:spMkLst>
            <pc:docMk/>
            <pc:sldMk cId="958402632" sldId="270"/>
            <ac:spMk id="2" creationId="{4939EFF4-197E-13D1-E83F-42FEC54AC377}"/>
          </ac:spMkLst>
        </pc:spChg>
      </pc:sldChg>
      <pc:sldChg chg="addSp modSp add mod modNotesTx">
        <pc:chgData name="Bright, Miranda" userId="1f447578-ee5b-42d9-9d18-9e8b27d91a7a" providerId="ADAL" clId="{C31B1BE1-FCBF-4B14-84B4-50586C756676}" dt="2026-06-10T09:50:33.519" v="3734" actId="962"/>
        <pc:sldMkLst>
          <pc:docMk/>
          <pc:sldMk cId="2479620959" sldId="272"/>
        </pc:sldMkLst>
        <pc:spChg chg="add mod">
          <ac:chgData name="Bright, Miranda" userId="1f447578-ee5b-42d9-9d18-9e8b27d91a7a" providerId="ADAL" clId="{C31B1BE1-FCBF-4B14-84B4-50586C756676}" dt="2026-06-01T19:34:29.862" v="322" actId="207"/>
          <ac:spMkLst>
            <pc:docMk/>
            <pc:sldMk cId="2479620959" sldId="272"/>
            <ac:spMk id="4" creationId="{97ED6C3C-770C-84E8-C3AE-BD112FF91298}"/>
          </ac:spMkLst>
        </pc:spChg>
        <pc:picChg chg="add mod modCrop">
          <ac:chgData name="Bright, Miranda" userId="1f447578-ee5b-42d9-9d18-9e8b27d91a7a" providerId="ADAL" clId="{C31B1BE1-FCBF-4B14-84B4-50586C756676}" dt="2026-06-10T09:50:33.519" v="3734" actId="962"/>
          <ac:picMkLst>
            <pc:docMk/>
            <pc:sldMk cId="2479620959" sldId="272"/>
            <ac:picMk id="3" creationId="{50EB6134-B540-7E49-64D5-3DABB17907DF}"/>
          </ac:picMkLst>
        </pc:picChg>
      </pc:sldChg>
      <pc:sldChg chg="addSp modSp add mod ord modNotesTx">
        <pc:chgData name="Bright, Miranda" userId="1f447578-ee5b-42d9-9d18-9e8b27d91a7a" providerId="ADAL" clId="{C31B1BE1-FCBF-4B14-84B4-50586C756676}" dt="2026-06-10T09:49:57.323" v="3728" actId="962"/>
        <pc:sldMkLst>
          <pc:docMk/>
          <pc:sldMk cId="1987258250" sldId="275"/>
        </pc:sldMkLst>
        <pc:spChg chg="add mod">
          <ac:chgData name="Bright, Miranda" userId="1f447578-ee5b-42d9-9d18-9e8b27d91a7a" providerId="ADAL" clId="{C31B1BE1-FCBF-4B14-84B4-50586C756676}" dt="2026-06-01T19:25:03.625" v="234"/>
          <ac:spMkLst>
            <pc:docMk/>
            <pc:sldMk cId="1987258250" sldId="275"/>
            <ac:spMk id="2" creationId="{F67661BF-74F7-53C8-2AFC-D3D21C9FF1CB}"/>
          </ac:spMkLst>
        </pc:spChg>
        <pc:spChg chg="mod">
          <ac:chgData name="Bright, Miranda" userId="1f447578-ee5b-42d9-9d18-9e8b27d91a7a" providerId="ADAL" clId="{C31B1BE1-FCBF-4B14-84B4-50586C756676}" dt="2026-06-01T19:25:20.381" v="255"/>
          <ac:spMkLst>
            <pc:docMk/>
            <pc:sldMk cId="1987258250" sldId="275"/>
            <ac:spMk id="4" creationId="{1FF5CFF7-135D-432C-55CA-5B1486B60CD2}"/>
          </ac:spMkLst>
        </pc:spChg>
        <pc:picChg chg="mod">
          <ac:chgData name="Bright, Miranda" userId="1f447578-ee5b-42d9-9d18-9e8b27d91a7a" providerId="ADAL" clId="{C31B1BE1-FCBF-4B14-84B4-50586C756676}" dt="2026-06-10T09:49:57.323" v="3728" actId="962"/>
          <ac:picMkLst>
            <pc:docMk/>
            <pc:sldMk cId="1987258250" sldId="275"/>
            <ac:picMk id="3" creationId="{DBAE0511-1CE2-A2D5-1D1E-203090819FF6}"/>
          </ac:picMkLst>
        </pc:picChg>
      </pc:sldChg>
      <pc:sldChg chg="addSp delSp modSp add mod ord modClrScheme chgLayout">
        <pc:chgData name="Bright, Miranda" userId="1f447578-ee5b-42d9-9d18-9e8b27d91a7a" providerId="ADAL" clId="{C31B1BE1-FCBF-4B14-84B4-50586C756676}" dt="2026-06-10T09:58:23.025" v="3811" actId="962"/>
        <pc:sldMkLst>
          <pc:docMk/>
          <pc:sldMk cId="228510722" sldId="277"/>
        </pc:sldMkLst>
        <pc:spChg chg="add mod">
          <ac:chgData name="Bright, Miranda" userId="1f447578-ee5b-42d9-9d18-9e8b27d91a7a" providerId="ADAL" clId="{C31B1BE1-FCBF-4B14-84B4-50586C756676}" dt="2026-06-10T02:46:06.228" v="3547" actId="122"/>
          <ac:spMkLst>
            <pc:docMk/>
            <pc:sldMk cId="228510722" sldId="277"/>
            <ac:spMk id="2" creationId="{B759A663-240D-2E05-234F-3610893EC258}"/>
          </ac:spMkLst>
        </pc:spChg>
        <pc:picChg chg="add mod">
          <ac:chgData name="Bright, Miranda" userId="1f447578-ee5b-42d9-9d18-9e8b27d91a7a" providerId="ADAL" clId="{C31B1BE1-FCBF-4B14-84B4-50586C756676}" dt="2026-06-10T09:58:23.025" v="3811" actId="962"/>
          <ac:picMkLst>
            <pc:docMk/>
            <pc:sldMk cId="228510722" sldId="277"/>
            <ac:picMk id="5" creationId="{04E65A69-F1D5-ABC2-1B60-62D448F0B29D}"/>
          </ac:picMkLst>
        </pc:picChg>
      </pc:sldChg>
      <pc:sldChg chg="add del ord">
        <pc:chgData name="Bright, Miranda" userId="1f447578-ee5b-42d9-9d18-9e8b27d91a7a" providerId="ADAL" clId="{C31B1BE1-FCBF-4B14-84B4-50586C756676}" dt="2026-06-10T02:45:53.680" v="3543" actId="47"/>
        <pc:sldMkLst>
          <pc:docMk/>
          <pc:sldMk cId="2870546892" sldId="279"/>
        </pc:sldMkLst>
      </pc:sldChg>
      <pc:sldChg chg="modSp add mod ord">
        <pc:chgData name="Bright, Miranda" userId="1f447578-ee5b-42d9-9d18-9e8b27d91a7a" providerId="ADAL" clId="{C31B1BE1-FCBF-4B14-84B4-50586C756676}" dt="2026-06-02T13:54:55.658" v="792" actId="20577"/>
        <pc:sldMkLst>
          <pc:docMk/>
          <pc:sldMk cId="1430509393" sldId="282"/>
        </pc:sldMkLst>
        <pc:spChg chg="mod">
          <ac:chgData name="Bright, Miranda" userId="1f447578-ee5b-42d9-9d18-9e8b27d91a7a" providerId="ADAL" clId="{C31B1BE1-FCBF-4B14-84B4-50586C756676}" dt="2026-06-02T13:54:55.658" v="792" actId="20577"/>
          <ac:spMkLst>
            <pc:docMk/>
            <pc:sldMk cId="1430509393" sldId="282"/>
            <ac:spMk id="2" creationId="{36B3BB7D-7F08-C27C-E2DB-8CCB3FE2CAF2}"/>
          </ac:spMkLst>
        </pc:spChg>
      </pc:sldChg>
      <pc:sldChg chg="modSp add mod">
        <pc:chgData name="Bright, Miranda" userId="1f447578-ee5b-42d9-9d18-9e8b27d91a7a" providerId="ADAL" clId="{C31B1BE1-FCBF-4B14-84B4-50586C756676}" dt="2026-06-02T13:55:05.764" v="804" actId="20577"/>
        <pc:sldMkLst>
          <pc:docMk/>
          <pc:sldMk cId="3874594329" sldId="283"/>
        </pc:sldMkLst>
        <pc:spChg chg="mod">
          <ac:chgData name="Bright, Miranda" userId="1f447578-ee5b-42d9-9d18-9e8b27d91a7a" providerId="ADAL" clId="{C31B1BE1-FCBF-4B14-84B4-50586C756676}" dt="2026-06-02T13:55:05.764" v="804" actId="20577"/>
          <ac:spMkLst>
            <pc:docMk/>
            <pc:sldMk cId="3874594329" sldId="283"/>
            <ac:spMk id="2" creationId="{48D4A912-A02F-2C6E-1B51-B6D88B344A76}"/>
          </ac:spMkLst>
        </pc:spChg>
      </pc:sldChg>
      <pc:sldChg chg="addSp delSp modSp add mod ord modClrScheme chgLayout">
        <pc:chgData name="Bright, Miranda" userId="1f447578-ee5b-42d9-9d18-9e8b27d91a7a" providerId="ADAL" clId="{C31B1BE1-FCBF-4B14-84B4-50586C756676}" dt="2026-06-10T09:55:14.879" v="3777" actId="962"/>
        <pc:sldMkLst>
          <pc:docMk/>
          <pc:sldMk cId="1731075930" sldId="284"/>
        </pc:sldMkLst>
        <pc:spChg chg="add mod">
          <ac:chgData name="Bright, Miranda" userId="1f447578-ee5b-42d9-9d18-9e8b27d91a7a" providerId="ADAL" clId="{C31B1BE1-FCBF-4B14-84B4-50586C756676}" dt="2026-06-02T16:07:50.975" v="1540" actId="1076"/>
          <ac:spMkLst>
            <pc:docMk/>
            <pc:sldMk cId="1731075930" sldId="284"/>
            <ac:spMk id="10" creationId="{2C009D47-D49A-FDC4-94F1-619FB6A71878}"/>
          </ac:spMkLst>
        </pc:spChg>
        <pc:spChg chg="add mod">
          <ac:chgData name="Bright, Miranda" userId="1f447578-ee5b-42d9-9d18-9e8b27d91a7a" providerId="ADAL" clId="{C31B1BE1-FCBF-4B14-84B4-50586C756676}" dt="2026-06-02T16:07:50.975" v="1540" actId="1076"/>
          <ac:spMkLst>
            <pc:docMk/>
            <pc:sldMk cId="1731075930" sldId="284"/>
            <ac:spMk id="11" creationId="{7453C9AC-1743-70C5-7ACC-464088FB9712}"/>
          </ac:spMkLst>
        </pc:spChg>
        <pc:picChg chg="add mod">
          <ac:chgData name="Bright, Miranda" userId="1f447578-ee5b-42d9-9d18-9e8b27d91a7a" providerId="ADAL" clId="{C31B1BE1-FCBF-4B14-84B4-50586C756676}" dt="2026-06-10T09:55:14.879" v="3777" actId="962"/>
          <ac:picMkLst>
            <pc:docMk/>
            <pc:sldMk cId="1731075930" sldId="284"/>
            <ac:picMk id="12" creationId="{40BAFE40-05A1-240C-1BAE-C6B1E52916BD}"/>
          </ac:picMkLst>
        </pc:picChg>
      </pc:sldChg>
      <pc:sldChg chg="addSp modSp add mod ord">
        <pc:chgData name="Bright, Miranda" userId="1f447578-ee5b-42d9-9d18-9e8b27d91a7a" providerId="ADAL" clId="{C31B1BE1-FCBF-4B14-84B4-50586C756676}" dt="2026-06-02T15:05:53.847" v="1281" actId="1035"/>
        <pc:sldMkLst>
          <pc:docMk/>
          <pc:sldMk cId="78731541" sldId="285"/>
        </pc:sldMkLst>
        <pc:spChg chg="add mod ord">
          <ac:chgData name="Bright, Miranda" userId="1f447578-ee5b-42d9-9d18-9e8b27d91a7a" providerId="ADAL" clId="{C31B1BE1-FCBF-4B14-84B4-50586C756676}" dt="2026-06-02T15:05:53.847" v="1281" actId="1035"/>
          <ac:spMkLst>
            <pc:docMk/>
            <pc:sldMk cId="78731541" sldId="285"/>
            <ac:spMk id="2" creationId="{82F8789B-D3E8-5456-9105-44959064065E}"/>
          </ac:spMkLst>
        </pc:spChg>
        <pc:spChg chg="add mod ord">
          <ac:chgData name="Bright, Miranda" userId="1f447578-ee5b-42d9-9d18-9e8b27d91a7a" providerId="ADAL" clId="{C31B1BE1-FCBF-4B14-84B4-50586C756676}" dt="2026-06-02T15:04:57.699" v="1254" actId="1076"/>
          <ac:spMkLst>
            <pc:docMk/>
            <pc:sldMk cId="78731541" sldId="285"/>
            <ac:spMk id="4" creationId="{47A20A72-81AC-CA9B-AD7A-D111BEC9504B}"/>
          </ac:spMkLst>
        </pc:spChg>
        <pc:spChg chg="add mod">
          <ac:chgData name="Bright, Miranda" userId="1f447578-ee5b-42d9-9d18-9e8b27d91a7a" providerId="ADAL" clId="{C31B1BE1-FCBF-4B14-84B4-50586C756676}" dt="2026-06-02T15:05:46.244" v="1262" actId="1076"/>
          <ac:spMkLst>
            <pc:docMk/>
            <pc:sldMk cId="78731541" sldId="285"/>
            <ac:spMk id="6" creationId="{1ADE1CCD-B5F6-6FAB-5570-FC074E62743A}"/>
          </ac:spMkLst>
        </pc:spChg>
        <pc:picChg chg="add mod">
          <ac:chgData name="Bright, Miranda" userId="1f447578-ee5b-42d9-9d18-9e8b27d91a7a" providerId="ADAL" clId="{C31B1BE1-FCBF-4B14-84B4-50586C756676}" dt="2026-06-02T15:05:53.847" v="1281" actId="1035"/>
          <ac:picMkLst>
            <pc:docMk/>
            <pc:sldMk cId="78731541" sldId="285"/>
            <ac:picMk id="3" creationId="{65143D38-494A-1E8A-A3E8-07021171A748}"/>
          </ac:picMkLst>
        </pc:picChg>
      </pc:sldChg>
      <pc:sldChg chg="addSp delSp modSp add mod ord">
        <pc:chgData name="Bright, Miranda" userId="1f447578-ee5b-42d9-9d18-9e8b27d91a7a" providerId="ADAL" clId="{C31B1BE1-FCBF-4B14-84B4-50586C756676}" dt="2026-06-10T09:51:08.032" v="3746" actId="962"/>
        <pc:sldMkLst>
          <pc:docMk/>
          <pc:sldMk cId="1035465741" sldId="287"/>
        </pc:sldMkLst>
        <pc:spChg chg="mod">
          <ac:chgData name="Bright, Miranda" userId="1f447578-ee5b-42d9-9d18-9e8b27d91a7a" providerId="ADAL" clId="{C31B1BE1-FCBF-4B14-84B4-50586C756676}" dt="2026-06-02T17:04:07.726" v="2500" actId="20577"/>
          <ac:spMkLst>
            <pc:docMk/>
            <pc:sldMk cId="1035465741" sldId="287"/>
            <ac:spMk id="9" creationId="{6A0CA491-6FE4-2703-EA5F-E885D2E3614B}"/>
          </ac:spMkLst>
        </pc:spChg>
        <pc:spChg chg="add mod">
          <ac:chgData name="Bright, Miranda" userId="1f447578-ee5b-42d9-9d18-9e8b27d91a7a" providerId="ADAL" clId="{C31B1BE1-FCBF-4B14-84B4-50586C756676}" dt="2026-06-02T17:02:57.346" v="2495" actId="1076"/>
          <ac:spMkLst>
            <pc:docMk/>
            <pc:sldMk cId="1035465741" sldId="287"/>
            <ac:spMk id="10" creationId="{57BE092E-77F0-4C14-2EE6-6CBA1341FACC}"/>
          </ac:spMkLst>
        </pc:spChg>
        <pc:spChg chg="mod">
          <ac:chgData name="Bright, Miranda" userId="1f447578-ee5b-42d9-9d18-9e8b27d91a7a" providerId="ADAL" clId="{C31B1BE1-FCBF-4B14-84B4-50586C756676}" dt="2026-06-02T17:02:46.313" v="2491" actId="20577"/>
          <ac:spMkLst>
            <pc:docMk/>
            <pc:sldMk cId="1035465741" sldId="287"/>
            <ac:spMk id="13" creationId="{B0819080-2AD5-ED63-6A4A-08B596B44688}"/>
          </ac:spMkLst>
        </pc:spChg>
        <pc:spChg chg="mod">
          <ac:chgData name="Bright, Miranda" userId="1f447578-ee5b-42d9-9d18-9e8b27d91a7a" providerId="ADAL" clId="{C31B1BE1-FCBF-4B14-84B4-50586C756676}" dt="2026-06-02T17:01:17.188" v="2467" actId="6549"/>
          <ac:spMkLst>
            <pc:docMk/>
            <pc:sldMk cId="1035465741" sldId="287"/>
            <ac:spMk id="14" creationId="{E1FDD230-76BC-3598-F025-3508673483D9}"/>
          </ac:spMkLst>
        </pc:spChg>
        <pc:spChg chg="mod">
          <ac:chgData name="Bright, Miranda" userId="1f447578-ee5b-42d9-9d18-9e8b27d91a7a" providerId="ADAL" clId="{C31B1BE1-FCBF-4B14-84B4-50586C756676}" dt="2026-06-02T17:01:12.579" v="2465" actId="1076"/>
          <ac:spMkLst>
            <pc:docMk/>
            <pc:sldMk cId="1035465741" sldId="287"/>
            <ac:spMk id="15" creationId="{54F016A0-8B3B-67F6-AFEE-EA3EEA317A73}"/>
          </ac:spMkLst>
        </pc:spChg>
        <pc:picChg chg="add mod">
          <ac:chgData name="Bright, Miranda" userId="1f447578-ee5b-42d9-9d18-9e8b27d91a7a" providerId="ADAL" clId="{C31B1BE1-FCBF-4B14-84B4-50586C756676}" dt="2026-06-10T09:50:57.208" v="3742" actId="962"/>
          <ac:picMkLst>
            <pc:docMk/>
            <pc:sldMk cId="1035465741" sldId="287"/>
            <ac:picMk id="3" creationId="{AC77FF42-4FD8-A445-C161-1C1E022F0D1A}"/>
          </ac:picMkLst>
        </pc:picChg>
        <pc:picChg chg="add mod">
          <ac:chgData name="Bright, Miranda" userId="1f447578-ee5b-42d9-9d18-9e8b27d91a7a" providerId="ADAL" clId="{C31B1BE1-FCBF-4B14-84B4-50586C756676}" dt="2026-06-10T09:51:02.532" v="3744" actId="962"/>
          <ac:picMkLst>
            <pc:docMk/>
            <pc:sldMk cId="1035465741" sldId="287"/>
            <ac:picMk id="5" creationId="{73E0A174-9598-99A5-9C7D-5F2CF3310F28}"/>
          </ac:picMkLst>
        </pc:picChg>
        <pc:picChg chg="add mod">
          <ac:chgData name="Bright, Miranda" userId="1f447578-ee5b-42d9-9d18-9e8b27d91a7a" providerId="ADAL" clId="{C31B1BE1-FCBF-4B14-84B4-50586C756676}" dt="2026-06-10T09:51:08.032" v="3746" actId="962"/>
          <ac:picMkLst>
            <pc:docMk/>
            <pc:sldMk cId="1035465741" sldId="287"/>
            <ac:picMk id="7" creationId="{089CD4B6-BA21-EC10-B672-51264C76C566}"/>
          </ac:picMkLst>
        </pc:picChg>
      </pc:sldChg>
      <pc:sldChg chg="addSp delSp modSp add mod ord delAnim modAnim modNotesTx">
        <pc:chgData name="Bright, Miranda" userId="1f447578-ee5b-42d9-9d18-9e8b27d91a7a" providerId="ADAL" clId="{C31B1BE1-FCBF-4B14-84B4-50586C756676}" dt="2026-06-02T14:14:05.857" v="1009"/>
        <pc:sldMkLst>
          <pc:docMk/>
          <pc:sldMk cId="2800648636" sldId="288"/>
        </pc:sldMkLst>
        <pc:spChg chg="add mod">
          <ac:chgData name="Bright, Miranda" userId="1f447578-ee5b-42d9-9d18-9e8b27d91a7a" providerId="ADAL" clId="{C31B1BE1-FCBF-4B14-84B4-50586C756676}" dt="2026-06-02T14:13:50.845" v="1007" actId="208"/>
          <ac:spMkLst>
            <pc:docMk/>
            <pc:sldMk cId="2800648636" sldId="288"/>
            <ac:spMk id="3" creationId="{F63226D8-3A57-21E3-87DD-966BA38C2012}"/>
          </ac:spMkLst>
        </pc:spChg>
        <pc:picChg chg="add mod">
          <ac:chgData name="Bright, Miranda" userId="1f447578-ee5b-42d9-9d18-9e8b27d91a7a" providerId="ADAL" clId="{C31B1BE1-FCBF-4B14-84B4-50586C756676}" dt="2026-06-02T14:10:54.970" v="956" actId="1076"/>
          <ac:picMkLst>
            <pc:docMk/>
            <pc:sldMk cId="2800648636" sldId="288"/>
            <ac:picMk id="2" creationId="{2FEEF20B-762A-3BA8-C406-235FF980C2C1}"/>
          </ac:picMkLst>
        </pc:picChg>
      </pc:sldChg>
      <pc:sldChg chg="modSp add mod">
        <pc:chgData name="Bright, Miranda" userId="1f447578-ee5b-42d9-9d18-9e8b27d91a7a" providerId="ADAL" clId="{C31B1BE1-FCBF-4B14-84B4-50586C756676}" dt="2026-06-02T14:14:41.081" v="1056" actId="20577"/>
        <pc:sldMkLst>
          <pc:docMk/>
          <pc:sldMk cId="4062552800" sldId="289"/>
        </pc:sldMkLst>
        <pc:spChg chg="mod">
          <ac:chgData name="Bright, Miranda" userId="1f447578-ee5b-42d9-9d18-9e8b27d91a7a" providerId="ADAL" clId="{C31B1BE1-FCBF-4B14-84B4-50586C756676}" dt="2026-06-02T14:14:41.081" v="1056" actId="20577"/>
          <ac:spMkLst>
            <pc:docMk/>
            <pc:sldMk cId="4062552800" sldId="289"/>
            <ac:spMk id="2" creationId="{C7586C9F-23E1-0DC1-E261-2AC1BEA580F8}"/>
          </ac:spMkLst>
        </pc:spChg>
      </pc:sldChg>
      <pc:sldChg chg="addSp delSp modSp add mod ord modAnim">
        <pc:chgData name="Bright, Miranda" userId="1f447578-ee5b-42d9-9d18-9e8b27d91a7a" providerId="ADAL" clId="{C31B1BE1-FCBF-4B14-84B4-50586C756676}" dt="2026-06-02T16:52:56.236" v="2333"/>
        <pc:sldMkLst>
          <pc:docMk/>
          <pc:sldMk cId="2664587917" sldId="290"/>
        </pc:sldMkLst>
        <pc:spChg chg="add mod">
          <ac:chgData name="Bright, Miranda" userId="1f447578-ee5b-42d9-9d18-9e8b27d91a7a" providerId="ADAL" clId="{C31B1BE1-FCBF-4B14-84B4-50586C756676}" dt="2026-06-02T14:18:43.172" v="1110" actId="1076"/>
          <ac:spMkLst>
            <pc:docMk/>
            <pc:sldMk cId="2664587917" sldId="290"/>
            <ac:spMk id="2" creationId="{DFF3887E-1649-9E1A-F449-AFE4B2A681B2}"/>
          </ac:spMkLst>
        </pc:spChg>
        <pc:spChg chg="add mod">
          <ac:chgData name="Bright, Miranda" userId="1f447578-ee5b-42d9-9d18-9e8b27d91a7a" providerId="ADAL" clId="{C31B1BE1-FCBF-4B14-84B4-50586C756676}" dt="2026-06-02T14:54:31.236" v="1164" actId="2711"/>
          <ac:spMkLst>
            <pc:docMk/>
            <pc:sldMk cId="2664587917" sldId="290"/>
            <ac:spMk id="3" creationId="{0F2468D3-ED00-E003-4116-F57EA19FF9F7}"/>
          </ac:spMkLst>
        </pc:spChg>
        <pc:spChg chg="add mod">
          <ac:chgData name="Bright, Miranda" userId="1f447578-ee5b-42d9-9d18-9e8b27d91a7a" providerId="ADAL" clId="{C31B1BE1-FCBF-4B14-84B4-50586C756676}" dt="2026-06-02T14:19:49.728" v="1127" actId="20577"/>
          <ac:spMkLst>
            <pc:docMk/>
            <pc:sldMk cId="2664587917" sldId="290"/>
            <ac:spMk id="4" creationId="{F017761D-9A6B-3E31-A464-63446773AB0C}"/>
          </ac:spMkLst>
        </pc:spChg>
        <pc:spChg chg="add mod">
          <ac:chgData name="Bright, Miranda" userId="1f447578-ee5b-42d9-9d18-9e8b27d91a7a" providerId="ADAL" clId="{C31B1BE1-FCBF-4B14-84B4-50586C756676}" dt="2026-06-02T14:54:36.395" v="1165" actId="2711"/>
          <ac:spMkLst>
            <pc:docMk/>
            <pc:sldMk cId="2664587917" sldId="290"/>
            <ac:spMk id="5" creationId="{2E4B2783-29ED-6246-3F01-E5E7C4BE5EE9}"/>
          </ac:spMkLst>
        </pc:spChg>
        <pc:spChg chg="add mod">
          <ac:chgData name="Bright, Miranda" userId="1f447578-ee5b-42d9-9d18-9e8b27d91a7a" providerId="ADAL" clId="{C31B1BE1-FCBF-4B14-84B4-50586C756676}" dt="2026-06-02T14:20:27.178" v="1144" actId="20577"/>
          <ac:spMkLst>
            <pc:docMk/>
            <pc:sldMk cId="2664587917" sldId="290"/>
            <ac:spMk id="6" creationId="{86410FE6-25A6-BE8E-D8C1-B84ADBFDAAA5}"/>
          </ac:spMkLst>
        </pc:spChg>
        <pc:spChg chg="mod">
          <ac:chgData name="Bright, Miranda" userId="1f447578-ee5b-42d9-9d18-9e8b27d91a7a" providerId="ADAL" clId="{C31B1BE1-FCBF-4B14-84B4-50586C756676}" dt="2026-06-02T14:20:45.691" v="1156" actId="20577"/>
          <ac:spMkLst>
            <pc:docMk/>
            <pc:sldMk cId="2664587917" sldId="290"/>
            <ac:spMk id="9" creationId="{4FD07001-7876-6CEE-B458-88B59E5E961F}"/>
          </ac:spMkLst>
        </pc:spChg>
        <pc:spChg chg="mod">
          <ac:chgData name="Bright, Miranda" userId="1f447578-ee5b-42d9-9d18-9e8b27d91a7a" providerId="ADAL" clId="{C31B1BE1-FCBF-4B14-84B4-50586C756676}" dt="2026-06-02T14:19:43.157" v="1123" actId="122"/>
          <ac:spMkLst>
            <pc:docMk/>
            <pc:sldMk cId="2664587917" sldId="290"/>
            <ac:spMk id="13" creationId="{80A102A5-755B-AC84-33D4-999CB488C55A}"/>
          </ac:spMkLst>
        </pc:spChg>
      </pc:sldChg>
      <pc:sldChg chg="addSp modSp add del mod modClrScheme chgLayout">
        <pc:chgData name="Bright, Miranda" userId="1f447578-ee5b-42d9-9d18-9e8b27d91a7a" providerId="ADAL" clId="{C31B1BE1-FCBF-4B14-84B4-50586C756676}" dt="2026-06-10T02:46:36.600" v="3554" actId="47"/>
        <pc:sldMkLst>
          <pc:docMk/>
          <pc:sldMk cId="3692738288" sldId="291"/>
        </pc:sldMkLst>
      </pc:sldChg>
      <pc:sldChg chg="addSp modSp add mod">
        <pc:chgData name="Bright, Miranda" userId="1f447578-ee5b-42d9-9d18-9e8b27d91a7a" providerId="ADAL" clId="{C31B1BE1-FCBF-4B14-84B4-50586C756676}" dt="2026-06-02T15:07:29.047" v="1292" actId="1076"/>
        <pc:sldMkLst>
          <pc:docMk/>
          <pc:sldMk cId="2874998624" sldId="293"/>
        </pc:sldMkLst>
        <pc:spChg chg="add mod">
          <ac:chgData name="Bright, Miranda" userId="1f447578-ee5b-42d9-9d18-9e8b27d91a7a" providerId="ADAL" clId="{C31B1BE1-FCBF-4B14-84B4-50586C756676}" dt="2026-06-02T15:07:29.047" v="1292" actId="1076"/>
          <ac:spMkLst>
            <pc:docMk/>
            <pc:sldMk cId="2874998624" sldId="293"/>
            <ac:spMk id="2" creationId="{DFCB2DD7-7095-5CCB-CBDD-2141754B4147}"/>
          </ac:spMkLst>
        </pc:spChg>
        <pc:spChg chg="add mod">
          <ac:chgData name="Bright, Miranda" userId="1f447578-ee5b-42d9-9d18-9e8b27d91a7a" providerId="ADAL" clId="{C31B1BE1-FCBF-4B14-84B4-50586C756676}" dt="2026-06-02T15:07:08.040" v="1291" actId="1076"/>
          <ac:spMkLst>
            <pc:docMk/>
            <pc:sldMk cId="2874998624" sldId="293"/>
            <ac:spMk id="8" creationId="{87D5D637-322D-1CE1-D3F7-7074534610CD}"/>
          </ac:spMkLst>
        </pc:spChg>
        <pc:spChg chg="add mod">
          <ac:chgData name="Bright, Miranda" userId="1f447578-ee5b-42d9-9d18-9e8b27d91a7a" providerId="ADAL" clId="{C31B1BE1-FCBF-4B14-84B4-50586C756676}" dt="2026-06-02T15:06:52.374" v="1289" actId="207"/>
          <ac:spMkLst>
            <pc:docMk/>
            <pc:sldMk cId="2874998624" sldId="293"/>
            <ac:spMk id="9" creationId="{DF9B3193-B0BA-389C-7F1D-B1B8BFBF73F2}"/>
          </ac:spMkLst>
        </pc:spChg>
        <pc:picChg chg="add mod">
          <ac:chgData name="Bright, Miranda" userId="1f447578-ee5b-42d9-9d18-9e8b27d91a7a" providerId="ADAL" clId="{C31B1BE1-FCBF-4B14-84B4-50586C756676}" dt="2026-06-02T15:06:29.248" v="1286" actId="1076"/>
          <ac:picMkLst>
            <pc:docMk/>
            <pc:sldMk cId="2874998624" sldId="293"/>
            <ac:picMk id="7" creationId="{6EA6BA09-7118-1EF3-5547-7BC296D2CC90}"/>
          </ac:picMkLst>
        </pc:picChg>
      </pc:sldChg>
      <pc:sldChg chg="add ord">
        <pc:chgData name="Bright, Miranda" userId="1f447578-ee5b-42d9-9d18-9e8b27d91a7a" providerId="ADAL" clId="{C31B1BE1-FCBF-4B14-84B4-50586C756676}" dt="2026-06-02T17:06:57.390" v="2506"/>
        <pc:sldMkLst>
          <pc:docMk/>
          <pc:sldMk cId="1805072943" sldId="294"/>
        </pc:sldMkLst>
      </pc:sldChg>
      <pc:sldChg chg="modSp add del mod ord modAnim">
        <pc:chgData name="Bright, Miranda" userId="1f447578-ee5b-42d9-9d18-9e8b27d91a7a" providerId="ADAL" clId="{C31B1BE1-FCBF-4B14-84B4-50586C756676}" dt="2026-06-02T16:52:29.057" v="2327"/>
        <pc:sldMkLst>
          <pc:docMk/>
          <pc:sldMk cId="987989696" sldId="295"/>
        </pc:sldMkLst>
        <pc:spChg chg="mod">
          <ac:chgData name="Bright, Miranda" userId="1f447578-ee5b-42d9-9d18-9e8b27d91a7a" providerId="ADAL" clId="{C31B1BE1-FCBF-4B14-84B4-50586C756676}" dt="2026-06-02T15:59:39.343" v="1470" actId="554"/>
          <ac:spMkLst>
            <pc:docMk/>
            <pc:sldMk cId="987989696" sldId="295"/>
            <ac:spMk id="2" creationId="{D2CE55FD-48FB-A2CA-5612-56C21B02CC46}"/>
          </ac:spMkLst>
        </pc:spChg>
        <pc:spChg chg="mod">
          <ac:chgData name="Bright, Miranda" userId="1f447578-ee5b-42d9-9d18-9e8b27d91a7a" providerId="ADAL" clId="{C31B1BE1-FCBF-4B14-84B4-50586C756676}" dt="2026-06-02T15:12:51.600" v="1438" actId="1076"/>
          <ac:spMkLst>
            <pc:docMk/>
            <pc:sldMk cId="987989696" sldId="295"/>
            <ac:spMk id="3" creationId="{7F877EEF-C2FC-E2A9-F45E-E880ADF28EC0}"/>
          </ac:spMkLst>
        </pc:spChg>
        <pc:spChg chg="mod">
          <ac:chgData name="Bright, Miranda" userId="1f447578-ee5b-42d9-9d18-9e8b27d91a7a" providerId="ADAL" clId="{C31B1BE1-FCBF-4B14-84B4-50586C756676}" dt="2026-06-02T15:59:39.343" v="1470" actId="554"/>
          <ac:spMkLst>
            <pc:docMk/>
            <pc:sldMk cId="987989696" sldId="295"/>
            <ac:spMk id="4" creationId="{0BAFFFA2-B8DB-4C7B-F474-05C2D9045F46}"/>
          </ac:spMkLst>
        </pc:spChg>
        <pc:spChg chg="mod">
          <ac:chgData name="Bright, Miranda" userId="1f447578-ee5b-42d9-9d18-9e8b27d91a7a" providerId="ADAL" clId="{C31B1BE1-FCBF-4B14-84B4-50586C756676}" dt="2026-06-02T15:12:42.300" v="1433" actId="1076"/>
          <ac:spMkLst>
            <pc:docMk/>
            <pc:sldMk cId="987989696" sldId="295"/>
            <ac:spMk id="5" creationId="{CA37D5A3-0366-9213-8494-FAAF28EA280D}"/>
          </ac:spMkLst>
        </pc:spChg>
        <pc:spChg chg="mod">
          <ac:chgData name="Bright, Miranda" userId="1f447578-ee5b-42d9-9d18-9e8b27d91a7a" providerId="ADAL" clId="{C31B1BE1-FCBF-4B14-84B4-50586C756676}" dt="2026-06-02T15:59:39.343" v="1470" actId="554"/>
          <ac:spMkLst>
            <pc:docMk/>
            <pc:sldMk cId="987989696" sldId="295"/>
            <ac:spMk id="6" creationId="{963FC5ED-492A-DC8C-3090-F05FB1F273B4}"/>
          </ac:spMkLst>
        </pc:spChg>
        <pc:spChg chg="mod">
          <ac:chgData name="Bright, Miranda" userId="1f447578-ee5b-42d9-9d18-9e8b27d91a7a" providerId="ADAL" clId="{C31B1BE1-FCBF-4B14-84B4-50586C756676}" dt="2026-06-02T15:10:59.774" v="1377"/>
          <ac:spMkLst>
            <pc:docMk/>
            <pc:sldMk cId="987989696" sldId="295"/>
            <ac:spMk id="9" creationId="{838642BA-1C7D-CE85-0D98-1E727F713D3C}"/>
          </ac:spMkLst>
        </pc:spChg>
        <pc:spChg chg="mod">
          <ac:chgData name="Bright, Miranda" userId="1f447578-ee5b-42d9-9d18-9e8b27d91a7a" providerId="ADAL" clId="{C31B1BE1-FCBF-4B14-84B4-50586C756676}" dt="2026-06-02T15:59:24.321" v="1469" actId="1076"/>
          <ac:spMkLst>
            <pc:docMk/>
            <pc:sldMk cId="987989696" sldId="295"/>
            <ac:spMk id="13" creationId="{C2D718DD-D541-9901-D0C2-797D22A1E45A}"/>
          </ac:spMkLst>
        </pc:spChg>
      </pc:sldChg>
      <pc:sldChg chg="addSp delSp modSp add mod ord modClrScheme chgLayout">
        <pc:chgData name="Bright, Miranda" userId="1f447578-ee5b-42d9-9d18-9e8b27d91a7a" providerId="ADAL" clId="{C31B1BE1-FCBF-4B14-84B4-50586C756676}" dt="2026-06-10T09:49:09.960" v="3722" actId="962"/>
        <pc:sldMkLst>
          <pc:docMk/>
          <pc:sldMk cId="2518847161" sldId="296"/>
        </pc:sldMkLst>
        <pc:spChg chg="add del mod">
          <ac:chgData name="Bright, Miranda" userId="1f447578-ee5b-42d9-9d18-9e8b27d91a7a" providerId="ADAL" clId="{C31B1BE1-FCBF-4B14-84B4-50586C756676}" dt="2026-06-10T02:52:24.958" v="3613" actId="478"/>
          <ac:spMkLst>
            <pc:docMk/>
            <pc:sldMk cId="2518847161" sldId="296"/>
            <ac:spMk id="2" creationId="{BE30197F-8F9B-C82A-FF35-C116C3E05F96}"/>
          </ac:spMkLst>
        </pc:spChg>
        <pc:spChg chg="add mod ord">
          <ac:chgData name="Bright, Miranda" userId="1f447578-ee5b-42d9-9d18-9e8b27d91a7a" providerId="ADAL" clId="{C31B1BE1-FCBF-4B14-84B4-50586C756676}" dt="2026-06-10T02:55:25.288" v="3713" actId="14100"/>
          <ac:spMkLst>
            <pc:docMk/>
            <pc:sldMk cId="2518847161" sldId="296"/>
            <ac:spMk id="3" creationId="{42971411-1076-3B78-9430-07BB04D799F3}"/>
          </ac:spMkLst>
        </pc:spChg>
        <pc:spChg chg="add mod ord">
          <ac:chgData name="Bright, Miranda" userId="1f447578-ee5b-42d9-9d18-9e8b27d91a7a" providerId="ADAL" clId="{C31B1BE1-FCBF-4B14-84B4-50586C756676}" dt="2026-06-10T02:55:18.198" v="3711" actId="20577"/>
          <ac:spMkLst>
            <pc:docMk/>
            <pc:sldMk cId="2518847161" sldId="296"/>
            <ac:spMk id="4" creationId="{C427809D-DE06-D4DC-2E57-96E03B08ACCC}"/>
          </ac:spMkLst>
        </pc:spChg>
        <pc:picChg chg="add mod">
          <ac:chgData name="Bright, Miranda" userId="1f447578-ee5b-42d9-9d18-9e8b27d91a7a" providerId="ADAL" clId="{C31B1BE1-FCBF-4B14-84B4-50586C756676}" dt="2026-06-10T09:49:09.960" v="3722" actId="962"/>
          <ac:picMkLst>
            <pc:docMk/>
            <pc:sldMk cId="2518847161" sldId="296"/>
            <ac:picMk id="5" creationId="{2E208EC5-EEF7-028D-8D1E-75952553E44F}"/>
          </ac:picMkLst>
        </pc:picChg>
      </pc:sldChg>
      <pc:sldChg chg="addSp delSp modSp add del mod ord">
        <pc:chgData name="Bright, Miranda" userId="1f447578-ee5b-42d9-9d18-9e8b27d91a7a" providerId="ADAL" clId="{C31B1BE1-FCBF-4B14-84B4-50586C756676}" dt="2026-06-10T09:55:35.839" v="3779" actId="962"/>
        <pc:sldMkLst>
          <pc:docMk/>
          <pc:sldMk cId="3942148022" sldId="297"/>
        </pc:sldMkLst>
        <pc:spChg chg="mod">
          <ac:chgData name="Bright, Miranda" userId="1f447578-ee5b-42d9-9d18-9e8b27d91a7a" providerId="ADAL" clId="{C31B1BE1-FCBF-4B14-84B4-50586C756676}" dt="2026-06-02T16:08:50.360" v="1547" actId="20577"/>
          <ac:spMkLst>
            <pc:docMk/>
            <pc:sldMk cId="3942148022" sldId="297"/>
            <ac:spMk id="4" creationId="{B49333E2-39C3-EC9F-EDCF-4B319A414239}"/>
          </ac:spMkLst>
        </pc:spChg>
        <pc:spChg chg="add mod">
          <ac:chgData name="Bright, Miranda" userId="1f447578-ee5b-42d9-9d18-9e8b27d91a7a" providerId="ADAL" clId="{C31B1BE1-FCBF-4B14-84B4-50586C756676}" dt="2026-06-02T16:11:01.492" v="1603" actId="1076"/>
          <ac:spMkLst>
            <pc:docMk/>
            <pc:sldMk cId="3942148022" sldId="297"/>
            <ac:spMk id="5" creationId="{7F6F6555-B00E-56F7-D909-31B375ABB8C3}"/>
          </ac:spMkLst>
        </pc:spChg>
        <pc:picChg chg="add mod">
          <ac:chgData name="Bright, Miranda" userId="1f447578-ee5b-42d9-9d18-9e8b27d91a7a" providerId="ADAL" clId="{C31B1BE1-FCBF-4B14-84B4-50586C756676}" dt="2026-06-10T09:55:35.839" v="3779" actId="962"/>
          <ac:picMkLst>
            <pc:docMk/>
            <pc:sldMk cId="3942148022" sldId="297"/>
            <ac:picMk id="4100" creationId="{58761BAB-1244-7E65-EBD4-A2A5A5378562}"/>
          </ac:picMkLst>
        </pc:picChg>
      </pc:sldChg>
      <pc:sldChg chg="addSp modSp add del mod modClrScheme chgLayout">
        <pc:chgData name="Bright, Miranda" userId="1f447578-ee5b-42d9-9d18-9e8b27d91a7a" providerId="ADAL" clId="{C31B1BE1-FCBF-4B14-84B4-50586C756676}" dt="2026-06-10T02:46:34.621" v="3551" actId="47"/>
        <pc:sldMkLst>
          <pc:docMk/>
          <pc:sldMk cId="3839709048" sldId="298"/>
        </pc:sldMkLst>
      </pc:sldChg>
      <pc:sldChg chg="addSp delSp modSp add mod ord delAnim modAnim">
        <pc:chgData name="Bright, Miranda" userId="1f447578-ee5b-42d9-9d18-9e8b27d91a7a" providerId="ADAL" clId="{C31B1BE1-FCBF-4B14-84B4-50586C756676}" dt="2026-06-10T09:58:02.248" v="3805" actId="962"/>
        <pc:sldMkLst>
          <pc:docMk/>
          <pc:sldMk cId="1994516691" sldId="299"/>
        </pc:sldMkLst>
        <pc:spChg chg="add mod">
          <ac:chgData name="Bright, Miranda" userId="1f447578-ee5b-42d9-9d18-9e8b27d91a7a" providerId="ADAL" clId="{C31B1BE1-FCBF-4B14-84B4-50586C756676}" dt="2026-06-02T16:50:36.616" v="2191" actId="1038"/>
          <ac:spMkLst>
            <pc:docMk/>
            <pc:sldMk cId="1994516691" sldId="299"/>
            <ac:spMk id="6" creationId="{FE13BFA6-20C6-ADFD-7DE9-902474C27AAB}"/>
          </ac:spMkLst>
        </pc:spChg>
        <pc:spChg chg="add mod">
          <ac:chgData name="Bright, Miranda" userId="1f447578-ee5b-42d9-9d18-9e8b27d91a7a" providerId="ADAL" clId="{C31B1BE1-FCBF-4B14-84B4-50586C756676}" dt="2026-06-02T16:51:42.573" v="2319" actId="1036"/>
          <ac:spMkLst>
            <pc:docMk/>
            <pc:sldMk cId="1994516691" sldId="299"/>
            <ac:spMk id="7" creationId="{71BC0AED-34D2-9AAC-284C-1C99A7B1E45B}"/>
          </ac:spMkLst>
        </pc:spChg>
        <pc:spChg chg="mod">
          <ac:chgData name="Bright, Miranda" userId="1f447578-ee5b-42d9-9d18-9e8b27d91a7a" providerId="ADAL" clId="{C31B1BE1-FCBF-4B14-84B4-50586C756676}" dt="2026-06-02T16:11:40.926" v="1616"/>
          <ac:spMkLst>
            <pc:docMk/>
            <pc:sldMk cId="1994516691" sldId="299"/>
            <ac:spMk id="9" creationId="{A40C512D-B8F7-D593-28B3-47C91A37361C}"/>
          </ac:spMkLst>
        </pc:spChg>
        <pc:spChg chg="add mod">
          <ac:chgData name="Bright, Miranda" userId="1f447578-ee5b-42d9-9d18-9e8b27d91a7a" providerId="ADAL" clId="{C31B1BE1-FCBF-4B14-84B4-50586C756676}" dt="2026-06-02T16:50:36.616" v="2191" actId="1038"/>
          <ac:spMkLst>
            <pc:docMk/>
            <pc:sldMk cId="1994516691" sldId="299"/>
            <ac:spMk id="11" creationId="{AB0B328F-B4C0-4B10-98C5-510EE6E769FA}"/>
          </ac:spMkLst>
        </pc:spChg>
        <pc:spChg chg="add mod">
          <ac:chgData name="Bright, Miranda" userId="1f447578-ee5b-42d9-9d18-9e8b27d91a7a" providerId="ADAL" clId="{C31B1BE1-FCBF-4B14-84B4-50586C756676}" dt="2026-06-02T16:51:42.573" v="2319" actId="1036"/>
          <ac:spMkLst>
            <pc:docMk/>
            <pc:sldMk cId="1994516691" sldId="299"/>
            <ac:spMk id="12" creationId="{79818AF4-CBED-CE06-5930-CA42E86638B3}"/>
          </ac:spMkLst>
        </pc:spChg>
        <pc:spChg chg="mod">
          <ac:chgData name="Bright, Miranda" userId="1f447578-ee5b-42d9-9d18-9e8b27d91a7a" providerId="ADAL" clId="{C31B1BE1-FCBF-4B14-84B4-50586C756676}" dt="2026-06-02T16:21:28.805" v="1742" actId="2711"/>
          <ac:spMkLst>
            <pc:docMk/>
            <pc:sldMk cId="1994516691" sldId="299"/>
            <ac:spMk id="13" creationId="{058F97F3-48DA-0297-53FD-F1D4E57CE7F5}"/>
          </ac:spMkLst>
        </pc:spChg>
        <pc:spChg chg="mod">
          <ac:chgData name="Bright, Miranda" userId="1f447578-ee5b-42d9-9d18-9e8b27d91a7a" providerId="ADAL" clId="{C31B1BE1-FCBF-4B14-84B4-50586C756676}" dt="2026-06-02T16:45:37.474" v="2165" actId="20577"/>
          <ac:spMkLst>
            <pc:docMk/>
            <pc:sldMk cId="1994516691" sldId="299"/>
            <ac:spMk id="14" creationId="{67BF43E5-78E7-9892-D226-BB75BF041B6B}"/>
          </ac:spMkLst>
        </pc:spChg>
        <pc:spChg chg="mod">
          <ac:chgData name="Bright, Miranda" userId="1f447578-ee5b-42d9-9d18-9e8b27d91a7a" providerId="ADAL" clId="{C31B1BE1-FCBF-4B14-84B4-50586C756676}" dt="2026-06-02T16:21:28.805" v="1742" actId="2711"/>
          <ac:spMkLst>
            <pc:docMk/>
            <pc:sldMk cId="1994516691" sldId="299"/>
            <ac:spMk id="15" creationId="{C0FBBB8A-789C-50B2-5649-3D968BBD2A68}"/>
          </ac:spMkLst>
        </pc:spChg>
        <pc:spChg chg="add mod">
          <ac:chgData name="Bright, Miranda" userId="1f447578-ee5b-42d9-9d18-9e8b27d91a7a" providerId="ADAL" clId="{C31B1BE1-FCBF-4B14-84B4-50586C756676}" dt="2026-06-02T16:50:36.616" v="2191" actId="1038"/>
          <ac:spMkLst>
            <pc:docMk/>
            <pc:sldMk cId="1994516691" sldId="299"/>
            <ac:spMk id="16" creationId="{E9A54815-3099-3ED2-8070-AB3348BB0865}"/>
          </ac:spMkLst>
        </pc:spChg>
        <pc:spChg chg="add mod">
          <ac:chgData name="Bright, Miranda" userId="1f447578-ee5b-42d9-9d18-9e8b27d91a7a" providerId="ADAL" clId="{C31B1BE1-FCBF-4B14-84B4-50586C756676}" dt="2026-06-02T16:51:42.573" v="2319" actId="1036"/>
          <ac:spMkLst>
            <pc:docMk/>
            <pc:sldMk cId="1994516691" sldId="299"/>
            <ac:spMk id="17" creationId="{6D21C90A-1829-094B-E24D-DD86A8DF270C}"/>
          </ac:spMkLst>
        </pc:spChg>
        <pc:picChg chg="add mod">
          <ac:chgData name="Bright, Miranda" userId="1f447578-ee5b-42d9-9d18-9e8b27d91a7a" providerId="ADAL" clId="{C31B1BE1-FCBF-4B14-84B4-50586C756676}" dt="2026-06-10T09:57:45.154" v="3801" actId="962"/>
          <ac:picMkLst>
            <pc:docMk/>
            <pc:sldMk cId="1994516691" sldId="299"/>
            <ac:picMk id="21" creationId="{6DDA3CD4-9348-0CE4-1F1E-E737090D4D52}"/>
          </ac:picMkLst>
        </pc:picChg>
        <pc:picChg chg="add mod">
          <ac:chgData name="Bright, Miranda" userId="1f447578-ee5b-42d9-9d18-9e8b27d91a7a" providerId="ADAL" clId="{C31B1BE1-FCBF-4B14-84B4-50586C756676}" dt="2026-06-10T09:58:02.248" v="3805" actId="962"/>
          <ac:picMkLst>
            <pc:docMk/>
            <pc:sldMk cId="1994516691" sldId="299"/>
            <ac:picMk id="23" creationId="{76E0894B-88C9-55C5-6864-0A73C195F42D}"/>
          </ac:picMkLst>
        </pc:picChg>
        <pc:picChg chg="add mod">
          <ac:chgData name="Bright, Miranda" userId="1f447578-ee5b-42d9-9d18-9e8b27d91a7a" providerId="ADAL" clId="{C31B1BE1-FCBF-4B14-84B4-50586C756676}" dt="2026-06-10T09:56:12.466" v="3783" actId="962"/>
          <ac:picMkLst>
            <pc:docMk/>
            <pc:sldMk cId="1994516691" sldId="299"/>
            <ac:picMk id="6146" creationId="{31723B2C-39FD-92BA-E189-64F85647874E}"/>
          </ac:picMkLst>
        </pc:picChg>
        <pc:picChg chg="add mod">
          <ac:chgData name="Bright, Miranda" userId="1f447578-ee5b-42d9-9d18-9e8b27d91a7a" providerId="ADAL" clId="{C31B1BE1-FCBF-4B14-84B4-50586C756676}" dt="2026-06-10T09:56:17.549" v="3785" actId="962"/>
          <ac:picMkLst>
            <pc:docMk/>
            <pc:sldMk cId="1994516691" sldId="299"/>
            <ac:picMk id="6148" creationId="{09CA150D-8EB2-1499-7D42-C9F451AE184C}"/>
          </ac:picMkLst>
        </pc:picChg>
        <pc:picChg chg="add mod">
          <ac:chgData name="Bright, Miranda" userId="1f447578-ee5b-42d9-9d18-9e8b27d91a7a" providerId="ADAL" clId="{C31B1BE1-FCBF-4B14-84B4-50586C756676}" dt="2026-06-10T09:56:33.692" v="3789" actId="962"/>
          <ac:picMkLst>
            <pc:docMk/>
            <pc:sldMk cId="1994516691" sldId="299"/>
            <ac:picMk id="6150" creationId="{BD1C2A88-E809-50EC-7052-B731A5C7FE2E}"/>
          </ac:picMkLst>
        </pc:picChg>
        <pc:picChg chg="add mod">
          <ac:chgData name="Bright, Miranda" userId="1f447578-ee5b-42d9-9d18-9e8b27d91a7a" providerId="ADAL" clId="{C31B1BE1-FCBF-4B14-84B4-50586C756676}" dt="2026-06-10T09:56:57.848" v="3793" actId="962"/>
          <ac:picMkLst>
            <pc:docMk/>
            <pc:sldMk cId="1994516691" sldId="299"/>
            <ac:picMk id="6152" creationId="{23629B9C-163B-0859-0411-6B8CB954ABA6}"/>
          </ac:picMkLst>
        </pc:picChg>
        <pc:picChg chg="add mod">
          <ac:chgData name="Bright, Miranda" userId="1f447578-ee5b-42d9-9d18-9e8b27d91a7a" providerId="ADAL" clId="{C31B1BE1-FCBF-4B14-84B4-50586C756676}" dt="2026-06-10T09:57:31.803" v="3797" actId="962"/>
          <ac:picMkLst>
            <pc:docMk/>
            <pc:sldMk cId="1994516691" sldId="299"/>
            <ac:picMk id="6154" creationId="{80E516BA-1BA8-95E5-4895-6A8A3896BB02}"/>
          </ac:picMkLst>
        </pc:picChg>
      </pc:sldChg>
      <pc:sldChg chg="modSp add mod ord">
        <pc:chgData name="Bright, Miranda" userId="1f447578-ee5b-42d9-9d18-9e8b27d91a7a" providerId="ADAL" clId="{C31B1BE1-FCBF-4B14-84B4-50586C756676}" dt="2026-06-02T18:13:51.179" v="2534" actId="20577"/>
        <pc:sldMkLst>
          <pc:docMk/>
          <pc:sldMk cId="2475914291" sldId="300"/>
        </pc:sldMkLst>
        <pc:spChg chg="mod">
          <ac:chgData name="Bright, Miranda" userId="1f447578-ee5b-42d9-9d18-9e8b27d91a7a" providerId="ADAL" clId="{C31B1BE1-FCBF-4B14-84B4-50586C756676}" dt="2026-06-02T18:13:51.179" v="2534" actId="20577"/>
          <ac:spMkLst>
            <pc:docMk/>
            <pc:sldMk cId="2475914291" sldId="300"/>
            <ac:spMk id="2" creationId="{B057D95D-1E8F-708A-3D8F-61B3B3ACDA0F}"/>
          </ac:spMkLst>
        </pc:spChg>
        <pc:spChg chg="mod">
          <ac:chgData name="Bright, Miranda" userId="1f447578-ee5b-42d9-9d18-9e8b27d91a7a" providerId="ADAL" clId="{C31B1BE1-FCBF-4B14-84B4-50586C756676}" dt="2026-06-02T16:30:37.427" v="1903" actId="1035"/>
          <ac:spMkLst>
            <pc:docMk/>
            <pc:sldMk cId="2475914291" sldId="300"/>
            <ac:spMk id="3" creationId="{69425376-96C7-B1D8-F6A5-A399934AC569}"/>
          </ac:spMkLst>
        </pc:spChg>
      </pc:sldChg>
      <pc:sldChg chg="modSp add mod ord">
        <pc:chgData name="Bright, Miranda" userId="1f447578-ee5b-42d9-9d18-9e8b27d91a7a" providerId="ADAL" clId="{C31B1BE1-FCBF-4B14-84B4-50586C756676}" dt="2026-06-10T02:35:07.810" v="3371" actId="20577"/>
        <pc:sldMkLst>
          <pc:docMk/>
          <pc:sldMk cId="986592945" sldId="301"/>
        </pc:sldMkLst>
        <pc:spChg chg="mod">
          <ac:chgData name="Bright, Miranda" userId="1f447578-ee5b-42d9-9d18-9e8b27d91a7a" providerId="ADAL" clId="{C31B1BE1-FCBF-4B14-84B4-50586C756676}" dt="2026-06-02T16:56:39.323" v="2385" actId="20577"/>
          <ac:spMkLst>
            <pc:docMk/>
            <pc:sldMk cId="986592945" sldId="301"/>
            <ac:spMk id="2" creationId="{FEB6885A-1CAE-B204-A575-CC7D01C6524E}"/>
          </ac:spMkLst>
        </pc:spChg>
        <pc:spChg chg="mod">
          <ac:chgData name="Bright, Miranda" userId="1f447578-ee5b-42d9-9d18-9e8b27d91a7a" providerId="ADAL" clId="{C31B1BE1-FCBF-4B14-84B4-50586C756676}" dt="2026-06-10T02:35:07.810" v="3371" actId="20577"/>
          <ac:spMkLst>
            <pc:docMk/>
            <pc:sldMk cId="986592945" sldId="301"/>
            <ac:spMk id="3" creationId="{F457283D-626A-A066-7A23-5636657F2AE1}"/>
          </ac:spMkLst>
        </pc:spChg>
      </pc:sldChg>
      <pc:sldChg chg="addSp delSp modSp add mod ord">
        <pc:chgData name="Bright, Miranda" userId="1f447578-ee5b-42d9-9d18-9e8b27d91a7a" providerId="ADAL" clId="{C31B1BE1-FCBF-4B14-84B4-50586C756676}" dt="2026-06-10T10:00:19.406" v="3833" actId="1035"/>
        <pc:sldMkLst>
          <pc:docMk/>
          <pc:sldMk cId="2336676340" sldId="302"/>
        </pc:sldMkLst>
        <pc:spChg chg="add mod">
          <ac:chgData name="Bright, Miranda" userId="1f447578-ee5b-42d9-9d18-9e8b27d91a7a" providerId="ADAL" clId="{C31B1BE1-FCBF-4B14-84B4-50586C756676}" dt="2026-06-10T09:52:36.430" v="3753" actId="962"/>
          <ac:spMkLst>
            <pc:docMk/>
            <pc:sldMk cId="2336676340" sldId="302"/>
            <ac:spMk id="2" creationId="{E43AA895-C89B-434D-F4D5-CF8A64F8032D}"/>
          </ac:spMkLst>
        </pc:spChg>
        <pc:spChg chg="add mod">
          <ac:chgData name="Bright, Miranda" userId="1f447578-ee5b-42d9-9d18-9e8b27d91a7a" providerId="ADAL" clId="{C31B1BE1-FCBF-4B14-84B4-50586C756676}" dt="2026-06-02T18:46:40.671" v="2697" actId="20577"/>
          <ac:spMkLst>
            <pc:docMk/>
            <pc:sldMk cId="2336676340" sldId="302"/>
            <ac:spMk id="3" creationId="{E4FEEB0D-3898-DFFA-6771-7C0D2134E0AD}"/>
          </ac:spMkLst>
        </pc:spChg>
        <pc:spChg chg="add mod">
          <ac:chgData name="Bright, Miranda" userId="1f447578-ee5b-42d9-9d18-9e8b27d91a7a" providerId="ADAL" clId="{C31B1BE1-FCBF-4B14-84B4-50586C756676}" dt="2026-06-02T18:45:14.358" v="2677"/>
          <ac:spMkLst>
            <pc:docMk/>
            <pc:sldMk cId="2336676340" sldId="302"/>
            <ac:spMk id="4" creationId="{41DEE08B-E90D-3433-C3ED-ADD02513ED54}"/>
          </ac:spMkLst>
        </pc:spChg>
        <pc:spChg chg="add mod">
          <ac:chgData name="Bright, Miranda" userId="1f447578-ee5b-42d9-9d18-9e8b27d91a7a" providerId="ADAL" clId="{C31B1BE1-FCBF-4B14-84B4-50586C756676}" dt="2026-06-02T18:44:42.217" v="2646"/>
          <ac:spMkLst>
            <pc:docMk/>
            <pc:sldMk cId="2336676340" sldId="302"/>
            <ac:spMk id="5" creationId="{5ACAA222-E010-AA8E-3557-7BF0737A4B16}"/>
          </ac:spMkLst>
        </pc:spChg>
        <pc:spChg chg="add mod">
          <ac:chgData name="Bright, Miranda" userId="1f447578-ee5b-42d9-9d18-9e8b27d91a7a" providerId="ADAL" clId="{C31B1BE1-FCBF-4B14-84B4-50586C756676}" dt="2026-06-02T18:49:38.151" v="2873" actId="1076"/>
          <ac:spMkLst>
            <pc:docMk/>
            <pc:sldMk cId="2336676340" sldId="302"/>
            <ac:spMk id="6" creationId="{DB62501A-C342-F2A1-57C6-EF3CD19FD438}"/>
          </ac:spMkLst>
        </pc:spChg>
        <pc:spChg chg="add mod">
          <ac:chgData name="Bright, Miranda" userId="1f447578-ee5b-42d9-9d18-9e8b27d91a7a" providerId="ADAL" clId="{C31B1BE1-FCBF-4B14-84B4-50586C756676}" dt="2026-06-02T18:49:46.634" v="2875" actId="6549"/>
          <ac:spMkLst>
            <pc:docMk/>
            <pc:sldMk cId="2336676340" sldId="302"/>
            <ac:spMk id="7" creationId="{383246C5-8B7F-42EF-9DF8-E255F8F78047}"/>
          </ac:spMkLst>
        </pc:spChg>
        <pc:spChg chg="add mod">
          <ac:chgData name="Bright, Miranda" userId="1f447578-ee5b-42d9-9d18-9e8b27d91a7a" providerId="ADAL" clId="{C31B1BE1-FCBF-4B14-84B4-50586C756676}" dt="2026-06-10T09:52:51.655" v="3756" actId="962"/>
          <ac:spMkLst>
            <pc:docMk/>
            <pc:sldMk cId="2336676340" sldId="302"/>
            <ac:spMk id="8" creationId="{EFE768FD-165E-0F47-0EC2-EFCF1D8ABA4B}"/>
          </ac:spMkLst>
        </pc:spChg>
        <pc:spChg chg="mod">
          <ac:chgData name="Bright, Miranda" userId="1f447578-ee5b-42d9-9d18-9e8b27d91a7a" providerId="ADAL" clId="{C31B1BE1-FCBF-4B14-84B4-50586C756676}" dt="2026-06-10T10:00:19.406" v="3833" actId="1035"/>
          <ac:spMkLst>
            <pc:docMk/>
            <pc:sldMk cId="2336676340" sldId="302"/>
            <ac:spMk id="9" creationId="{9A95BB86-6C95-056B-A8D7-D947A4DBC8F6}"/>
          </ac:spMkLst>
        </pc:spChg>
        <pc:spChg chg="add mod">
          <ac:chgData name="Bright, Miranda" userId="1f447578-ee5b-42d9-9d18-9e8b27d91a7a" providerId="ADAL" clId="{C31B1BE1-FCBF-4B14-84B4-50586C756676}" dt="2026-06-10T09:53:32.587" v="3761" actId="962"/>
          <ac:spMkLst>
            <pc:docMk/>
            <pc:sldMk cId="2336676340" sldId="302"/>
            <ac:spMk id="10" creationId="{001631E7-C249-B617-30CB-D3FB616CC548}"/>
          </ac:spMkLst>
        </pc:spChg>
        <pc:spChg chg="mod">
          <ac:chgData name="Bright, Miranda" userId="1f447578-ee5b-42d9-9d18-9e8b27d91a7a" providerId="ADAL" clId="{C31B1BE1-FCBF-4B14-84B4-50586C756676}" dt="2026-06-02T18:47:22.858" v="2814" actId="20577"/>
          <ac:spMkLst>
            <pc:docMk/>
            <pc:sldMk cId="2336676340" sldId="302"/>
            <ac:spMk id="13" creationId="{E100AD3E-1F70-E27D-1824-F48F34F1EA44}"/>
          </ac:spMkLst>
        </pc:spChg>
        <pc:picChg chg="add mod">
          <ac:chgData name="Bright, Miranda" userId="1f447578-ee5b-42d9-9d18-9e8b27d91a7a" providerId="ADAL" clId="{C31B1BE1-FCBF-4B14-84B4-50586C756676}" dt="2026-06-10T09:52:48.130" v="3755" actId="962"/>
          <ac:picMkLst>
            <pc:docMk/>
            <pc:sldMk cId="2336676340" sldId="302"/>
            <ac:picMk id="1025" creationId="{3AA9643C-874C-45C7-22B3-B838B64E34F5}"/>
          </ac:picMkLst>
        </pc:picChg>
        <pc:picChg chg="add mod">
          <ac:chgData name="Bright, Miranda" userId="1f447578-ee5b-42d9-9d18-9e8b27d91a7a" providerId="ADAL" clId="{C31B1BE1-FCBF-4B14-84B4-50586C756676}" dt="2026-06-10T09:53:25.207" v="3760" actId="962"/>
          <ac:picMkLst>
            <pc:docMk/>
            <pc:sldMk cId="2336676340" sldId="302"/>
            <ac:picMk id="1027" creationId="{9DEB2B09-416B-3783-8A03-D011F7BC81B8}"/>
          </ac:picMkLst>
        </pc:picChg>
        <pc:picChg chg="add mod">
          <ac:chgData name="Bright, Miranda" userId="1f447578-ee5b-42d9-9d18-9e8b27d91a7a" providerId="ADAL" clId="{C31B1BE1-FCBF-4B14-84B4-50586C756676}" dt="2026-06-10T09:53:44.979" v="3763" actId="962"/>
          <ac:picMkLst>
            <pc:docMk/>
            <pc:sldMk cId="2336676340" sldId="302"/>
            <ac:picMk id="1029" creationId="{D14897DE-7637-7636-E86E-E96300C2B224}"/>
          </ac:picMkLst>
        </pc:picChg>
      </pc:sldChg>
      <pc:sldChg chg="add">
        <pc:chgData name="Bright, Miranda" userId="1f447578-ee5b-42d9-9d18-9e8b27d91a7a" providerId="ADAL" clId="{C31B1BE1-FCBF-4B14-84B4-50586C756676}" dt="2026-06-02T18:13:33.684" v="2525" actId="2890"/>
        <pc:sldMkLst>
          <pc:docMk/>
          <pc:sldMk cId="2980119963" sldId="304"/>
        </pc:sldMkLst>
      </pc:sldChg>
      <pc:sldChg chg="modSp mod">
        <pc:chgData name="Bright, Miranda" userId="1f447578-ee5b-42d9-9d18-9e8b27d91a7a" providerId="ADAL" clId="{C31B1BE1-FCBF-4B14-84B4-50586C756676}" dt="2026-06-10T09:54:25.862" v="3769" actId="962"/>
        <pc:sldMkLst>
          <pc:docMk/>
          <pc:sldMk cId="572200143" sldId="307"/>
        </pc:sldMkLst>
        <pc:picChg chg="mod">
          <ac:chgData name="Bright, Miranda" userId="1f447578-ee5b-42d9-9d18-9e8b27d91a7a" providerId="ADAL" clId="{C31B1BE1-FCBF-4B14-84B4-50586C756676}" dt="2026-06-10T09:54:25.862" v="3769" actId="962"/>
          <ac:picMkLst>
            <pc:docMk/>
            <pc:sldMk cId="572200143" sldId="307"/>
            <ac:picMk id="4" creationId="{4210573F-D901-6541-9177-C22C4B694DF9}"/>
          </ac:picMkLst>
        </pc:picChg>
      </pc:sldChg>
      <pc:sldChg chg="add del">
        <pc:chgData name="Bright, Miranda" userId="1f447578-ee5b-42d9-9d18-9e8b27d91a7a" providerId="ADAL" clId="{C31B1BE1-FCBF-4B14-84B4-50586C756676}" dt="2026-06-10T02:12:56.706" v="3107" actId="47"/>
        <pc:sldMkLst>
          <pc:docMk/>
          <pc:sldMk cId="3308894664" sldId="314"/>
        </pc:sldMkLst>
      </pc:sldChg>
      <pc:sldChg chg="add del setBg">
        <pc:chgData name="Bright, Miranda" userId="1f447578-ee5b-42d9-9d18-9e8b27d91a7a" providerId="ADAL" clId="{C31B1BE1-FCBF-4B14-84B4-50586C756676}" dt="2026-06-09T01:38:32.432" v="2945" actId="47"/>
        <pc:sldMkLst>
          <pc:docMk/>
          <pc:sldMk cId="486957180" sldId="315"/>
        </pc:sldMkLst>
      </pc:sldChg>
      <pc:sldChg chg="addSp modSp add mod ord">
        <pc:chgData name="Bright, Miranda" userId="1f447578-ee5b-42d9-9d18-9e8b27d91a7a" providerId="ADAL" clId="{C31B1BE1-FCBF-4B14-84B4-50586C756676}" dt="2026-06-10T09:49:33.633" v="3724" actId="962"/>
        <pc:sldMkLst>
          <pc:docMk/>
          <pc:sldMk cId="1212720599" sldId="315"/>
        </pc:sldMkLst>
        <pc:spChg chg="mod">
          <ac:chgData name="Bright, Miranda" userId="1f447578-ee5b-42d9-9d18-9e8b27d91a7a" providerId="ADAL" clId="{C31B1BE1-FCBF-4B14-84B4-50586C756676}" dt="2026-06-09T01:39:57.533" v="2964" actId="14100"/>
          <ac:spMkLst>
            <pc:docMk/>
            <pc:sldMk cId="1212720599" sldId="315"/>
            <ac:spMk id="2" creationId="{212C49DF-0C99-514A-FAC2-4B6D601A7AE5}"/>
          </ac:spMkLst>
        </pc:spChg>
        <pc:spChg chg="add mod">
          <ac:chgData name="Bright, Miranda" userId="1f447578-ee5b-42d9-9d18-9e8b27d91a7a" providerId="ADAL" clId="{C31B1BE1-FCBF-4B14-84B4-50586C756676}" dt="2026-06-09T01:39:13.930" v="2959" actId="1035"/>
          <ac:spMkLst>
            <pc:docMk/>
            <pc:sldMk cId="1212720599" sldId="315"/>
            <ac:spMk id="3" creationId="{BCABF21C-4B12-02BF-3994-8F79388E5CAA}"/>
          </ac:spMkLst>
        </pc:spChg>
        <pc:spChg chg="add mod">
          <ac:chgData name="Bright, Miranda" userId="1f447578-ee5b-42d9-9d18-9e8b27d91a7a" providerId="ADAL" clId="{C31B1BE1-FCBF-4B14-84B4-50586C756676}" dt="2026-06-09T01:39:04.804" v="2953" actId="14100"/>
          <ac:spMkLst>
            <pc:docMk/>
            <pc:sldMk cId="1212720599" sldId="315"/>
            <ac:spMk id="4" creationId="{33A64CFA-F86F-876B-AFB1-D3A463997647}"/>
          </ac:spMkLst>
        </pc:spChg>
        <pc:picChg chg="add mod">
          <ac:chgData name="Bright, Miranda" userId="1f447578-ee5b-42d9-9d18-9e8b27d91a7a" providerId="ADAL" clId="{C31B1BE1-FCBF-4B14-84B4-50586C756676}" dt="2026-06-10T09:49:33.633" v="3724" actId="962"/>
          <ac:picMkLst>
            <pc:docMk/>
            <pc:sldMk cId="1212720599" sldId="315"/>
            <ac:picMk id="6" creationId="{E69A17B2-4B5D-AAE0-033C-4E8754E01A72}"/>
          </ac:picMkLst>
        </pc:picChg>
      </pc:sldChg>
      <pc:sldChg chg="addSp delSp modSp add del mod chgLayout">
        <pc:chgData name="Bright, Miranda" userId="1f447578-ee5b-42d9-9d18-9e8b27d91a7a" providerId="ADAL" clId="{C31B1BE1-FCBF-4B14-84B4-50586C756676}" dt="2026-06-10T02:36:28.877" v="3385" actId="47"/>
        <pc:sldMkLst>
          <pc:docMk/>
          <pc:sldMk cId="2006752942" sldId="316"/>
        </pc:sldMkLst>
        <pc:spChg chg="mod ord">
          <ac:chgData name="Bright, Miranda" userId="1f447578-ee5b-42d9-9d18-9e8b27d91a7a" providerId="ADAL" clId="{C31B1BE1-FCBF-4B14-84B4-50586C756676}" dt="2026-06-10T02:36:00.052" v="3375" actId="21"/>
          <ac:spMkLst>
            <pc:docMk/>
            <pc:sldMk cId="2006752942" sldId="316"/>
            <ac:spMk id="2" creationId="{DE1BCE83-7FDE-A766-FE63-D0E5C54907DB}"/>
          </ac:spMkLst>
        </pc:spChg>
        <pc:spChg chg="mod ord">
          <ac:chgData name="Bright, Miranda" userId="1f447578-ee5b-42d9-9d18-9e8b27d91a7a" providerId="ADAL" clId="{C31B1BE1-FCBF-4B14-84B4-50586C756676}" dt="2026-06-10T02:36:09.300" v="3379" actId="27636"/>
          <ac:spMkLst>
            <pc:docMk/>
            <pc:sldMk cId="2006752942" sldId="316"/>
            <ac:spMk id="3" creationId="{6429D2DA-E827-A11D-D2D9-0C63FCBD65B6}"/>
          </ac:spMkLst>
        </pc:spChg>
        <pc:picChg chg="add del mod">
          <ac:chgData name="Bright, Miranda" userId="1f447578-ee5b-42d9-9d18-9e8b27d91a7a" providerId="ADAL" clId="{C31B1BE1-FCBF-4B14-84B4-50586C756676}" dt="2026-06-10T02:36:17.222" v="3382" actId="21"/>
          <ac:picMkLst>
            <pc:docMk/>
            <pc:sldMk cId="2006752942" sldId="316"/>
            <ac:picMk id="5" creationId="{730BB5AC-4070-A72C-18CD-E41FEB7910F8}"/>
          </ac:picMkLst>
        </pc:picChg>
      </pc:sldChg>
      <pc:sldChg chg="addSp modSp new mod">
        <pc:chgData name="Bright, Miranda" userId="1f447578-ee5b-42d9-9d18-9e8b27d91a7a" providerId="ADAL" clId="{C31B1BE1-FCBF-4B14-84B4-50586C756676}" dt="2026-06-10T09:52:09.936" v="3750" actId="962"/>
        <pc:sldMkLst>
          <pc:docMk/>
          <pc:sldMk cId="3619618159" sldId="317"/>
        </pc:sldMkLst>
        <pc:picChg chg="add mod">
          <ac:chgData name="Bright, Miranda" userId="1f447578-ee5b-42d9-9d18-9e8b27d91a7a" providerId="ADAL" clId="{C31B1BE1-FCBF-4B14-84B4-50586C756676}" dt="2026-06-10T09:52:09.936" v="3750" actId="962"/>
          <ac:picMkLst>
            <pc:docMk/>
            <pc:sldMk cId="3619618159" sldId="317"/>
            <ac:picMk id="3" creationId="{A6EA84C3-BD26-E2D7-A4CE-CAA2A1AB49D0}"/>
          </ac:picMkLst>
        </pc:picChg>
      </pc:sldChg>
      <pc:sldChg chg="addSp modSp add mod ord">
        <pc:chgData name="Bright, Miranda" userId="1f447578-ee5b-42d9-9d18-9e8b27d91a7a" providerId="ADAL" clId="{C31B1BE1-FCBF-4B14-84B4-50586C756676}" dt="2026-06-10T09:54:01.902" v="3765" actId="962"/>
        <pc:sldMkLst>
          <pc:docMk/>
          <pc:sldMk cId="1159007026" sldId="318"/>
        </pc:sldMkLst>
        <pc:spChg chg="mod">
          <ac:chgData name="Bright, Miranda" userId="1f447578-ee5b-42d9-9d18-9e8b27d91a7a" providerId="ADAL" clId="{C31B1BE1-FCBF-4B14-84B4-50586C756676}" dt="2026-06-10T02:24:46.192" v="3203" actId="1036"/>
          <ac:spMkLst>
            <pc:docMk/>
            <pc:sldMk cId="1159007026" sldId="318"/>
            <ac:spMk id="2" creationId="{BFFBBC86-AC13-BAA4-EF30-51ED4F815BE8}"/>
          </ac:spMkLst>
        </pc:spChg>
        <pc:spChg chg="mod">
          <ac:chgData name="Bright, Miranda" userId="1f447578-ee5b-42d9-9d18-9e8b27d91a7a" providerId="ADAL" clId="{C31B1BE1-FCBF-4B14-84B4-50586C756676}" dt="2026-06-10T02:25:18.512" v="3205" actId="20577"/>
          <ac:spMkLst>
            <pc:docMk/>
            <pc:sldMk cId="1159007026" sldId="318"/>
            <ac:spMk id="3" creationId="{3325F7D3-2109-DA13-72B7-13298AD1BE3B}"/>
          </ac:spMkLst>
        </pc:spChg>
        <pc:picChg chg="add mod">
          <ac:chgData name="Bright, Miranda" userId="1f447578-ee5b-42d9-9d18-9e8b27d91a7a" providerId="ADAL" clId="{C31B1BE1-FCBF-4B14-84B4-50586C756676}" dt="2026-06-10T09:54:01.902" v="3765" actId="962"/>
          <ac:picMkLst>
            <pc:docMk/>
            <pc:sldMk cId="1159007026" sldId="318"/>
            <ac:picMk id="1026" creationId="{A788E81F-FE5C-61CE-7894-6294021AE539}"/>
          </ac:picMkLst>
        </pc:picChg>
      </pc:sldChg>
      <pc:sldChg chg="addSp modSp add mod ord">
        <pc:chgData name="Bright, Miranda" userId="1f447578-ee5b-42d9-9d18-9e8b27d91a7a" providerId="ADAL" clId="{C31B1BE1-FCBF-4B14-84B4-50586C756676}" dt="2026-06-10T09:54:13.849" v="3767" actId="962"/>
        <pc:sldMkLst>
          <pc:docMk/>
          <pc:sldMk cId="1141345161" sldId="319"/>
        </pc:sldMkLst>
        <pc:spChg chg="mod">
          <ac:chgData name="Bright, Miranda" userId="1f447578-ee5b-42d9-9d18-9e8b27d91a7a" providerId="ADAL" clId="{C31B1BE1-FCBF-4B14-84B4-50586C756676}" dt="2026-06-10T02:36:04.474" v="3377" actId="20577"/>
          <ac:spMkLst>
            <pc:docMk/>
            <pc:sldMk cId="1141345161" sldId="319"/>
            <ac:spMk id="2" creationId="{EDAD885E-41A3-7E9A-99D5-56D375739BC2}"/>
          </ac:spMkLst>
        </pc:spChg>
        <pc:spChg chg="mod">
          <ac:chgData name="Bright, Miranda" userId="1f447578-ee5b-42d9-9d18-9e8b27d91a7a" providerId="ADAL" clId="{C31B1BE1-FCBF-4B14-84B4-50586C756676}" dt="2026-06-10T02:36:12.287" v="3381" actId="27636"/>
          <ac:spMkLst>
            <pc:docMk/>
            <pc:sldMk cId="1141345161" sldId="319"/>
            <ac:spMk id="3" creationId="{0F27CC48-1642-F4EA-0020-333C8BCDEEBC}"/>
          </ac:spMkLst>
        </pc:spChg>
        <pc:picChg chg="add mod">
          <ac:chgData name="Bright, Miranda" userId="1f447578-ee5b-42d9-9d18-9e8b27d91a7a" providerId="ADAL" clId="{C31B1BE1-FCBF-4B14-84B4-50586C756676}" dt="2026-06-10T09:54:13.849" v="3767" actId="962"/>
          <ac:picMkLst>
            <pc:docMk/>
            <pc:sldMk cId="1141345161" sldId="319"/>
            <ac:picMk id="5" creationId="{730BB5AC-4070-A72C-18CD-E41FEB7910F8}"/>
          </ac:picMkLst>
        </pc:picChg>
      </pc:sldChg>
      <pc:sldChg chg="add del ord setBg">
        <pc:chgData name="Bright, Miranda" userId="1f447578-ee5b-42d9-9d18-9e8b27d91a7a" providerId="ADAL" clId="{C31B1BE1-FCBF-4B14-84B4-50586C756676}" dt="2026-06-10T02:37:07.586" v="3389" actId="47"/>
        <pc:sldMkLst>
          <pc:docMk/>
          <pc:sldMk cId="690321920" sldId="320"/>
        </pc:sldMkLst>
      </pc:sldChg>
      <pc:sldChg chg="modSp add mod ord">
        <pc:chgData name="Bright, Miranda" userId="1f447578-ee5b-42d9-9d18-9e8b27d91a7a" providerId="ADAL" clId="{C31B1BE1-FCBF-4B14-84B4-50586C756676}" dt="2026-06-10T02:41:30.604" v="3444" actId="20577"/>
        <pc:sldMkLst>
          <pc:docMk/>
          <pc:sldMk cId="3741685231" sldId="320"/>
        </pc:sldMkLst>
        <pc:spChg chg="mod">
          <ac:chgData name="Bright, Miranda" userId="1f447578-ee5b-42d9-9d18-9e8b27d91a7a" providerId="ADAL" clId="{C31B1BE1-FCBF-4B14-84B4-50586C756676}" dt="2026-06-10T02:41:23.759" v="3442" actId="20577"/>
          <ac:spMkLst>
            <pc:docMk/>
            <pc:sldMk cId="3741685231" sldId="320"/>
            <ac:spMk id="2" creationId="{C14059E9-6DAC-BC1E-A985-FD110760AA35}"/>
          </ac:spMkLst>
        </pc:spChg>
        <pc:spChg chg="mod">
          <ac:chgData name="Bright, Miranda" userId="1f447578-ee5b-42d9-9d18-9e8b27d91a7a" providerId="ADAL" clId="{C31B1BE1-FCBF-4B14-84B4-50586C756676}" dt="2026-06-10T02:41:30.604" v="3444" actId="20577"/>
          <ac:spMkLst>
            <pc:docMk/>
            <pc:sldMk cId="3741685231" sldId="320"/>
            <ac:spMk id="3" creationId="{FF01256F-2E53-577C-8B38-8ECFDD4ECD7A}"/>
          </ac:spMkLst>
        </pc:spChg>
      </pc:sldChg>
      <pc:sldChg chg="addSp delSp modSp add mod ord modClrScheme chgLayout">
        <pc:chgData name="Bright, Miranda" userId="1f447578-ee5b-42d9-9d18-9e8b27d91a7a" providerId="ADAL" clId="{C31B1BE1-FCBF-4B14-84B4-50586C756676}" dt="2026-06-10T02:44:17.242" v="3542" actId="1037"/>
        <pc:sldMkLst>
          <pc:docMk/>
          <pc:sldMk cId="380669735" sldId="321"/>
        </pc:sldMkLst>
        <pc:spChg chg="del mod">
          <ac:chgData name="Bright, Miranda" userId="1f447578-ee5b-42d9-9d18-9e8b27d91a7a" providerId="ADAL" clId="{C31B1BE1-FCBF-4B14-84B4-50586C756676}" dt="2026-06-10T02:41:53.911" v="3448" actId="478"/>
          <ac:spMkLst>
            <pc:docMk/>
            <pc:sldMk cId="380669735" sldId="321"/>
            <ac:spMk id="2" creationId="{4E60EBFB-FCFB-E4FE-D22B-0DBF5A042263}"/>
          </ac:spMkLst>
        </pc:spChg>
        <pc:spChg chg="mod ord">
          <ac:chgData name="Bright, Miranda" userId="1f447578-ee5b-42d9-9d18-9e8b27d91a7a" providerId="ADAL" clId="{C31B1BE1-FCBF-4B14-84B4-50586C756676}" dt="2026-06-10T02:44:17.242" v="3542" actId="1037"/>
          <ac:spMkLst>
            <pc:docMk/>
            <pc:sldMk cId="380669735" sldId="321"/>
            <ac:spMk id="3" creationId="{1BE491EF-0A6C-CF2B-80B8-2B0327CB9104}"/>
          </ac:spMkLst>
        </pc:spChg>
        <pc:spChg chg="add del mod ord">
          <ac:chgData name="Bright, Miranda" userId="1f447578-ee5b-42d9-9d18-9e8b27d91a7a" providerId="ADAL" clId="{C31B1BE1-FCBF-4B14-84B4-50586C756676}" dt="2026-06-10T02:43:53.913" v="3508" actId="478"/>
          <ac:spMkLst>
            <pc:docMk/>
            <pc:sldMk cId="380669735" sldId="321"/>
            <ac:spMk id="4" creationId="{53814B9E-D530-C15F-9F4F-980BAA5DD964}"/>
          </ac:spMkLst>
        </pc:spChg>
        <pc:spChg chg="add mod ord">
          <ac:chgData name="Bright, Miranda" userId="1f447578-ee5b-42d9-9d18-9e8b27d91a7a" providerId="ADAL" clId="{C31B1BE1-FCBF-4B14-84B4-50586C756676}" dt="2026-06-10T02:44:17.242" v="3542" actId="1037"/>
          <ac:spMkLst>
            <pc:docMk/>
            <pc:sldMk cId="380669735" sldId="321"/>
            <ac:spMk id="5" creationId="{5BBBAB7F-97D4-0A41-2B02-A3D4DF0BF92A}"/>
          </ac:spMkLst>
        </pc:spChg>
      </pc:sldChg>
      <pc:sldChg chg="add del setBg">
        <pc:chgData name="Bright, Miranda" userId="1f447578-ee5b-42d9-9d18-9e8b27d91a7a" providerId="ADAL" clId="{C31B1BE1-FCBF-4B14-84B4-50586C756676}" dt="2026-06-10T02:39:14.268" v="3410"/>
        <pc:sldMkLst>
          <pc:docMk/>
          <pc:sldMk cId="303904714" sldId="322"/>
        </pc:sldMkLst>
      </pc:sldChg>
      <pc:sldChg chg="modSp add mod ord">
        <pc:chgData name="Bright, Miranda" userId="1f447578-ee5b-42d9-9d18-9e8b27d91a7a" providerId="ADAL" clId="{C31B1BE1-FCBF-4B14-84B4-50586C756676}" dt="2026-06-10T02:40:33.232" v="3430" actId="2710"/>
        <pc:sldMkLst>
          <pc:docMk/>
          <pc:sldMk cId="4034361173" sldId="322"/>
        </pc:sldMkLst>
        <pc:spChg chg="mod">
          <ac:chgData name="Bright, Miranda" userId="1f447578-ee5b-42d9-9d18-9e8b27d91a7a" providerId="ADAL" clId="{C31B1BE1-FCBF-4B14-84B4-50586C756676}" dt="2026-06-10T02:40:27.725" v="3429" actId="20577"/>
          <ac:spMkLst>
            <pc:docMk/>
            <pc:sldMk cId="4034361173" sldId="322"/>
            <ac:spMk id="2" creationId="{0FCD0B0D-DDDB-040C-17BA-B1B0E48CF987}"/>
          </ac:spMkLst>
        </pc:spChg>
        <pc:spChg chg="mod">
          <ac:chgData name="Bright, Miranda" userId="1f447578-ee5b-42d9-9d18-9e8b27d91a7a" providerId="ADAL" clId="{C31B1BE1-FCBF-4B14-84B4-50586C756676}" dt="2026-06-10T02:40:33.232" v="3430" actId="2710"/>
          <ac:spMkLst>
            <pc:docMk/>
            <pc:sldMk cId="4034361173" sldId="322"/>
            <ac:spMk id="3" creationId="{661DE4C9-649C-740B-60FC-5A0E1350135D}"/>
          </ac:spMkLst>
        </pc:spChg>
      </pc:sldChg>
      <pc:sldChg chg="delSp modSp add mod ord replId">
        <pc:chgData name="Bright, Miranda" userId="1f447578-ee5b-42d9-9d18-9e8b27d91a7a" providerId="ADAL" clId="{C31B1BE1-FCBF-4B14-84B4-50586C756676}" dt="2026-06-10T02:41:03.068" v="3438" actId="1076"/>
        <pc:sldMkLst>
          <pc:docMk/>
          <pc:sldMk cId="1097372997" sldId="323"/>
        </pc:sldMkLst>
        <pc:spChg chg="del">
          <ac:chgData name="Bright, Miranda" userId="1f447578-ee5b-42d9-9d18-9e8b27d91a7a" providerId="ADAL" clId="{C31B1BE1-FCBF-4B14-84B4-50586C756676}" dt="2026-06-10T02:40:47.589" v="3433" actId="478"/>
          <ac:spMkLst>
            <pc:docMk/>
            <pc:sldMk cId="1097372997" sldId="323"/>
            <ac:spMk id="2" creationId="{7477987B-3FA9-FC08-63D1-AB9D18D04D2F}"/>
          </ac:spMkLst>
        </pc:spChg>
        <pc:spChg chg="mod">
          <ac:chgData name="Bright, Miranda" userId="1f447578-ee5b-42d9-9d18-9e8b27d91a7a" providerId="ADAL" clId="{C31B1BE1-FCBF-4B14-84B4-50586C756676}" dt="2026-06-10T02:41:03.068" v="3438" actId="1076"/>
          <ac:spMkLst>
            <pc:docMk/>
            <pc:sldMk cId="1097372997" sldId="323"/>
            <ac:spMk id="3" creationId="{40CE6BAC-C0CD-BB21-7CCA-660F7CB08156}"/>
          </ac:spMkLst>
        </pc:spChg>
      </pc:sldChg>
      <pc:sldChg chg="add del setBg">
        <pc:chgData name="Bright, Miranda" userId="1f447578-ee5b-42d9-9d18-9e8b27d91a7a" providerId="ADAL" clId="{C31B1BE1-FCBF-4B14-84B4-50586C756676}" dt="2026-06-10T02:39:14.268" v="3410"/>
        <pc:sldMkLst>
          <pc:docMk/>
          <pc:sldMk cId="2303362736" sldId="323"/>
        </pc:sldMkLst>
      </pc:sldChg>
      <pc:sldChg chg="addSp delSp modSp add mod ord">
        <pc:chgData name="Bright, Miranda" userId="1f447578-ee5b-42d9-9d18-9e8b27d91a7a" providerId="ADAL" clId="{C31B1BE1-FCBF-4B14-84B4-50586C756676}" dt="2026-06-10T10:08:23.136" v="3924" actId="962"/>
        <pc:sldMkLst>
          <pc:docMk/>
          <pc:sldMk cId="3059789933" sldId="324"/>
        </pc:sldMkLst>
        <pc:spChg chg="del">
          <ac:chgData name="Bright, Miranda" userId="1f447578-ee5b-42d9-9d18-9e8b27d91a7a" providerId="ADAL" clId="{C31B1BE1-FCBF-4B14-84B4-50586C756676}" dt="2026-06-10T10:00:34.907" v="3835" actId="478"/>
          <ac:spMkLst>
            <pc:docMk/>
            <pc:sldMk cId="3059789933" sldId="324"/>
            <ac:spMk id="2" creationId="{1C686432-AD55-5795-0F25-85945A6D1D8B}"/>
          </ac:spMkLst>
        </pc:spChg>
        <pc:spChg chg="del">
          <ac:chgData name="Bright, Miranda" userId="1f447578-ee5b-42d9-9d18-9e8b27d91a7a" providerId="ADAL" clId="{C31B1BE1-FCBF-4B14-84B4-50586C756676}" dt="2026-06-10T10:00:34.907" v="3835" actId="478"/>
          <ac:spMkLst>
            <pc:docMk/>
            <pc:sldMk cId="3059789933" sldId="324"/>
            <ac:spMk id="3" creationId="{F041CBAB-D42F-3B5C-7FC3-B470F8AD5D08}"/>
          </ac:spMkLst>
        </pc:spChg>
        <pc:spChg chg="add mod">
          <ac:chgData name="Bright, Miranda" userId="1f447578-ee5b-42d9-9d18-9e8b27d91a7a" providerId="ADAL" clId="{C31B1BE1-FCBF-4B14-84B4-50586C756676}" dt="2026-06-10T10:03:53.774" v="3865" actId="20577"/>
          <ac:spMkLst>
            <pc:docMk/>
            <pc:sldMk cId="3059789933" sldId="324"/>
            <ac:spMk id="4" creationId="{3FC67537-9679-FFD1-D7A0-6A168C06A05F}"/>
          </ac:spMkLst>
        </pc:spChg>
        <pc:spChg chg="add del mod">
          <ac:chgData name="Bright, Miranda" userId="1f447578-ee5b-42d9-9d18-9e8b27d91a7a" providerId="ADAL" clId="{C31B1BE1-FCBF-4B14-84B4-50586C756676}" dt="2026-06-10T10:03:20.240" v="3850" actId="931"/>
          <ac:spMkLst>
            <pc:docMk/>
            <pc:sldMk cId="3059789933" sldId="324"/>
            <ac:spMk id="5" creationId="{5901A96F-7A3A-66BF-842B-4899423AAC02}"/>
          </ac:spMkLst>
        </pc:spChg>
        <pc:picChg chg="add mod ord">
          <ac:chgData name="Bright, Miranda" userId="1f447578-ee5b-42d9-9d18-9e8b27d91a7a" providerId="ADAL" clId="{C31B1BE1-FCBF-4B14-84B4-50586C756676}" dt="2026-06-10T10:07:58.754" v="3914" actId="962"/>
          <ac:picMkLst>
            <pc:docMk/>
            <pc:sldMk cId="3059789933" sldId="324"/>
            <ac:picMk id="7" creationId="{C266BCF6-737F-338D-11B2-09095D6B3020}"/>
          </ac:picMkLst>
        </pc:picChg>
        <pc:picChg chg="add mod">
          <ac:chgData name="Bright, Miranda" userId="1f447578-ee5b-42d9-9d18-9e8b27d91a7a" providerId="ADAL" clId="{C31B1BE1-FCBF-4B14-84B4-50586C756676}" dt="2026-06-10T10:08:15.825" v="3920" actId="962"/>
          <ac:picMkLst>
            <pc:docMk/>
            <pc:sldMk cId="3059789933" sldId="324"/>
            <ac:picMk id="8" creationId="{61CC0FD9-B1FC-9300-6C0B-2FC1519FA670}"/>
          </ac:picMkLst>
        </pc:picChg>
        <pc:picChg chg="add mod">
          <ac:chgData name="Bright, Miranda" userId="1f447578-ee5b-42d9-9d18-9e8b27d91a7a" providerId="ADAL" clId="{C31B1BE1-FCBF-4B14-84B4-50586C756676}" dt="2026-06-10T10:08:23.136" v="3924" actId="962"/>
          <ac:picMkLst>
            <pc:docMk/>
            <pc:sldMk cId="3059789933" sldId="324"/>
            <ac:picMk id="10" creationId="{52BAFD5D-DD99-0F26-5F7B-ACDD340F16B9}"/>
          </ac:picMkLst>
        </pc:picChg>
        <pc:picChg chg="del">
          <ac:chgData name="Bright, Miranda" userId="1f447578-ee5b-42d9-9d18-9e8b27d91a7a" providerId="ADAL" clId="{C31B1BE1-FCBF-4B14-84B4-50586C756676}" dt="2026-06-10T10:00:34.907" v="3835" actId="478"/>
          <ac:picMkLst>
            <pc:docMk/>
            <pc:sldMk cId="3059789933" sldId="324"/>
            <ac:picMk id="1026" creationId="{6EA45B67-5760-EA31-4FBE-31EA626F99B8}"/>
          </ac:picMkLst>
        </pc:picChg>
      </pc:sldChg>
    </pc:docChg>
  </pc:docChgLst>
  <pc:docChgLst>
    <pc:chgData name="Denny, Jamelyn" userId="S::jamelyn.denny@education.ne.gov::56f16845-f2e8-4f56-8cd6-9a97e62562f2" providerId="AD" clId="Web-{25353A6B-857A-5E54-D5EF-84A68C7AA1D9}"/>
    <pc:docChg chg="addSld delSld modSld">
      <pc:chgData name="Denny, Jamelyn" userId="S::jamelyn.denny@education.ne.gov::56f16845-f2e8-4f56-8cd6-9a97e62562f2" providerId="AD" clId="Web-{25353A6B-857A-5E54-D5EF-84A68C7AA1D9}" dt="2026-06-02T20:50:03.874" v="569" actId="20577"/>
      <pc:docMkLst>
        <pc:docMk/>
      </pc:docMkLst>
      <pc:sldChg chg="modSp add replId">
        <pc:chgData name="Denny, Jamelyn" userId="S::jamelyn.denny@education.ne.gov::56f16845-f2e8-4f56-8cd6-9a97e62562f2" providerId="AD" clId="Web-{25353A6B-857A-5E54-D5EF-84A68C7AA1D9}" dt="2026-06-02T19:47:58.863" v="5" actId="20577"/>
        <pc:sldMkLst>
          <pc:docMk/>
          <pc:sldMk cId="3121940080" sldId="305"/>
        </pc:sldMkLst>
        <pc:spChg chg="mod">
          <ac:chgData name="Denny, Jamelyn" userId="S::jamelyn.denny@education.ne.gov::56f16845-f2e8-4f56-8cd6-9a97e62562f2" providerId="AD" clId="Web-{25353A6B-857A-5E54-D5EF-84A68C7AA1D9}" dt="2026-06-02T19:47:58.863" v="5" actId="20577"/>
          <ac:spMkLst>
            <pc:docMk/>
            <pc:sldMk cId="3121940080" sldId="305"/>
            <ac:spMk id="2" creationId="{614CEABF-F74E-2063-EB33-4244273C5B05}"/>
          </ac:spMkLst>
        </pc:spChg>
      </pc:sldChg>
      <pc:sldChg chg="modSp add replId">
        <pc:chgData name="Denny, Jamelyn" userId="S::jamelyn.denny@education.ne.gov::56f16845-f2e8-4f56-8cd6-9a97e62562f2" providerId="AD" clId="Web-{25353A6B-857A-5E54-D5EF-84A68C7AA1D9}" dt="2026-06-02T20:24:29.081" v="115" actId="20577"/>
        <pc:sldMkLst>
          <pc:docMk/>
          <pc:sldMk cId="1126457527" sldId="306"/>
        </pc:sldMkLst>
        <pc:spChg chg="mod">
          <ac:chgData name="Denny, Jamelyn" userId="S::jamelyn.denny@education.ne.gov::56f16845-f2e8-4f56-8cd6-9a97e62562f2" providerId="AD" clId="Web-{25353A6B-857A-5E54-D5EF-84A68C7AA1D9}" dt="2026-06-02T20:24:29.081" v="115" actId="20577"/>
          <ac:spMkLst>
            <pc:docMk/>
            <pc:sldMk cId="1126457527" sldId="306"/>
            <ac:spMk id="3" creationId="{D82A6C6A-6BB9-6015-E9E9-24279547024E}"/>
          </ac:spMkLst>
        </pc:spChg>
      </pc:sldChg>
      <pc:sldChg chg="addSp modSp add replId">
        <pc:chgData name="Denny, Jamelyn" userId="S::jamelyn.denny@education.ne.gov::56f16845-f2e8-4f56-8cd6-9a97e62562f2" providerId="AD" clId="Web-{25353A6B-857A-5E54-D5EF-84A68C7AA1D9}" dt="2026-06-02T20:29:23.724" v="232" actId="1076"/>
        <pc:sldMkLst>
          <pc:docMk/>
          <pc:sldMk cId="572200143" sldId="307"/>
        </pc:sldMkLst>
        <pc:spChg chg="mod">
          <ac:chgData name="Denny, Jamelyn" userId="S::jamelyn.denny@education.ne.gov::56f16845-f2e8-4f56-8cd6-9a97e62562f2" providerId="AD" clId="Web-{25353A6B-857A-5E54-D5EF-84A68C7AA1D9}" dt="2026-06-02T20:27:00.801" v="158" actId="20577"/>
          <ac:spMkLst>
            <pc:docMk/>
            <pc:sldMk cId="572200143" sldId="307"/>
            <ac:spMk id="2" creationId="{E051945F-E8C5-923A-E07D-C303252CCB13}"/>
          </ac:spMkLst>
        </pc:spChg>
        <pc:spChg chg="mod">
          <ac:chgData name="Denny, Jamelyn" userId="S::jamelyn.denny@education.ne.gov::56f16845-f2e8-4f56-8cd6-9a97e62562f2" providerId="AD" clId="Web-{25353A6B-857A-5E54-D5EF-84A68C7AA1D9}" dt="2026-06-02T20:28:41.599" v="227" actId="20577"/>
          <ac:spMkLst>
            <pc:docMk/>
            <pc:sldMk cId="572200143" sldId="307"/>
            <ac:spMk id="3" creationId="{5F41053E-81E0-F7E3-0A61-7FCAD8A0AB61}"/>
          </ac:spMkLst>
        </pc:spChg>
        <pc:picChg chg="add mod">
          <ac:chgData name="Denny, Jamelyn" userId="S::jamelyn.denny@education.ne.gov::56f16845-f2e8-4f56-8cd6-9a97e62562f2" providerId="AD" clId="Web-{25353A6B-857A-5E54-D5EF-84A68C7AA1D9}" dt="2026-06-02T20:29:23.724" v="232" actId="1076"/>
          <ac:picMkLst>
            <pc:docMk/>
            <pc:sldMk cId="572200143" sldId="307"/>
            <ac:picMk id="4" creationId="{4210573F-D901-6541-9177-C22C4B694DF9}"/>
          </ac:picMkLst>
        </pc:picChg>
      </pc:sldChg>
      <pc:sldChg chg="delSp modSp add replId">
        <pc:chgData name="Denny, Jamelyn" userId="S::jamelyn.denny@education.ne.gov::56f16845-f2e8-4f56-8cd6-9a97e62562f2" providerId="AD" clId="Web-{25353A6B-857A-5E54-D5EF-84A68C7AA1D9}" dt="2026-06-02T20:43:25.246" v="442" actId="20577"/>
        <pc:sldMkLst>
          <pc:docMk/>
          <pc:sldMk cId="2216516938" sldId="309"/>
        </pc:sldMkLst>
        <pc:spChg chg="mod">
          <ac:chgData name="Denny, Jamelyn" userId="S::jamelyn.denny@education.ne.gov::56f16845-f2e8-4f56-8cd6-9a97e62562f2" providerId="AD" clId="Web-{25353A6B-857A-5E54-D5EF-84A68C7AA1D9}" dt="2026-06-02T20:43:25.246" v="442" actId="20577"/>
          <ac:spMkLst>
            <pc:docMk/>
            <pc:sldMk cId="2216516938" sldId="309"/>
            <ac:spMk id="3" creationId="{409B07C1-6E90-8F77-91BC-82744AAE10B3}"/>
          </ac:spMkLst>
        </pc:spChg>
      </pc:sldChg>
      <pc:sldChg chg="modSp add replId">
        <pc:chgData name="Denny, Jamelyn" userId="S::jamelyn.denny@education.ne.gov::56f16845-f2e8-4f56-8cd6-9a97e62562f2" providerId="AD" clId="Web-{25353A6B-857A-5E54-D5EF-84A68C7AA1D9}" dt="2026-06-02T20:50:03.874" v="569" actId="20577"/>
        <pc:sldMkLst>
          <pc:docMk/>
          <pc:sldMk cId="2280520495" sldId="310"/>
        </pc:sldMkLst>
        <pc:spChg chg="mod">
          <ac:chgData name="Denny, Jamelyn" userId="S::jamelyn.denny@education.ne.gov::56f16845-f2e8-4f56-8cd6-9a97e62562f2" providerId="AD" clId="Web-{25353A6B-857A-5E54-D5EF-84A68C7AA1D9}" dt="2026-06-02T20:44:55.028" v="447" actId="20577"/>
          <ac:spMkLst>
            <pc:docMk/>
            <pc:sldMk cId="2280520495" sldId="310"/>
            <ac:spMk id="2" creationId="{4CAACEB7-BC97-B626-3BE9-5C9702B9EDC9}"/>
          </ac:spMkLst>
        </pc:spChg>
        <pc:spChg chg="mod">
          <ac:chgData name="Denny, Jamelyn" userId="S::jamelyn.denny@education.ne.gov::56f16845-f2e8-4f56-8cd6-9a97e62562f2" providerId="AD" clId="Web-{25353A6B-857A-5E54-D5EF-84A68C7AA1D9}" dt="2026-06-02T20:50:03.874" v="569" actId="20577"/>
          <ac:spMkLst>
            <pc:docMk/>
            <pc:sldMk cId="2280520495" sldId="310"/>
            <ac:spMk id="3" creationId="{79964213-227D-EE60-3788-D63457A5C685}"/>
          </ac:spMkLst>
        </pc:spChg>
      </pc:sldChg>
    </pc:docChg>
  </pc:docChgLst>
  <pc:docChgLst>
    <pc:chgData name="Denny, Jamelyn" userId="S::jamelyn.denny@education.ne.gov::56f16845-f2e8-4f56-8cd6-9a97e62562f2" providerId="AD" clId="Web-{B6AB3068-59DF-56CC-2C82-5F8D44F7CBAB}"/>
    <pc:docChg chg="modSld">
      <pc:chgData name="Denny, Jamelyn" userId="S::jamelyn.denny@education.ne.gov::56f16845-f2e8-4f56-8cd6-9a97e62562f2" providerId="AD" clId="Web-{B6AB3068-59DF-56CC-2C82-5F8D44F7CBAB}" dt="2026-06-04T17:37:05.875" v="19" actId="20577"/>
      <pc:docMkLst>
        <pc:docMk/>
      </pc:docMkLst>
      <pc:sldChg chg="modSp">
        <pc:chgData name="Denny, Jamelyn" userId="S::jamelyn.denny@education.ne.gov::56f16845-f2e8-4f56-8cd6-9a97e62562f2" providerId="AD" clId="Web-{B6AB3068-59DF-56CC-2C82-5F8D44F7CBAB}" dt="2026-06-04T17:37:05.875" v="19" actId="20577"/>
        <pc:sldMkLst>
          <pc:docMk/>
          <pc:sldMk cId="1126457527" sldId="306"/>
        </pc:sldMkLst>
        <pc:spChg chg="mod">
          <ac:chgData name="Denny, Jamelyn" userId="S::jamelyn.denny@education.ne.gov::56f16845-f2e8-4f56-8cd6-9a97e62562f2" providerId="AD" clId="Web-{B6AB3068-59DF-56CC-2C82-5F8D44F7CBAB}" dt="2026-06-04T17:37:05.875" v="19" actId="20577"/>
          <ac:spMkLst>
            <pc:docMk/>
            <pc:sldMk cId="1126457527" sldId="306"/>
            <ac:spMk id="3" creationId="{D82A6C6A-6BB9-6015-E9E9-24279547024E}"/>
          </ac:spMkLst>
        </pc:spChg>
        <pc:spChg chg="mod">
          <ac:chgData name="Denny, Jamelyn" userId="S::jamelyn.denny@education.ne.gov::56f16845-f2e8-4f56-8cd6-9a97e62562f2" providerId="AD" clId="Web-{B6AB3068-59DF-56CC-2C82-5F8D44F7CBAB}" dt="2026-06-04T17:36:31.281" v="0" actId="20577"/>
          <ac:spMkLst>
            <pc:docMk/>
            <pc:sldMk cId="1126457527" sldId="306"/>
            <ac:spMk id="4" creationId="{C1600F81-4920-7F8C-992E-ACC4A17451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87C78-EEEA-49ED-9EAF-6369C7C45E52}" type="datetimeFigureOut">
              <a:rPr lang="en-US" smtClean="0"/>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27D02-5D32-4F9F-87D8-B305AC1BB25B}" type="slidenum">
              <a:rPr lang="en-US" smtClean="0"/>
              <a:t>‹#›</a:t>
            </a:fld>
            <a:endParaRPr lang="en-US"/>
          </a:p>
        </p:txBody>
      </p:sp>
    </p:spTree>
    <p:extLst>
      <p:ext uri="{BB962C8B-B14F-4D97-AF65-F5344CB8AC3E}">
        <p14:creationId xmlns:p14="http://schemas.microsoft.com/office/powerpoint/2010/main" val="40657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A27D02-5D32-4F9F-87D8-B305AC1BB25B}" type="slidenum">
              <a:rPr lang="en-US" smtClean="0"/>
              <a:t>1</a:t>
            </a:fld>
            <a:endParaRPr lang="en-US"/>
          </a:p>
        </p:txBody>
      </p:sp>
    </p:spTree>
    <p:extLst>
      <p:ext uri="{BB962C8B-B14F-4D97-AF65-F5344CB8AC3E}">
        <p14:creationId xmlns:p14="http://schemas.microsoft.com/office/powerpoint/2010/main" val="4214081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Teaching is hard work, and the people around us matter more than we sometimes realize. In every profession, there are people who help others grow. These are the marigolds.</a:t>
            </a:r>
          </a:p>
          <a:p>
            <a:endParaRPr lang="en-US"/>
          </a:p>
          <a:p>
            <a:r>
              <a:rPr lang="en-US"/>
              <a:t>Marigolds are encouraging, supportive, positive, and willing to help. They celebrate successes, share ideas, and remind us why we chose this profession. When you spend time around marigolds, you leave conversations feeling more hopeful, capable, and motivated.</a:t>
            </a:r>
          </a:p>
          <a:p>
            <a:endParaRPr lang="en-US"/>
          </a:p>
          <a:p>
            <a:r>
              <a:rPr lang="en-US"/>
              <a:t>Just like marigolds help gardens thrive, positive educators help schools thrive.</a:t>
            </a:r>
          </a:p>
          <a:p>
            <a:endParaRPr lang="en-US"/>
          </a:p>
        </p:txBody>
      </p:sp>
      <p:sp>
        <p:nvSpPr>
          <p:cNvPr id="4" name="Slide Number Placeholder 3"/>
          <p:cNvSpPr>
            <a:spLocks noGrp="1"/>
          </p:cNvSpPr>
          <p:nvPr>
            <p:ph type="sldNum" sz="quarter" idx="5"/>
          </p:nvPr>
        </p:nvSpPr>
        <p:spPr/>
        <p:txBody>
          <a:bodyPr/>
          <a:lstStyle/>
          <a:p>
            <a:fld id="{4DA27D02-5D32-4F9F-87D8-B305AC1BB25B}" type="slidenum">
              <a:rPr lang="en-US" smtClean="0"/>
              <a:t>3</a:t>
            </a:fld>
            <a:endParaRPr lang="en-US"/>
          </a:p>
        </p:txBody>
      </p:sp>
    </p:spTree>
    <p:extLst>
      <p:ext uri="{BB962C8B-B14F-4D97-AF65-F5344CB8AC3E}">
        <p14:creationId xmlns:p14="http://schemas.microsoft.com/office/powerpoint/2010/main" val="74283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every profession also has walnut trees.</a:t>
            </a:r>
          </a:p>
          <a:p>
            <a:endParaRPr lang="en-US"/>
          </a:p>
          <a:p>
            <a:r>
              <a:rPr lang="en-US"/>
              <a:t>Walnut trees represent negativity, discouragement, and constant criticism. These are the people who drain energy, focus only on problems, and make others question themselves or the work they do.</a:t>
            </a:r>
          </a:p>
          <a:p>
            <a:endParaRPr lang="en-US"/>
          </a:p>
          <a:p>
            <a:r>
              <a:rPr lang="en-US"/>
              <a:t>The important thing to remember is that negativity spreads just as easily as positivity. The people we surround ourselves with can shape our mindset, our energy, and even our passion for teaching.</a:t>
            </a:r>
          </a:p>
          <a:p>
            <a:endParaRPr lang="en-US"/>
          </a:p>
          <a:p>
            <a:r>
              <a:rPr lang="en-US"/>
              <a:t>That is why it is so important to recognize the difference and intentionally choose who influences you.</a:t>
            </a:r>
          </a:p>
        </p:txBody>
      </p:sp>
      <p:sp>
        <p:nvSpPr>
          <p:cNvPr id="4" name="Slide Number Placeholder 3"/>
          <p:cNvSpPr>
            <a:spLocks noGrp="1"/>
          </p:cNvSpPr>
          <p:nvPr>
            <p:ph type="sldNum" sz="quarter" idx="5"/>
          </p:nvPr>
        </p:nvSpPr>
        <p:spPr/>
        <p:txBody>
          <a:bodyPr/>
          <a:lstStyle/>
          <a:p>
            <a:fld id="{4DA27D02-5D32-4F9F-87D8-B305AC1BB25B}" type="slidenum">
              <a:rPr lang="en-US" smtClean="0"/>
              <a:t>4</a:t>
            </a:fld>
            <a:endParaRPr lang="en-US"/>
          </a:p>
        </p:txBody>
      </p:sp>
    </p:spTree>
    <p:extLst>
      <p:ext uri="{BB962C8B-B14F-4D97-AF65-F5344CB8AC3E}">
        <p14:creationId xmlns:p14="http://schemas.microsoft.com/office/powerpoint/2010/main" val="416635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educators, we all have a choice in what we grow in our profession and classrooms.</a:t>
            </a:r>
          </a:p>
          <a:p>
            <a:endParaRPr lang="en-US"/>
          </a:p>
          <a:p>
            <a:r>
              <a:rPr lang="en-US"/>
              <a:t>We can choose encouragement over criticism.</a:t>
            </a:r>
          </a:p>
          <a:p>
            <a:endParaRPr lang="en-US"/>
          </a:p>
          <a:p>
            <a:r>
              <a:rPr lang="en-US"/>
              <a:t>We can choose support over competition.</a:t>
            </a:r>
          </a:p>
          <a:p>
            <a:endParaRPr lang="en-US"/>
          </a:p>
          <a:p>
            <a:r>
              <a:rPr lang="en-US"/>
              <a:t>We can choose to help others grow.</a:t>
            </a:r>
          </a:p>
          <a:p>
            <a:endParaRPr lang="en-US"/>
          </a:p>
          <a:p>
            <a:r>
              <a:rPr lang="en-US"/>
              <a:t>Seek out the marigolds. Learn from them. And most importantly, be a marigold for someone else.</a:t>
            </a:r>
          </a:p>
          <a:p>
            <a:endParaRPr lang="en-US"/>
          </a:p>
          <a:p>
            <a:r>
              <a:rPr lang="en-US"/>
              <a:t>I encourage you to grow good things. Be a marigold.</a:t>
            </a:r>
          </a:p>
        </p:txBody>
      </p:sp>
      <p:sp>
        <p:nvSpPr>
          <p:cNvPr id="4" name="Slide Number Placeholder 3"/>
          <p:cNvSpPr>
            <a:spLocks noGrp="1"/>
          </p:cNvSpPr>
          <p:nvPr>
            <p:ph type="sldNum" sz="quarter" idx="5"/>
          </p:nvPr>
        </p:nvSpPr>
        <p:spPr/>
        <p:txBody>
          <a:bodyPr/>
          <a:lstStyle/>
          <a:p>
            <a:fld id="{4DA27D02-5D32-4F9F-87D8-B305AC1BB25B}" type="slidenum">
              <a:rPr lang="en-US" smtClean="0"/>
              <a:t>5</a:t>
            </a:fld>
            <a:endParaRPr lang="en-US"/>
          </a:p>
        </p:txBody>
      </p:sp>
    </p:spTree>
    <p:extLst>
      <p:ext uri="{BB962C8B-B14F-4D97-AF65-F5344CB8AC3E}">
        <p14:creationId xmlns:p14="http://schemas.microsoft.com/office/powerpoint/2010/main" val="35251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C74C6-D30A-7204-6B41-7FDEE20BF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090C3-AE4B-97C2-06CC-764D1F191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21882-081C-245A-6FC3-CB9802DDE3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4A229E-0D21-9C8F-0165-A540BD6D62B4}"/>
              </a:ext>
            </a:extLst>
          </p:cNvPr>
          <p:cNvSpPr>
            <a:spLocks noGrp="1"/>
          </p:cNvSpPr>
          <p:nvPr>
            <p:ph type="sldNum" sz="quarter" idx="5"/>
          </p:nvPr>
        </p:nvSpPr>
        <p:spPr/>
        <p:txBody>
          <a:bodyPr/>
          <a:lstStyle/>
          <a:p>
            <a:fld id="{4DA27D02-5D32-4F9F-87D8-B305AC1BB25B}" type="slidenum">
              <a:rPr lang="en-US" smtClean="0"/>
              <a:t>8</a:t>
            </a:fld>
            <a:endParaRPr lang="en-US"/>
          </a:p>
        </p:txBody>
      </p:sp>
    </p:spTree>
    <p:extLst>
      <p:ext uri="{BB962C8B-B14F-4D97-AF65-F5344CB8AC3E}">
        <p14:creationId xmlns:p14="http://schemas.microsoft.com/office/powerpoint/2010/main" val="979560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A77B-E5DF-FDFA-1226-01C225429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D1E45-4143-3A99-963B-758F5AB68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E47DD-3488-8D4D-16A3-AF247B984E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6B22D2-0DF0-4D30-3272-E2705C6933CF}"/>
              </a:ext>
            </a:extLst>
          </p:cNvPr>
          <p:cNvSpPr>
            <a:spLocks noGrp="1"/>
          </p:cNvSpPr>
          <p:nvPr>
            <p:ph type="sldNum" sz="quarter" idx="5"/>
          </p:nvPr>
        </p:nvSpPr>
        <p:spPr/>
        <p:txBody>
          <a:bodyPr/>
          <a:lstStyle/>
          <a:p>
            <a:fld id="{4DA27D02-5D32-4F9F-87D8-B305AC1BB25B}" type="slidenum">
              <a:rPr lang="en-US" smtClean="0"/>
              <a:t>25</a:t>
            </a:fld>
            <a:endParaRPr lang="en-US"/>
          </a:p>
        </p:txBody>
      </p:sp>
    </p:spTree>
    <p:extLst>
      <p:ext uri="{BB962C8B-B14F-4D97-AF65-F5344CB8AC3E}">
        <p14:creationId xmlns:p14="http://schemas.microsoft.com/office/powerpoint/2010/main" val="325394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CTE State Model Programs of Study and course-based standards are revised on a five-year cycle to remain responsive to the rapid advances and needs of business and industry, help students explore a variety of postsecondary options and corresponding entrance requirements to help identify their next steps, and to align to changes in postsecondary programs.</a:t>
            </a:r>
          </a:p>
        </p:txBody>
      </p:sp>
      <p:sp>
        <p:nvSpPr>
          <p:cNvPr id="4" name="Slide Number Placeholder 3"/>
          <p:cNvSpPr>
            <a:spLocks noGrp="1"/>
          </p:cNvSpPr>
          <p:nvPr>
            <p:ph type="sldNum" sz="quarter" idx="5"/>
          </p:nvPr>
        </p:nvSpPr>
        <p:spPr/>
        <p:txBody>
          <a:bodyPr/>
          <a:lstStyle/>
          <a:p>
            <a:fld id="{4DA27D02-5D32-4F9F-87D8-B305AC1BB25B}" type="slidenum">
              <a:rPr lang="en-US" smtClean="0"/>
              <a:t>35</a:t>
            </a:fld>
            <a:endParaRPr lang="en-US"/>
          </a:p>
        </p:txBody>
      </p:sp>
    </p:spTree>
    <p:extLst>
      <p:ext uri="{BB962C8B-B14F-4D97-AF65-F5344CB8AC3E}">
        <p14:creationId xmlns:p14="http://schemas.microsoft.com/office/powerpoint/2010/main" val="139686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9FC2D-123E-ED68-2ACF-864422068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07E456-7727-C67D-DB53-F74380C22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D19B3-B69B-8B24-3DEC-D7315C39D9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3FA124-71E1-26AC-F955-FF37DF187043}"/>
              </a:ext>
            </a:extLst>
          </p:cNvPr>
          <p:cNvSpPr>
            <a:spLocks noGrp="1"/>
          </p:cNvSpPr>
          <p:nvPr>
            <p:ph type="sldNum" sz="quarter" idx="5"/>
          </p:nvPr>
        </p:nvSpPr>
        <p:spPr/>
        <p:txBody>
          <a:bodyPr/>
          <a:lstStyle/>
          <a:p>
            <a:fld id="{4DA27D02-5D32-4F9F-87D8-B305AC1BB25B}" type="slidenum">
              <a:rPr lang="en-US" smtClean="0"/>
              <a:t>42</a:t>
            </a:fld>
            <a:endParaRPr lang="en-US"/>
          </a:p>
        </p:txBody>
      </p:sp>
    </p:spTree>
    <p:extLst>
      <p:ext uri="{BB962C8B-B14F-4D97-AF65-F5344CB8AC3E}">
        <p14:creationId xmlns:p14="http://schemas.microsoft.com/office/powerpoint/2010/main" val="159707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CC3A-D30D-6F35-B0A8-82543AB8E9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787F07-6F71-7723-DCD8-FBE7C7FA1D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B47EB7-85C3-668C-39C8-D334C197A48F}"/>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5" name="Footer Placeholder 4">
            <a:extLst>
              <a:ext uri="{FF2B5EF4-FFF2-40B4-BE49-F238E27FC236}">
                <a16:creationId xmlns:a16="http://schemas.microsoft.com/office/drawing/2014/main" id="{61662465-DBBA-6290-3FA0-3CF2AD9AB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C6E5A-D6C8-F4C0-9E1E-D85DC0A3E417}"/>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153202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39D4-0F96-9304-AB00-D2E24AD268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7B03C-4673-DB23-27C3-FC04C484D5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DCB58-B08F-6620-0559-8C11F290C1BD}"/>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5" name="Footer Placeholder 4">
            <a:extLst>
              <a:ext uri="{FF2B5EF4-FFF2-40B4-BE49-F238E27FC236}">
                <a16:creationId xmlns:a16="http://schemas.microsoft.com/office/drawing/2014/main" id="{FBE34329-C681-880A-C84B-17AF852DE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6AF9C-E151-D02B-CB32-1CB5A642CC9C}"/>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3539473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79EB7A-BD52-1EC1-C689-DC4499309C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AE4A11-BB7B-CF16-2884-ECFC4A87A0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E1ED8-3C66-22BC-CEEC-3393F76C2391}"/>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5" name="Footer Placeholder 4">
            <a:extLst>
              <a:ext uri="{FF2B5EF4-FFF2-40B4-BE49-F238E27FC236}">
                <a16:creationId xmlns:a16="http://schemas.microsoft.com/office/drawing/2014/main" id="{FFFA8121-9361-632E-DA2E-A6CCFA87A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2B17C-603D-5713-416B-0E24A419F08D}"/>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21931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A68D7-D1DB-0EBF-9E4D-E7AD7D6F4B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A82B4-2B26-9A7C-32E5-F793E54EEC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B6F1D-D2EA-F622-FE13-F8C583638C94}"/>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5" name="Footer Placeholder 4">
            <a:extLst>
              <a:ext uri="{FF2B5EF4-FFF2-40B4-BE49-F238E27FC236}">
                <a16:creationId xmlns:a16="http://schemas.microsoft.com/office/drawing/2014/main" id="{EF1B155C-5ED7-3764-ED14-D7D7E8DA9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EFD06B-B9C0-42CB-E2CE-8AAD82D15B41}"/>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404503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BD14-7055-15B3-73FB-5688C5BDB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2492EA-D2F5-D212-D014-D75C2F80EF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770F2-3C5C-3CC8-C663-FC498191AD20}"/>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5" name="Footer Placeholder 4">
            <a:extLst>
              <a:ext uri="{FF2B5EF4-FFF2-40B4-BE49-F238E27FC236}">
                <a16:creationId xmlns:a16="http://schemas.microsoft.com/office/drawing/2014/main" id="{8AAABC1B-DAA5-5AD3-C56E-0115B8F3F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A0E76-244A-9861-8C1E-DEB7985CD3E8}"/>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392883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4919-161D-D1C4-C3D4-AE71964BB6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55F98B-D362-DF13-3934-9517BAB84F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9D1BF4-22DF-0E42-2602-38078A2EC6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893B3F-CE30-B7F7-C8D3-700D7E7BD6F8}"/>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6" name="Footer Placeholder 5">
            <a:extLst>
              <a:ext uri="{FF2B5EF4-FFF2-40B4-BE49-F238E27FC236}">
                <a16:creationId xmlns:a16="http://schemas.microsoft.com/office/drawing/2014/main" id="{CCA96976-9C2C-1243-4259-F00903566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4DF4E-E973-DFA8-6214-A001FF054400}"/>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112274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C457-5BE6-D323-13FC-4958DE4682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CF2C3D-0CAB-F576-FEB7-77C0A45C2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747975-A344-76B2-5DDE-D8062B0DD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100BA5-33A0-154A-546C-9D81AD7B9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36608-3EC1-82B0-BF20-A5A887ACC1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EEF186-E47C-B0FA-CA53-B3529B5C215B}"/>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8" name="Footer Placeholder 7">
            <a:extLst>
              <a:ext uri="{FF2B5EF4-FFF2-40B4-BE49-F238E27FC236}">
                <a16:creationId xmlns:a16="http://schemas.microsoft.com/office/drawing/2014/main" id="{EC52A161-962C-7C8E-9992-F06CFB4A8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4D6BA0-000D-EC53-7E72-A7BF6019B784}"/>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366273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EF3B-73AB-B382-E7BE-94974F61CB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9EB80A-5999-FABA-23E6-362CC5CF6DB4}"/>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4" name="Footer Placeholder 3">
            <a:extLst>
              <a:ext uri="{FF2B5EF4-FFF2-40B4-BE49-F238E27FC236}">
                <a16:creationId xmlns:a16="http://schemas.microsoft.com/office/drawing/2014/main" id="{1B4A8BF0-3EEE-D9EB-3133-62E5211B95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A2252D-7D62-CE54-1598-255CFAB002BE}"/>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420527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718242-FB14-26D1-F3B3-A51894458D8F}"/>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3" name="Footer Placeholder 2">
            <a:extLst>
              <a:ext uri="{FF2B5EF4-FFF2-40B4-BE49-F238E27FC236}">
                <a16:creationId xmlns:a16="http://schemas.microsoft.com/office/drawing/2014/main" id="{49B97B4E-FC65-6D06-DA16-F8DD74A06D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CFC6D-0919-A0E0-5A9D-E343BC985F01}"/>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116375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1698-6379-6594-68F0-6DB15F104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8A8E0B-75D9-0E3B-8A15-1FD40C2C4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F35AA-139E-B4AE-709A-CED419A3F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3537ED-DE40-F9BC-BCBD-B31768E9B4D0}"/>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6" name="Footer Placeholder 5">
            <a:extLst>
              <a:ext uri="{FF2B5EF4-FFF2-40B4-BE49-F238E27FC236}">
                <a16:creationId xmlns:a16="http://schemas.microsoft.com/office/drawing/2014/main" id="{093069C1-CE9E-8CC4-0FFE-E398F7302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91544-625E-2189-CEFA-F45E8AC7768A}"/>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254283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4739-35AC-2386-D8F1-AC34C48F93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FA797F-4741-1B59-E1FD-BBEBA292E5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E5949D-9058-BB03-2AC5-CB533BC86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5A1A27-5FE0-EF94-CE59-A6E998B07C9B}"/>
              </a:ext>
            </a:extLst>
          </p:cNvPr>
          <p:cNvSpPr>
            <a:spLocks noGrp="1"/>
          </p:cNvSpPr>
          <p:nvPr>
            <p:ph type="dt" sz="half" idx="10"/>
          </p:nvPr>
        </p:nvSpPr>
        <p:spPr/>
        <p:txBody>
          <a:bodyPr/>
          <a:lstStyle/>
          <a:p>
            <a:fld id="{74BE421F-6942-442A-98C6-7CCEEA1E2394}" type="datetimeFigureOut">
              <a:rPr lang="en-US" smtClean="0"/>
              <a:t>6/10/2026</a:t>
            </a:fld>
            <a:endParaRPr lang="en-US"/>
          </a:p>
        </p:txBody>
      </p:sp>
      <p:sp>
        <p:nvSpPr>
          <p:cNvPr id="6" name="Footer Placeholder 5">
            <a:extLst>
              <a:ext uri="{FF2B5EF4-FFF2-40B4-BE49-F238E27FC236}">
                <a16:creationId xmlns:a16="http://schemas.microsoft.com/office/drawing/2014/main" id="{2DFB2CF6-DB2A-FE9C-8D81-A77B9D461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77F0-C952-7022-AE0C-DE581903AE15}"/>
              </a:ext>
            </a:extLst>
          </p:cNvPr>
          <p:cNvSpPr>
            <a:spLocks noGrp="1"/>
          </p:cNvSpPr>
          <p:nvPr>
            <p:ph type="sldNum" sz="quarter" idx="12"/>
          </p:nvPr>
        </p:nvSpPr>
        <p:spPr/>
        <p:txBody>
          <a:bodyPr/>
          <a:lstStyle/>
          <a:p>
            <a:fld id="{B186EE66-4520-41D2-B6C0-8103CDCC0AA4}" type="slidenum">
              <a:rPr lang="en-US" smtClean="0"/>
              <a:t>‹#›</a:t>
            </a:fld>
            <a:endParaRPr lang="en-US"/>
          </a:p>
        </p:txBody>
      </p:sp>
    </p:spTree>
    <p:extLst>
      <p:ext uri="{BB962C8B-B14F-4D97-AF65-F5344CB8AC3E}">
        <p14:creationId xmlns:p14="http://schemas.microsoft.com/office/powerpoint/2010/main" val="2398933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B0308D-5840-76B4-3E26-521C39580D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BF49B2-3B94-466E-87B3-AFD5FB2B1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0E427-6A1E-E6C0-9B15-AB747C55F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BE421F-6942-442A-98C6-7CCEEA1E2394}" type="datetimeFigureOut">
              <a:rPr lang="en-US" smtClean="0"/>
              <a:t>6/10/2026</a:t>
            </a:fld>
            <a:endParaRPr lang="en-US"/>
          </a:p>
        </p:txBody>
      </p:sp>
      <p:sp>
        <p:nvSpPr>
          <p:cNvPr id="5" name="Footer Placeholder 4">
            <a:extLst>
              <a:ext uri="{FF2B5EF4-FFF2-40B4-BE49-F238E27FC236}">
                <a16:creationId xmlns:a16="http://schemas.microsoft.com/office/drawing/2014/main" id="{5D24B9E1-6BE0-E4A4-8B4F-0AE5642056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DA38C37-555C-F3AB-1507-B00C4ED7B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86EE66-4520-41D2-B6C0-8103CDCC0AA4}" type="slidenum">
              <a:rPr lang="en-US" smtClean="0"/>
              <a:t>‹#›</a:t>
            </a:fld>
            <a:endParaRPr lang="en-US"/>
          </a:p>
        </p:txBody>
      </p:sp>
    </p:spTree>
    <p:extLst>
      <p:ext uri="{BB962C8B-B14F-4D97-AF65-F5344CB8AC3E}">
        <p14:creationId xmlns:p14="http://schemas.microsoft.com/office/powerpoint/2010/main" val="24366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8" Type="http://schemas.openxmlformats.org/officeDocument/2006/relationships/image" Target="cid:a159c24b-542b-43a9-8207-080605ff824c" TargetMode="External"/><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cid:770c5cb7-a20f-4fb9-a6dd-0cd0fee67814" TargetMode="External"/><Relationship Id="rId5" Type="http://schemas.openxmlformats.org/officeDocument/2006/relationships/image" Target="../media/image16.png"/><Relationship Id="rId10" Type="http://schemas.openxmlformats.org/officeDocument/2006/relationships/image" Target="cid:6c3e2f0f-df3a-42e3-a7ea-a22e9fb080ad" TargetMode="External"/><Relationship Id="rId4" Type="http://schemas.openxmlformats.org/officeDocument/2006/relationships/hyperlink" Target="https://shorturl.at/fCRG6" TargetMode="Externa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0.jpeg"/><Relationship Id="rId4" Type="http://schemas.openxmlformats.org/officeDocument/2006/relationships/hyperlink" Target="https://forms.gle/hZCe98nVtDP7a8QeA"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windowswear.com/conferences/" TargetMode="External"/><Relationship Id="rId3" Type="http://schemas.openxmlformats.org/officeDocument/2006/relationships/image" Target="../media/image21.png"/><Relationship Id="rId7" Type="http://schemas.openxmlformats.org/officeDocument/2006/relationships/hyperlink" Target="https://www.acteonline.org/2027-region-v-leadership-conference/" TargetMode="Externa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hyperlink" Target="https://www.careertechvision.com/" TargetMode="External"/><Relationship Id="rId5" Type="http://schemas.openxmlformats.org/officeDocument/2006/relationships/hyperlink" Target="https://www.aafcs.org/news-and-events/conferences/leadership-summit-26" TargetMode="External"/><Relationship Id="rId4" Type="http://schemas.openxmlformats.org/officeDocument/2006/relationships/hyperlink" Target="https://www.aafcs.org/news-and-events/conferences/ac2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hyperlink" Target="https://kidsfeedingkid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hyperlink" Target="mailto:nde-hosa@listserv.nebraska.gov" TargetMode="External"/><Relationship Id="rId5" Type="http://schemas.openxmlformats.org/officeDocument/2006/relationships/hyperlink" Target="mailto:nde-healthsciences@listserv.nebraska.gov" TargetMode="Externa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hyperlink" Target="https://healthscienceconsortium.org/conferenc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hyperlink" Target="https://www.cultofpedagogy.com/marigolds/?utm_source=chatgpt.com"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s://hosa.org/guidelines/" TargetMode="External"/><Relationship Id="rId5" Type="http://schemas.openxmlformats.org/officeDocument/2006/relationships/hyperlink" Target="https://hosa.org/adp/" TargetMode="External"/><Relationship Id="rId4" Type="http://schemas.openxmlformats.org/officeDocument/2006/relationships/hyperlink" Target="https://docs.google.com/document/d/1hY4aw-M4qN37NmkLNivz-Ki43EBh5Dwm/edit?usp=sharing&amp;ouid=105111278856881954299&amp;rtpof=true&amp;sd=tru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24.png"/><Relationship Id="rId4" Type="http://schemas.openxmlformats.org/officeDocument/2006/relationships/hyperlink" Target="http://www.education.ne.gov/nce"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26.jpeg"/><Relationship Id="rId5" Type="http://schemas.openxmlformats.org/officeDocument/2006/relationships/hyperlink" Target="https://www.education.ne.gov/contentareastandards/" TargetMode="Externa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29.png"/><Relationship Id="rId4" Type="http://schemas.openxmlformats.org/officeDocument/2006/relationships/hyperlink" Target="https://www.education.ne.gov/nce/cte-grants/"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30.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32.jpeg"/><Relationship Id="rId5" Type="http://schemas.openxmlformats.org/officeDocument/2006/relationships/image" Target="../media/image30.png"/><Relationship Id="rId10" Type="http://schemas.openxmlformats.org/officeDocument/2006/relationships/image" Target="../media/image36.jpeg"/><Relationship Id="rId4" Type="http://schemas.openxmlformats.org/officeDocument/2006/relationships/image" Target="../media/image31.jpeg"/><Relationship Id="rId9" Type="http://schemas.openxmlformats.org/officeDocument/2006/relationships/image" Target="../media/image35.jpeg"/></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jp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hyperlink" Target="https://oercommons.org/groups/nebraska-health-sciences/12219/" TargetMode="External"/><Relationship Id="rId5" Type="http://schemas.openxmlformats.org/officeDocument/2006/relationships/image" Target="../media/image38.jpg"/><Relationship Id="rId4" Type="http://schemas.openxmlformats.org/officeDocument/2006/relationships/hyperlink" Target="https://oercommons.org/groups/nebraska-family-consumer-sciences/415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1.png"/><Relationship Id="rId4" Type="http://schemas.openxmlformats.org/officeDocument/2006/relationships/hyperlink" Target="https://photos.app.goo.gl/vjJX2NePGmprqL3J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7.png"/><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hyperlink" Target="mailto:erin.johnson@nebraska.gov" TargetMode="External"/><Relationship Id="rId5" Type="http://schemas.openxmlformats.org/officeDocument/2006/relationships/hyperlink" Target="mailto:chelsey.greene@nebraska.gov" TargetMode="External"/><Relationship Id="rId4" Type="http://schemas.openxmlformats.org/officeDocument/2006/relationships/hyperlink" Target="mailto:miranda.bright@nebraska.gov" TargetMode="External"/><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hyperlink" Target="mailto:nde-fccla@listserv.nebraska.gov" TargetMode="External"/><Relationship Id="rId3" Type="http://schemas.openxmlformats.org/officeDocument/2006/relationships/notesSlide" Target="../notesSlides/notesSlide5.xml"/><Relationship Id="rId7" Type="http://schemas.openxmlformats.org/officeDocument/2006/relationships/hyperlink" Target="mailto:nde-fcs@listserv.nebraska.gov" TargetMode="Externa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hyperlink" Target="mailto:nde-educationtraining@listserv.nebraska.gov" TargetMode="External"/><Relationship Id="rId5" Type="http://schemas.openxmlformats.org/officeDocument/2006/relationships/hyperlink" Target="https://us12.campaign-archive.com/home/?u=8c4e5fe03f7d4d92d99bd70d6&amp;id=ab4e552fbc" TargetMode="External"/><Relationship Id="rId4" Type="http://schemas.openxmlformats.org/officeDocument/2006/relationships/image" Target="../media/image11.png"/><Relationship Id="rId9" Type="http://schemas.openxmlformats.org/officeDocument/2006/relationships/hyperlink" Target="mailto:nde-lawpublicsafety@listserv.nebraska.gov"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7.png"/><Relationship Id="rId7"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hyperlink" Target="https://sites.google.com/view/nafcs/home" TargetMode="External"/><Relationship Id="rId5" Type="http://schemas.openxmlformats.org/officeDocument/2006/relationships/hyperlink" Target="https://sites.google.com/view/fcstn/home" TargetMode="External"/><Relationship Id="rId4" Type="http://schemas.openxmlformats.org/officeDocument/2006/relationships/hyperlink" Target="https://lapsen.org/"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C16B249-F1D3-E2DE-F2B9-37E923AD3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5FC12-3FFF-58CB-D55E-7BE42F58BA01}"/>
              </a:ext>
            </a:extLst>
          </p:cNvPr>
          <p:cNvSpPr>
            <a:spLocks noGrp="1"/>
          </p:cNvSpPr>
          <p:nvPr>
            <p:ph type="title"/>
          </p:nvPr>
        </p:nvSpPr>
        <p:spPr>
          <a:xfrm>
            <a:off x="634313" y="5332541"/>
            <a:ext cx="9308757" cy="1325563"/>
          </a:xfrm>
        </p:spPr>
        <p:txBody>
          <a:bodyPr>
            <a:noAutofit/>
          </a:bodyPr>
          <a:lstStyle/>
          <a:p>
            <a:pPr algn="ctr"/>
            <a:r>
              <a:rPr lang="en-US" sz="3600" dirty="0">
                <a:solidFill>
                  <a:schemeClr val="accent2"/>
                </a:solidFill>
              </a:rPr>
              <a:t>Human Sciences &amp; Education &amp; </a:t>
            </a:r>
            <a:br>
              <a:rPr lang="en-US" sz="3600" dirty="0">
                <a:solidFill>
                  <a:schemeClr val="accent2"/>
                </a:solidFill>
              </a:rPr>
            </a:br>
            <a:r>
              <a:rPr lang="en-US" sz="3600" dirty="0">
                <a:solidFill>
                  <a:schemeClr val="accent2"/>
                </a:solidFill>
              </a:rPr>
              <a:t>Health Sciences Career Field Luncheon</a:t>
            </a:r>
          </a:p>
        </p:txBody>
      </p:sp>
      <p:sp>
        <p:nvSpPr>
          <p:cNvPr id="4" name="Title 1">
            <a:extLst>
              <a:ext uri="{FF2B5EF4-FFF2-40B4-BE49-F238E27FC236}">
                <a16:creationId xmlns:a16="http://schemas.microsoft.com/office/drawing/2014/main" id="{C0E7433D-655D-719B-B421-CA9BB9F99793}"/>
              </a:ext>
            </a:extLst>
          </p:cNvPr>
          <p:cNvSpPr txBox="1">
            <a:spLocks/>
          </p:cNvSpPr>
          <p:nvPr/>
        </p:nvSpPr>
        <p:spPr>
          <a:xfrm>
            <a:off x="634313" y="105633"/>
            <a:ext cx="93087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chemeClr val="accent2"/>
                </a:solidFill>
              </a:rPr>
              <a:t>Welcome!</a:t>
            </a:r>
          </a:p>
        </p:txBody>
      </p:sp>
    </p:spTree>
    <p:custDataLst>
      <p:tags r:id="rId1"/>
    </p:custDataLst>
    <p:extLst>
      <p:ext uri="{BB962C8B-B14F-4D97-AF65-F5344CB8AC3E}">
        <p14:creationId xmlns:p14="http://schemas.microsoft.com/office/powerpoint/2010/main" val="3577535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05947A-D98C-36D6-59C8-8CDE75DBF451}"/>
              </a:ext>
            </a:extLst>
          </p:cNvPr>
          <p:cNvSpPr txBox="1"/>
          <p:nvPr/>
        </p:nvSpPr>
        <p:spPr>
          <a:xfrm>
            <a:off x="4058214" y="228123"/>
            <a:ext cx="5887298" cy="6401753"/>
          </a:xfrm>
          <a:prstGeom prst="rect">
            <a:avLst/>
          </a:prstGeom>
          <a:noFill/>
        </p:spPr>
        <p:txBody>
          <a:bodyPr wrap="square">
            <a:spAutoFit/>
          </a:bodyPr>
          <a:lstStyle/>
          <a:p>
            <a:pPr rtl="0">
              <a:buNone/>
            </a:pPr>
            <a:r>
              <a:rPr lang="en-US" sz="2400" b="0" i="0" u="none" strike="noStrike" dirty="0">
                <a:solidFill>
                  <a:srgbClr val="000000"/>
                </a:solidFill>
                <a:effectLst/>
                <a:latin typeface="+mj-lt"/>
              </a:rPr>
              <a:t>Teacher of the Year (1-5 Years)</a:t>
            </a:r>
            <a:endParaRPr lang="en-US" sz="2400" b="0" dirty="0">
              <a:effectLst/>
              <a:latin typeface="+mj-lt"/>
            </a:endParaRPr>
          </a:p>
          <a:p>
            <a:pPr>
              <a:spcBef>
                <a:spcPts val="1000"/>
              </a:spcBef>
            </a:pPr>
            <a:r>
              <a:rPr lang="en-US" sz="2400" dirty="0">
                <a:solidFill>
                  <a:srgbClr val="000000"/>
                </a:solidFill>
              </a:rPr>
              <a:t>Audrey Foster</a:t>
            </a:r>
            <a:endParaRPr lang="en-US" sz="2400" dirty="0"/>
          </a:p>
          <a:p>
            <a:pPr>
              <a:buNone/>
            </a:pPr>
            <a:endParaRPr lang="en-US" sz="2400" b="0" dirty="0">
              <a:effectLst/>
              <a:latin typeface="+mj-lt"/>
            </a:endParaRPr>
          </a:p>
          <a:p>
            <a:pPr rtl="0">
              <a:buNone/>
            </a:pPr>
            <a:r>
              <a:rPr lang="en-US" sz="2400" b="0" i="0" u="none" strike="noStrike" dirty="0">
                <a:solidFill>
                  <a:srgbClr val="000000"/>
                </a:solidFill>
                <a:effectLst/>
                <a:latin typeface="+mj-lt"/>
              </a:rPr>
              <a:t>Teacher of the Year (6-15 Years)</a:t>
            </a:r>
            <a:endParaRPr lang="en-US" sz="2400" b="0" dirty="0">
              <a:effectLst/>
              <a:latin typeface="+mj-lt"/>
            </a:endParaRPr>
          </a:p>
          <a:p>
            <a:pPr>
              <a:spcBef>
                <a:spcPts val="1000"/>
              </a:spcBef>
            </a:pPr>
            <a:r>
              <a:rPr lang="en-US" sz="2400" dirty="0">
                <a:solidFill>
                  <a:srgbClr val="000000"/>
                </a:solidFill>
              </a:rPr>
              <a:t>Sarah Hubel</a:t>
            </a:r>
            <a:endParaRPr lang="en-US" sz="2400" dirty="0"/>
          </a:p>
          <a:p>
            <a:pPr>
              <a:buNone/>
            </a:pPr>
            <a:endParaRPr lang="en-US" sz="2400" b="0" dirty="0">
              <a:effectLst/>
              <a:latin typeface="+mj-lt"/>
            </a:endParaRPr>
          </a:p>
          <a:p>
            <a:pPr rtl="0">
              <a:buNone/>
            </a:pPr>
            <a:r>
              <a:rPr lang="en-US" sz="2400" b="0" i="0" u="none" strike="noStrike" dirty="0">
                <a:solidFill>
                  <a:srgbClr val="000000"/>
                </a:solidFill>
                <a:effectLst/>
                <a:latin typeface="+mj-lt"/>
              </a:rPr>
              <a:t>Teacher of the </a:t>
            </a:r>
            <a:r>
              <a:rPr lang="en-US" sz="2400" b="0" i="0" u="none" strike="noStrike">
                <a:solidFill>
                  <a:srgbClr val="000000"/>
                </a:solidFill>
                <a:effectLst/>
                <a:latin typeface="+mj-lt"/>
              </a:rPr>
              <a:t>Year (16+ Years)</a:t>
            </a:r>
            <a:endParaRPr lang="en-US" sz="2400" b="0" dirty="0">
              <a:effectLst/>
              <a:latin typeface="+mj-lt"/>
            </a:endParaRPr>
          </a:p>
          <a:p>
            <a:pPr>
              <a:spcBef>
                <a:spcPts val="1000"/>
              </a:spcBef>
            </a:pPr>
            <a:r>
              <a:rPr lang="en-US" sz="2400" dirty="0">
                <a:solidFill>
                  <a:srgbClr val="000000"/>
                </a:solidFill>
              </a:rPr>
              <a:t>Darla Windholz</a:t>
            </a:r>
            <a:endParaRPr lang="en-US" sz="2400" dirty="0"/>
          </a:p>
          <a:p>
            <a:pPr>
              <a:buNone/>
            </a:pPr>
            <a:endParaRPr lang="en-US" sz="2400" b="0" dirty="0">
              <a:effectLst/>
              <a:latin typeface="+mj-lt"/>
            </a:endParaRPr>
          </a:p>
          <a:p>
            <a:pPr rtl="0">
              <a:buNone/>
            </a:pPr>
            <a:r>
              <a:rPr lang="en-US" sz="2400" b="0" i="0" u="none" strike="noStrike" dirty="0">
                <a:solidFill>
                  <a:srgbClr val="000000"/>
                </a:solidFill>
                <a:effectLst/>
                <a:latin typeface="+mj-lt"/>
              </a:rPr>
              <a:t>Special Service </a:t>
            </a:r>
            <a:endParaRPr lang="en-US" sz="2400" b="0" dirty="0">
              <a:effectLst/>
              <a:latin typeface="+mj-lt"/>
            </a:endParaRPr>
          </a:p>
          <a:p>
            <a:pPr rtl="0">
              <a:spcBef>
                <a:spcPts val="1000"/>
              </a:spcBef>
              <a:buNone/>
            </a:pPr>
            <a:r>
              <a:rPr lang="en-US" sz="2400" b="0" dirty="0">
                <a:effectLst/>
              </a:rPr>
              <a:t>Kristin Vest</a:t>
            </a:r>
          </a:p>
          <a:p>
            <a:pPr>
              <a:buNone/>
            </a:pPr>
            <a:endParaRPr lang="en-US" sz="2400" b="0" dirty="0">
              <a:effectLst/>
              <a:latin typeface="+mj-lt"/>
            </a:endParaRPr>
          </a:p>
          <a:p>
            <a:pPr rtl="0">
              <a:buNone/>
            </a:pPr>
            <a:r>
              <a:rPr lang="en-US" sz="2400" b="0" i="0" u="none" strike="noStrike" dirty="0">
                <a:solidFill>
                  <a:srgbClr val="000000"/>
                </a:solidFill>
                <a:effectLst/>
                <a:latin typeface="+mj-lt"/>
              </a:rPr>
              <a:t>Partnership</a:t>
            </a:r>
            <a:endParaRPr lang="en-US" sz="2400" b="0" dirty="0">
              <a:effectLst/>
              <a:latin typeface="+mj-lt"/>
            </a:endParaRPr>
          </a:p>
          <a:p>
            <a:pPr rtl="0">
              <a:spcBef>
                <a:spcPts val="1000"/>
              </a:spcBef>
              <a:buNone/>
            </a:pPr>
            <a:r>
              <a:rPr lang="en-US" sz="2400" b="0" i="0" u="none" strike="noStrike" dirty="0">
                <a:solidFill>
                  <a:srgbClr val="000000"/>
                </a:solidFill>
                <a:effectLst/>
              </a:rPr>
              <a:t>University of Nebraska–Lincoln’s Textiles, Merchandising, &amp; Fashion Design</a:t>
            </a:r>
            <a:endParaRPr lang="en-US" sz="2400" dirty="0"/>
          </a:p>
        </p:txBody>
      </p:sp>
      <p:sp>
        <p:nvSpPr>
          <p:cNvPr id="4" name="Title 1">
            <a:extLst>
              <a:ext uri="{FF2B5EF4-FFF2-40B4-BE49-F238E27FC236}">
                <a16:creationId xmlns:a16="http://schemas.microsoft.com/office/drawing/2014/main" id="{2129777F-DE68-666E-6EA1-90130A0DB1ED}"/>
              </a:ext>
            </a:extLst>
          </p:cNvPr>
          <p:cNvSpPr txBox="1">
            <a:spLocks/>
          </p:cNvSpPr>
          <p:nvPr/>
        </p:nvSpPr>
        <p:spPr>
          <a:xfrm>
            <a:off x="0" y="1620794"/>
            <a:ext cx="3611105" cy="361641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FCSTN Award Recipients </a:t>
            </a:r>
          </a:p>
        </p:txBody>
      </p:sp>
      <p:pic>
        <p:nvPicPr>
          <p:cNvPr id="6" name="Picture 5" descr="FCSTN logo">
            <a:extLst>
              <a:ext uri="{FF2B5EF4-FFF2-40B4-BE49-F238E27FC236}">
                <a16:creationId xmlns:a16="http://schemas.microsoft.com/office/drawing/2014/main" id="{3964632A-3826-D24C-86CF-2A46CF137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389" y="1868013"/>
            <a:ext cx="3181012" cy="3050285"/>
          </a:xfrm>
          <a:prstGeom prst="rect">
            <a:avLst/>
          </a:prstGeom>
        </p:spPr>
      </p:pic>
    </p:spTree>
    <p:custDataLst>
      <p:tags r:id="rId1"/>
    </p:custDataLst>
    <p:extLst>
      <p:ext uri="{BB962C8B-B14F-4D97-AF65-F5344CB8AC3E}">
        <p14:creationId xmlns:p14="http://schemas.microsoft.com/office/powerpoint/2010/main" val="3332999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rah Hubel, Teacher of the Year, 6-15 Years, photo collage. ">
            <a:extLst>
              <a:ext uri="{FF2B5EF4-FFF2-40B4-BE49-F238E27FC236}">
                <a16:creationId xmlns:a16="http://schemas.microsoft.com/office/drawing/2014/main" id="{A6EA84C3-BD26-E2D7-A4CE-CAA2A1AB4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619618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DBC127E-4F15-AE54-6652-6BCD24918F1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A95BB86-6C95-056B-A8D7-D947A4DBC8F6}"/>
              </a:ext>
            </a:extLst>
          </p:cNvPr>
          <p:cNvSpPr txBox="1"/>
          <p:nvPr/>
        </p:nvSpPr>
        <p:spPr>
          <a:xfrm>
            <a:off x="225777" y="102183"/>
            <a:ext cx="12094559" cy="1077218"/>
          </a:xfrm>
          <a:prstGeom prst="rect">
            <a:avLst/>
          </a:prstGeom>
          <a:noFill/>
        </p:spPr>
        <p:txBody>
          <a:bodyPr wrap="square">
            <a:spAutoFit/>
          </a:bodyPr>
          <a:lstStyle/>
          <a:p>
            <a:pPr algn="ctr"/>
            <a:r>
              <a:rPr lang="en-US" sz="3200" dirty="0">
                <a:solidFill>
                  <a:schemeClr val="bg1"/>
                </a:solidFill>
                <a:latin typeface="+mj-lt"/>
              </a:rPr>
              <a:t>Family &amp; Consumer Sciences </a:t>
            </a:r>
          </a:p>
          <a:p>
            <a:pPr algn="ctr"/>
            <a:r>
              <a:rPr lang="en-US" sz="3200" dirty="0">
                <a:solidFill>
                  <a:schemeClr val="bg1"/>
                </a:solidFill>
                <a:latin typeface="+mj-lt"/>
              </a:rPr>
              <a:t>Teachers of Nebraska </a:t>
            </a:r>
          </a:p>
        </p:txBody>
      </p:sp>
      <p:sp>
        <p:nvSpPr>
          <p:cNvPr id="13" name="TextBox 12">
            <a:extLst>
              <a:ext uri="{FF2B5EF4-FFF2-40B4-BE49-F238E27FC236}">
                <a16:creationId xmlns:a16="http://schemas.microsoft.com/office/drawing/2014/main" id="{E100AD3E-1F70-E27D-1824-F48F34F1EA44}"/>
              </a:ext>
            </a:extLst>
          </p:cNvPr>
          <p:cNvSpPr txBox="1"/>
          <p:nvPr/>
        </p:nvSpPr>
        <p:spPr>
          <a:xfrm>
            <a:off x="225778" y="4021361"/>
            <a:ext cx="3782696" cy="1323439"/>
          </a:xfrm>
          <a:prstGeom prst="rect">
            <a:avLst/>
          </a:prstGeom>
          <a:noFill/>
        </p:spPr>
        <p:txBody>
          <a:bodyPr wrap="square">
            <a:spAutoFit/>
          </a:bodyPr>
          <a:lstStyle/>
          <a:p>
            <a:pPr algn="ctr" rtl="0">
              <a:buNone/>
            </a:pPr>
            <a:r>
              <a:rPr lang="en-US" sz="2000" dirty="0">
                <a:solidFill>
                  <a:srgbClr val="000000"/>
                </a:solidFill>
              </a:rPr>
              <a:t>Teaching at a new school? Recently changed your name?</a:t>
            </a:r>
          </a:p>
          <a:p>
            <a:pPr algn="ctr" rtl="0">
              <a:buNone/>
            </a:pPr>
            <a:r>
              <a:rPr lang="en-US" sz="2000" i="0" u="none" strike="noStrike" dirty="0">
                <a:solidFill>
                  <a:srgbClr val="000000"/>
                </a:solidFill>
                <a:effectLst/>
              </a:rPr>
              <a:t>Check out the director</a:t>
            </a:r>
            <a:r>
              <a:rPr lang="en-US" sz="2000" dirty="0">
                <a:solidFill>
                  <a:srgbClr val="000000"/>
                </a:solidFill>
              </a:rPr>
              <a:t>y and make suggested changes! </a:t>
            </a:r>
            <a:endParaRPr lang="en-US" sz="1400" i="0" u="none" strike="noStrike" dirty="0">
              <a:solidFill>
                <a:srgbClr val="000000"/>
              </a:solidFill>
              <a:effectLst/>
            </a:endParaRPr>
          </a:p>
        </p:txBody>
      </p:sp>
      <p:sp>
        <p:nvSpPr>
          <p:cNvPr id="3" name="TextBox 2">
            <a:extLst>
              <a:ext uri="{FF2B5EF4-FFF2-40B4-BE49-F238E27FC236}">
                <a16:creationId xmlns:a16="http://schemas.microsoft.com/office/drawing/2014/main" id="{E4FEEB0D-3898-DFFA-6771-7C0D2134E0AD}"/>
              </a:ext>
            </a:extLst>
          </p:cNvPr>
          <p:cNvSpPr txBox="1"/>
          <p:nvPr/>
        </p:nvSpPr>
        <p:spPr>
          <a:xfrm>
            <a:off x="444104" y="1397537"/>
            <a:ext cx="3346042" cy="646331"/>
          </a:xfrm>
          <a:prstGeom prst="rect">
            <a:avLst/>
          </a:prstGeom>
          <a:noFill/>
        </p:spPr>
        <p:txBody>
          <a:bodyPr wrap="square">
            <a:spAutoFit/>
          </a:bodyPr>
          <a:lstStyle/>
          <a:p>
            <a:pPr algn="ctr"/>
            <a:r>
              <a:rPr lang="en-US" b="1">
                <a:solidFill>
                  <a:srgbClr val="000000"/>
                </a:solidFill>
              </a:rPr>
              <a:t>2026-2027 Nebraska FCS</a:t>
            </a:r>
          </a:p>
          <a:p>
            <a:pPr algn="ctr"/>
            <a:r>
              <a:rPr lang="en-US" b="1">
                <a:solidFill>
                  <a:srgbClr val="000000"/>
                </a:solidFill>
              </a:rPr>
              <a:t>Teacher Directory</a:t>
            </a:r>
            <a:endParaRPr lang="en-US"/>
          </a:p>
        </p:txBody>
      </p:sp>
      <p:sp>
        <p:nvSpPr>
          <p:cNvPr id="4" name="TextBox 3">
            <a:extLst>
              <a:ext uri="{FF2B5EF4-FFF2-40B4-BE49-F238E27FC236}">
                <a16:creationId xmlns:a16="http://schemas.microsoft.com/office/drawing/2014/main" id="{41DEE08B-E90D-3433-C3ED-ADD02513ED54}"/>
              </a:ext>
            </a:extLst>
          </p:cNvPr>
          <p:cNvSpPr txBox="1"/>
          <p:nvPr/>
        </p:nvSpPr>
        <p:spPr>
          <a:xfrm>
            <a:off x="4204652" y="4021361"/>
            <a:ext cx="3782696" cy="2246769"/>
          </a:xfrm>
          <a:prstGeom prst="rect">
            <a:avLst/>
          </a:prstGeom>
          <a:noFill/>
        </p:spPr>
        <p:txBody>
          <a:bodyPr wrap="square">
            <a:spAutoFit/>
          </a:bodyPr>
          <a:lstStyle/>
          <a:p>
            <a:pPr algn="ctr"/>
            <a:r>
              <a:rPr lang="en-US" sz="2000">
                <a:solidFill>
                  <a:srgbClr val="000000"/>
                </a:solidFill>
              </a:rPr>
              <a:t>Do you have a simulated or actual economically viable business that’s a part of your courses and generates money for your CTSO or school? It can be for short or long periods of time or sporadically. </a:t>
            </a:r>
            <a:endParaRPr lang="en-US" sz="1400">
              <a:solidFill>
                <a:srgbClr val="000000"/>
              </a:solidFill>
            </a:endParaRPr>
          </a:p>
        </p:txBody>
      </p:sp>
      <p:sp>
        <p:nvSpPr>
          <p:cNvPr id="5" name="TextBox 4">
            <a:extLst>
              <a:ext uri="{FF2B5EF4-FFF2-40B4-BE49-F238E27FC236}">
                <a16:creationId xmlns:a16="http://schemas.microsoft.com/office/drawing/2014/main" id="{5ACAA222-E010-AA8E-3557-7BF0737A4B16}"/>
              </a:ext>
            </a:extLst>
          </p:cNvPr>
          <p:cNvSpPr txBox="1"/>
          <p:nvPr/>
        </p:nvSpPr>
        <p:spPr>
          <a:xfrm>
            <a:off x="4422978" y="1397537"/>
            <a:ext cx="3346042" cy="646331"/>
          </a:xfrm>
          <a:prstGeom prst="rect">
            <a:avLst/>
          </a:prstGeom>
          <a:noFill/>
        </p:spPr>
        <p:txBody>
          <a:bodyPr wrap="square">
            <a:spAutoFit/>
          </a:bodyPr>
          <a:lstStyle/>
          <a:p>
            <a:pPr algn="ctr"/>
            <a:r>
              <a:rPr lang="en-US" b="1">
                <a:solidFill>
                  <a:srgbClr val="000000"/>
                </a:solidFill>
              </a:rPr>
              <a:t>Nebraska FCS School-Based Enterprise Directory </a:t>
            </a:r>
          </a:p>
        </p:txBody>
      </p:sp>
      <p:sp>
        <p:nvSpPr>
          <p:cNvPr id="6" name="TextBox 5">
            <a:extLst>
              <a:ext uri="{FF2B5EF4-FFF2-40B4-BE49-F238E27FC236}">
                <a16:creationId xmlns:a16="http://schemas.microsoft.com/office/drawing/2014/main" id="{DB62501A-C342-F2A1-57C6-EF3CD19FD438}"/>
              </a:ext>
            </a:extLst>
          </p:cNvPr>
          <p:cNvSpPr txBox="1"/>
          <p:nvPr/>
        </p:nvSpPr>
        <p:spPr>
          <a:xfrm>
            <a:off x="8705623" y="4021361"/>
            <a:ext cx="2738499" cy="1631216"/>
          </a:xfrm>
          <a:prstGeom prst="rect">
            <a:avLst/>
          </a:prstGeom>
          <a:noFill/>
        </p:spPr>
        <p:txBody>
          <a:bodyPr wrap="square">
            <a:spAutoFit/>
          </a:bodyPr>
          <a:lstStyle/>
          <a:p>
            <a:pPr algn="ctr"/>
            <a:r>
              <a:rPr lang="en-US" sz="2000">
                <a:solidFill>
                  <a:srgbClr val="000000"/>
                </a:solidFill>
                <a:hlinkClick r:id="rId4"/>
              </a:rPr>
              <a:t>shorturl.at/fCRG6</a:t>
            </a:r>
            <a:r>
              <a:rPr lang="en-US" sz="2000">
                <a:solidFill>
                  <a:srgbClr val="000000"/>
                </a:solidFill>
              </a:rPr>
              <a:t> </a:t>
            </a:r>
          </a:p>
          <a:p>
            <a:pPr algn="ctr" rtl="0">
              <a:buNone/>
            </a:pPr>
            <a:endParaRPr lang="en-US" sz="2000">
              <a:solidFill>
                <a:srgbClr val="000000"/>
              </a:solidFill>
            </a:endParaRPr>
          </a:p>
          <a:p>
            <a:pPr algn="ctr" rtl="0">
              <a:buNone/>
            </a:pPr>
            <a:r>
              <a:rPr lang="en-US" sz="2000">
                <a:solidFill>
                  <a:srgbClr val="000000"/>
                </a:solidFill>
              </a:rPr>
              <a:t>ALL FCS teachers are encouraged to complete the form!</a:t>
            </a:r>
          </a:p>
        </p:txBody>
      </p:sp>
      <p:sp>
        <p:nvSpPr>
          <p:cNvPr id="7" name="TextBox 6">
            <a:extLst>
              <a:ext uri="{FF2B5EF4-FFF2-40B4-BE49-F238E27FC236}">
                <a16:creationId xmlns:a16="http://schemas.microsoft.com/office/drawing/2014/main" id="{383246C5-8B7F-42EF-9DF8-E255F8F78047}"/>
              </a:ext>
            </a:extLst>
          </p:cNvPr>
          <p:cNvSpPr txBox="1"/>
          <p:nvPr/>
        </p:nvSpPr>
        <p:spPr>
          <a:xfrm>
            <a:off x="8401852" y="1397537"/>
            <a:ext cx="3346042" cy="646331"/>
          </a:xfrm>
          <a:prstGeom prst="rect">
            <a:avLst/>
          </a:prstGeom>
          <a:noFill/>
        </p:spPr>
        <p:txBody>
          <a:bodyPr wrap="square">
            <a:spAutoFit/>
          </a:bodyPr>
          <a:lstStyle/>
          <a:p>
            <a:pPr algn="ctr"/>
            <a:r>
              <a:rPr lang="en-US" b="1">
                <a:solidFill>
                  <a:srgbClr val="000000"/>
                </a:solidFill>
              </a:rPr>
              <a:t>Participation</a:t>
            </a:r>
          </a:p>
          <a:p>
            <a:pPr algn="ctr"/>
            <a:r>
              <a:rPr lang="en-US" b="1">
                <a:solidFill>
                  <a:srgbClr val="000000"/>
                </a:solidFill>
              </a:rPr>
              <a:t>Form</a:t>
            </a:r>
            <a:endParaRPr lang="en-US"/>
          </a:p>
        </p:txBody>
      </p:sp>
      <p:sp>
        <p:nvSpPr>
          <p:cNvPr id="2" name="Rectangle 2">
            <a:extLst>
              <a:ext uri="{FF2B5EF4-FFF2-40B4-BE49-F238E27FC236}">
                <a16:creationId xmlns:a16="http://schemas.microsoft.com/office/drawing/2014/main" id="{E43AA895-C89B-434D-F4D5-CF8A64F8032D}"/>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image_0" descr="QR code to FCS Teacher Directory">
            <a:extLst>
              <a:ext uri="{FF2B5EF4-FFF2-40B4-BE49-F238E27FC236}">
                <a16:creationId xmlns:a16="http://schemas.microsoft.com/office/drawing/2014/main" id="{3AA9643C-874C-45C7-22B3-B838B64E34F5}"/>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211979" y="2127468"/>
            <a:ext cx="1810292" cy="18102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EFE768FD-165E-0F47-0EC2-EFCF1D8ABA4B}"/>
              </a:ext>
              <a:ext uri="{C183D7F6-B498-43B3-948B-1728B52AA6E4}">
                <adec:decorative xmlns:adec="http://schemas.microsoft.com/office/drawing/2017/decorative" val="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image_1" descr="QR Code to FCS School-Based Enterprise Directory ">
            <a:extLst>
              <a:ext uri="{FF2B5EF4-FFF2-40B4-BE49-F238E27FC236}">
                <a16:creationId xmlns:a16="http://schemas.microsoft.com/office/drawing/2014/main" id="{9DEB2B09-416B-3783-8A03-D011F7BC81B8}"/>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190852" y="2127467"/>
            <a:ext cx="1810293" cy="18102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001631E7-C249-B617-30CB-D3FB616CC548}"/>
              </a:ext>
              <a:ext uri="{C183D7F6-B498-43B3-948B-1728B52AA6E4}">
                <adec:decorative xmlns:adec="http://schemas.microsoft.com/office/drawing/2017/decorative" val="1"/>
              </a:ext>
            </a:extLst>
          </p:cNvPr>
          <p:cNvSpPr>
            <a:spLocks noChangeArrowheads="1"/>
          </p:cNvSpPr>
          <p:nvPr/>
        </p:nvSpPr>
        <p:spPr bwMode="auto">
          <a:xfrm flipV="1">
            <a:off x="13984373" y="-730555"/>
            <a:ext cx="4728929" cy="4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9" name="Picture 5" descr="QR code to FCSTN Particiaption Form">
            <a:extLst>
              <a:ext uri="{FF2B5EF4-FFF2-40B4-BE49-F238E27FC236}">
                <a16:creationId xmlns:a16="http://schemas.microsoft.com/office/drawing/2014/main" id="{D14897DE-7637-7636-E86E-E96300C2B224}"/>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9111732" y="2127467"/>
            <a:ext cx="1810293" cy="18102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3667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335AA3D-98A0-1B73-542C-4DD47EFE5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BBC86-AC13-BAA4-EF30-51ED4F815BE8}"/>
              </a:ext>
            </a:extLst>
          </p:cNvPr>
          <p:cNvSpPr>
            <a:spLocks noGrp="1"/>
          </p:cNvSpPr>
          <p:nvPr>
            <p:ph type="title"/>
          </p:nvPr>
        </p:nvSpPr>
        <p:spPr>
          <a:xfrm>
            <a:off x="838200" y="786235"/>
            <a:ext cx="10515600" cy="694932"/>
          </a:xfrm>
        </p:spPr>
        <p:txBody>
          <a:bodyPr>
            <a:normAutofit/>
          </a:bodyPr>
          <a:lstStyle/>
          <a:p>
            <a:pPr algn="ctr"/>
            <a:r>
              <a:rPr lang="en-US" sz="4000" dirty="0"/>
              <a:t>FCSTN: Cultivating Connection</a:t>
            </a:r>
          </a:p>
        </p:txBody>
      </p:sp>
      <p:sp>
        <p:nvSpPr>
          <p:cNvPr id="3" name="Content Placeholder 2">
            <a:extLst>
              <a:ext uri="{FF2B5EF4-FFF2-40B4-BE49-F238E27FC236}">
                <a16:creationId xmlns:a16="http://schemas.microsoft.com/office/drawing/2014/main" id="{3325F7D3-2109-DA13-72B7-13298AD1BE3B}"/>
              </a:ext>
            </a:extLst>
          </p:cNvPr>
          <p:cNvSpPr>
            <a:spLocks noGrp="1"/>
          </p:cNvSpPr>
          <p:nvPr>
            <p:ph idx="1"/>
          </p:nvPr>
        </p:nvSpPr>
        <p:spPr>
          <a:xfrm>
            <a:off x="2141220" y="1646307"/>
            <a:ext cx="3954780" cy="3789640"/>
          </a:xfrm>
        </p:spPr>
        <p:txBody>
          <a:bodyPr>
            <a:normAutofit/>
          </a:bodyPr>
          <a:lstStyle/>
          <a:p>
            <a:pPr marL="0" indent="0">
              <a:buNone/>
            </a:pPr>
            <a:r>
              <a:rPr lang="en-US" sz="2000" dirty="0"/>
              <a:t>Threads Across Nebraska 2026</a:t>
            </a:r>
          </a:p>
          <a:p>
            <a:pPr marL="0" indent="0">
              <a:buNone/>
            </a:pPr>
            <a:endParaRPr lang="en-US" sz="2000" dirty="0"/>
          </a:p>
          <a:p>
            <a:pPr marL="0" indent="0">
              <a:buNone/>
            </a:pPr>
            <a:r>
              <a:rPr lang="en-US" sz="2000" dirty="0"/>
              <a:t>FCSTN Cookbook Club</a:t>
            </a:r>
          </a:p>
          <a:p>
            <a:pPr marL="0" indent="0">
              <a:buNone/>
            </a:pPr>
            <a:endParaRPr lang="en-US" sz="2000" dirty="0"/>
          </a:p>
          <a:p>
            <a:pPr marL="0" indent="0">
              <a:buNone/>
            </a:pPr>
            <a:r>
              <a:rPr lang="en-US" sz="2000" dirty="0"/>
              <a:t>Meeting Social Ideas</a:t>
            </a:r>
          </a:p>
          <a:p>
            <a:pPr marL="0" indent="0">
              <a:buNone/>
            </a:pPr>
            <a:endParaRPr lang="en-US" sz="2000" dirty="0"/>
          </a:p>
          <a:p>
            <a:pPr marL="0" indent="0">
              <a:buNone/>
            </a:pPr>
            <a:r>
              <a:rPr lang="en-US" sz="2000" dirty="0"/>
              <a:t>Please give feedback on these ideas via the </a:t>
            </a:r>
            <a:r>
              <a:rPr lang="en-US" sz="2000" dirty="0">
                <a:hlinkClick r:id="rId4"/>
              </a:rPr>
              <a:t>Google Form</a:t>
            </a:r>
            <a:endParaRPr lang="en-US" sz="2000" dirty="0"/>
          </a:p>
        </p:txBody>
      </p:sp>
      <p:pic>
        <p:nvPicPr>
          <p:cNvPr id="1026" name="Picture 2" descr="QR Code to Cultiating Connections Survey">
            <a:extLst>
              <a:ext uri="{FF2B5EF4-FFF2-40B4-BE49-F238E27FC236}">
                <a16:creationId xmlns:a16="http://schemas.microsoft.com/office/drawing/2014/main" id="{A788E81F-FE5C-61CE-7894-6294021AE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8051" y="1481167"/>
            <a:ext cx="3954780" cy="39547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9007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B7C61D0-C224-B660-2CB1-67FA0B0B4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7D95D-1E8F-708A-3D8F-61B3B3ACDA0F}"/>
              </a:ext>
            </a:extLst>
          </p:cNvPr>
          <p:cNvSpPr>
            <a:spLocks noGrp="1"/>
          </p:cNvSpPr>
          <p:nvPr>
            <p:ph type="title"/>
          </p:nvPr>
        </p:nvSpPr>
        <p:spPr/>
        <p:txBody>
          <a:bodyPr/>
          <a:lstStyle/>
          <a:p>
            <a:r>
              <a:rPr lang="en-US"/>
              <a:t>National Professional Development</a:t>
            </a:r>
          </a:p>
        </p:txBody>
      </p:sp>
      <p:sp>
        <p:nvSpPr>
          <p:cNvPr id="3" name="Content Placeholder 2">
            <a:extLst>
              <a:ext uri="{FF2B5EF4-FFF2-40B4-BE49-F238E27FC236}">
                <a16:creationId xmlns:a16="http://schemas.microsoft.com/office/drawing/2014/main" id="{69425376-96C7-B1D8-F6A5-A399934AC569}"/>
              </a:ext>
            </a:extLst>
          </p:cNvPr>
          <p:cNvSpPr>
            <a:spLocks noGrp="1"/>
          </p:cNvSpPr>
          <p:nvPr>
            <p:ph idx="1"/>
          </p:nvPr>
        </p:nvSpPr>
        <p:spPr>
          <a:xfrm>
            <a:off x="838200" y="1623325"/>
            <a:ext cx="10515600" cy="4351338"/>
          </a:xfrm>
        </p:spPr>
        <p:txBody>
          <a:bodyPr>
            <a:normAutofit/>
          </a:bodyPr>
          <a:lstStyle/>
          <a:p>
            <a:pPr marL="0" indent="0">
              <a:buNone/>
            </a:pPr>
            <a:r>
              <a:rPr lang="en-US" sz="2000" b="1" u="sng">
                <a:hlinkClick r:id="rId4"/>
              </a:rPr>
              <a:t>AAFCS Annual Conference</a:t>
            </a:r>
            <a:endParaRPr lang="en-US" sz="2000"/>
          </a:p>
          <a:p>
            <a:pPr fontAlgn="base"/>
            <a:r>
              <a:rPr lang="en-US" sz="2000"/>
              <a:t>June 18–21, 2026, in Louisville, Kentucky</a:t>
            </a:r>
          </a:p>
          <a:p>
            <a:pPr marL="0" indent="0">
              <a:buNone/>
            </a:pPr>
            <a:r>
              <a:rPr lang="en-US" sz="2000" b="1" u="sng">
                <a:hlinkClick r:id="rId5"/>
              </a:rPr>
              <a:t>AAFCS Leadership Summit</a:t>
            </a:r>
            <a:endParaRPr lang="en-US" sz="2000"/>
          </a:p>
          <a:p>
            <a:pPr fontAlgn="base"/>
            <a:r>
              <a:rPr lang="nb-NO" sz="2000"/>
              <a:t>September 18-20, 2026, in Pittsburgh, Pennsylvania </a:t>
            </a:r>
            <a:endParaRPr lang="en-US" sz="2000"/>
          </a:p>
          <a:p>
            <a:pPr marL="0" indent="0">
              <a:buNone/>
            </a:pPr>
            <a:r>
              <a:rPr lang="en-US" sz="2000" b="1" u="sng">
                <a:hlinkClick r:id="rId6"/>
              </a:rPr>
              <a:t>ACTE </a:t>
            </a:r>
            <a:r>
              <a:rPr lang="en-US" sz="2000" b="1" u="sng" err="1">
                <a:hlinkClick r:id="rId6"/>
              </a:rPr>
              <a:t>CareerTech</a:t>
            </a:r>
            <a:r>
              <a:rPr lang="en-US" sz="2000" b="1" u="sng">
                <a:hlinkClick r:id="rId6"/>
              </a:rPr>
              <a:t> VISION Conference</a:t>
            </a:r>
            <a:endParaRPr lang="en-US" sz="2000"/>
          </a:p>
          <a:p>
            <a:pPr fontAlgn="base"/>
            <a:r>
              <a:rPr lang="en-US" sz="2000"/>
              <a:t> December 2-5, 2026, in New Orleans, Louisiana </a:t>
            </a:r>
          </a:p>
          <a:p>
            <a:pPr marL="0" indent="0">
              <a:buNone/>
            </a:pPr>
            <a:r>
              <a:rPr lang="en-US" sz="2000" b="1" u="sng">
                <a:hlinkClick r:id="rId7"/>
              </a:rPr>
              <a:t>CTE Region V Conference</a:t>
            </a:r>
            <a:endParaRPr lang="en-US" sz="2000"/>
          </a:p>
          <a:p>
            <a:pPr fontAlgn="base"/>
            <a:r>
              <a:rPr lang="en-US" sz="2000"/>
              <a:t>April 7–9, 2027, in Colorado Springs, Colorado</a:t>
            </a:r>
          </a:p>
          <a:p>
            <a:pPr marL="0" indent="0">
              <a:buNone/>
            </a:pPr>
            <a:r>
              <a:rPr lang="en-US" sz="2000" b="1" u="sng" err="1">
                <a:hlinkClick r:id="rId8"/>
              </a:rPr>
              <a:t>WindowsWear</a:t>
            </a:r>
            <a:r>
              <a:rPr lang="en-US" sz="2000" b="1" u="sng">
                <a:hlinkClick r:id="rId8"/>
              </a:rPr>
              <a:t> National Teacher Professional Development Conference </a:t>
            </a:r>
            <a:endParaRPr lang="en-US" sz="2000"/>
          </a:p>
          <a:p>
            <a:pPr fontAlgn="base"/>
            <a:r>
              <a:rPr lang="en-US" sz="2000"/>
              <a:t>TBD 2027, in New York City, New York</a:t>
            </a:r>
          </a:p>
        </p:txBody>
      </p:sp>
    </p:spTree>
    <p:custDataLst>
      <p:tags r:id="rId1"/>
    </p:custDataLst>
    <p:extLst>
      <p:ext uri="{BB962C8B-B14F-4D97-AF65-F5344CB8AC3E}">
        <p14:creationId xmlns:p14="http://schemas.microsoft.com/office/powerpoint/2010/main" val="2475914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76115EE-5224-0C5D-0965-0CEF5B87D36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3A1658E-AC11-22BC-6A68-ED1A15203571}"/>
              </a:ext>
            </a:extLst>
          </p:cNvPr>
          <p:cNvSpPr txBox="1"/>
          <p:nvPr/>
        </p:nvSpPr>
        <p:spPr>
          <a:xfrm>
            <a:off x="225778" y="294690"/>
            <a:ext cx="9708444" cy="584775"/>
          </a:xfrm>
          <a:prstGeom prst="rect">
            <a:avLst/>
          </a:prstGeom>
          <a:noFill/>
        </p:spPr>
        <p:txBody>
          <a:bodyPr wrap="square">
            <a:spAutoFit/>
          </a:bodyPr>
          <a:lstStyle/>
          <a:p>
            <a:r>
              <a:rPr lang="en-US" sz="3200">
                <a:solidFill>
                  <a:schemeClr val="bg1"/>
                </a:solidFill>
                <a:latin typeface="+mj-lt"/>
              </a:rPr>
              <a:t>Human Sciences &amp; Education Fall Workshops</a:t>
            </a:r>
          </a:p>
        </p:txBody>
      </p:sp>
      <p:sp>
        <p:nvSpPr>
          <p:cNvPr id="13" name="TextBox 12">
            <a:extLst>
              <a:ext uri="{FF2B5EF4-FFF2-40B4-BE49-F238E27FC236}">
                <a16:creationId xmlns:a16="http://schemas.microsoft.com/office/drawing/2014/main" id="{19F8BFCC-12D1-7630-6B48-D448B48BC981}"/>
              </a:ext>
            </a:extLst>
          </p:cNvPr>
          <p:cNvSpPr txBox="1"/>
          <p:nvPr/>
        </p:nvSpPr>
        <p:spPr>
          <a:xfrm>
            <a:off x="553155" y="1686952"/>
            <a:ext cx="3160889" cy="3807261"/>
          </a:xfrm>
          <a:prstGeom prst="rect">
            <a:avLst/>
          </a:prstGeom>
          <a:noFill/>
        </p:spPr>
        <p:txBody>
          <a:bodyPr wrap="square">
            <a:spAutoFit/>
          </a:bodyPr>
          <a:lstStyle/>
          <a:p>
            <a:pPr algn="ctr" rtl="0">
              <a:buNone/>
            </a:pPr>
            <a:r>
              <a:rPr lang="en-US" sz="2000" i="0" u="none" strike="noStrike">
                <a:solidFill>
                  <a:srgbClr val="000000"/>
                </a:solidFill>
                <a:effectLst/>
              </a:rPr>
              <a:t>Monday, October 5, 2026 </a:t>
            </a:r>
          </a:p>
          <a:p>
            <a:pPr algn="ctr" rtl="0">
              <a:buNone/>
            </a:pPr>
            <a:endParaRPr lang="en-US" sz="2000">
              <a:solidFill>
                <a:srgbClr val="000000"/>
              </a:solidFill>
            </a:endParaRPr>
          </a:p>
          <a:p>
            <a:pPr algn="ctr" rtl="0">
              <a:buNone/>
            </a:pPr>
            <a:r>
              <a:rPr lang="en-US" sz="2000" i="0" u="none" strike="noStrike">
                <a:solidFill>
                  <a:srgbClr val="000000"/>
                </a:solidFill>
                <a:effectLst/>
                <a:latin typeface="+mj-lt"/>
              </a:rPr>
              <a:t> Culinary Arts &amp;</a:t>
            </a:r>
          </a:p>
          <a:p>
            <a:pPr algn="ctr" rtl="0">
              <a:buNone/>
            </a:pPr>
            <a:r>
              <a:rPr lang="en-US" sz="2000" i="0" u="none" strike="noStrike">
                <a:solidFill>
                  <a:srgbClr val="000000"/>
                </a:solidFill>
                <a:effectLst/>
                <a:latin typeface="+mj-lt"/>
              </a:rPr>
              <a:t> Event Planning</a:t>
            </a:r>
          </a:p>
          <a:p>
            <a:pPr algn="ctr" rtl="0">
              <a:buNone/>
            </a:pPr>
            <a:endParaRPr lang="en-US" sz="2000">
              <a:solidFill>
                <a:srgbClr val="000000"/>
              </a:solidFill>
            </a:endParaRPr>
          </a:p>
          <a:p>
            <a:pPr algn="ctr" rtl="0">
              <a:buNone/>
            </a:pPr>
            <a:r>
              <a:rPr lang="en-US" sz="2000">
                <a:solidFill>
                  <a:srgbClr val="000000"/>
                </a:solidFill>
              </a:rPr>
              <a:t>Central Community College in </a:t>
            </a:r>
            <a:r>
              <a:rPr lang="en-US" sz="2000" i="0" u="none" strike="noStrike">
                <a:solidFill>
                  <a:srgbClr val="000000"/>
                </a:solidFill>
                <a:effectLst/>
              </a:rPr>
              <a:t>Hastings, NE</a:t>
            </a:r>
          </a:p>
          <a:p>
            <a:pPr algn="ctr" rtl="0">
              <a:buNone/>
            </a:pPr>
            <a:endParaRPr lang="en-US" sz="2000">
              <a:solidFill>
                <a:srgbClr val="000000"/>
              </a:solidFill>
            </a:endParaRPr>
          </a:p>
          <a:p>
            <a:pPr algn="ctr" rtl="0">
              <a:lnSpc>
                <a:spcPct val="150000"/>
              </a:lnSpc>
              <a:buNone/>
            </a:pPr>
            <a:r>
              <a:rPr lang="en-US" sz="1400" i="0" u="sng" strike="noStrike">
                <a:solidFill>
                  <a:srgbClr val="000000"/>
                </a:solidFill>
                <a:effectLst/>
              </a:rPr>
              <a:t>Relevant for those teaching:</a:t>
            </a:r>
          </a:p>
          <a:p>
            <a:pPr algn="ctr" rtl="0">
              <a:lnSpc>
                <a:spcPct val="150000"/>
              </a:lnSpc>
              <a:buNone/>
            </a:pPr>
            <a:r>
              <a:rPr lang="en-US" sz="1400" i="0" u="none" strike="noStrike">
                <a:solidFill>
                  <a:srgbClr val="000000"/>
                </a:solidFill>
                <a:effectLst/>
              </a:rPr>
              <a:t>Culinary Arts &amp; Event Planning</a:t>
            </a:r>
          </a:p>
          <a:p>
            <a:pPr algn="ctr" rtl="0">
              <a:lnSpc>
                <a:spcPct val="150000"/>
              </a:lnSpc>
              <a:buNone/>
            </a:pPr>
            <a:r>
              <a:rPr lang="en-US" sz="1400" i="0" u="none" strike="noStrike">
                <a:solidFill>
                  <a:srgbClr val="000000"/>
                </a:solidFill>
                <a:effectLst/>
              </a:rPr>
              <a:t>Nutrition &amp; Wellness</a:t>
            </a:r>
          </a:p>
          <a:p>
            <a:pPr algn="ctr" rtl="0">
              <a:lnSpc>
                <a:spcPct val="150000"/>
              </a:lnSpc>
              <a:buNone/>
            </a:pPr>
            <a:r>
              <a:rPr lang="en-US" sz="1400" i="0" u="none" strike="noStrike">
                <a:solidFill>
                  <a:srgbClr val="000000"/>
                </a:solidFill>
                <a:effectLst/>
              </a:rPr>
              <a:t> Middle School FCS</a:t>
            </a:r>
          </a:p>
        </p:txBody>
      </p:sp>
      <p:sp>
        <p:nvSpPr>
          <p:cNvPr id="14" name="TextBox 13">
            <a:extLst>
              <a:ext uri="{FF2B5EF4-FFF2-40B4-BE49-F238E27FC236}">
                <a16:creationId xmlns:a16="http://schemas.microsoft.com/office/drawing/2014/main" id="{981D06A6-3C96-5649-44A4-C0C5B3FFBA29}"/>
              </a:ext>
            </a:extLst>
          </p:cNvPr>
          <p:cNvSpPr txBox="1"/>
          <p:nvPr/>
        </p:nvSpPr>
        <p:spPr>
          <a:xfrm>
            <a:off x="4337755" y="1686952"/>
            <a:ext cx="3516489" cy="3484095"/>
          </a:xfrm>
          <a:prstGeom prst="rect">
            <a:avLst/>
          </a:prstGeom>
          <a:noFill/>
        </p:spPr>
        <p:txBody>
          <a:bodyPr wrap="square">
            <a:spAutoFit/>
          </a:bodyPr>
          <a:lstStyle/>
          <a:p>
            <a:pPr algn="ctr"/>
            <a:r>
              <a:rPr lang="en-US" sz="2000">
                <a:solidFill>
                  <a:srgbClr val="000000"/>
                </a:solidFill>
              </a:rPr>
              <a:t>Thursday, October 8, 2026 </a:t>
            </a:r>
          </a:p>
          <a:p>
            <a:pPr algn="ctr"/>
            <a:endParaRPr lang="en-US" sz="2000">
              <a:solidFill>
                <a:srgbClr val="000000"/>
              </a:solidFill>
            </a:endParaRPr>
          </a:p>
          <a:p>
            <a:pPr algn="ctr"/>
            <a:r>
              <a:rPr lang="en-US" sz="2000">
                <a:solidFill>
                  <a:srgbClr val="000000"/>
                </a:solidFill>
                <a:latin typeface="+mj-lt"/>
              </a:rPr>
              <a:t>Child Development Associate (CDA)</a:t>
            </a:r>
          </a:p>
          <a:p>
            <a:pPr algn="ctr"/>
            <a:endParaRPr lang="en-US" sz="2000">
              <a:solidFill>
                <a:srgbClr val="000000"/>
              </a:solidFill>
            </a:endParaRPr>
          </a:p>
          <a:p>
            <a:pPr algn="ctr"/>
            <a:r>
              <a:rPr lang="en-US" sz="2000">
                <a:solidFill>
                  <a:srgbClr val="000000"/>
                </a:solidFill>
              </a:rPr>
              <a:t>Educational Service Unit 3</a:t>
            </a:r>
          </a:p>
          <a:p>
            <a:pPr algn="ctr"/>
            <a:r>
              <a:rPr lang="en-US" sz="2000">
                <a:solidFill>
                  <a:srgbClr val="000000"/>
                </a:solidFill>
              </a:rPr>
              <a:t>in LaVista, 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sng" strike="noStrike" kern="1200" cap="none" spc="0" normalizeH="0" baseline="0" noProof="0">
                <a:ln>
                  <a:noFill/>
                </a:ln>
                <a:solidFill>
                  <a:srgbClr val="000000"/>
                </a:solidFill>
                <a:effectLst/>
                <a:uLnTx/>
                <a:uFillTx/>
                <a:latin typeface="Arial"/>
                <a:ea typeface="+mn-ea"/>
                <a:cs typeface="+mn-cs"/>
              </a:rPr>
              <a:t>Relevant for those teaching: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strike="noStrike" kern="1200" cap="none" spc="0" normalizeH="0" baseline="0" noProof="0">
                <a:ln>
                  <a:noFill/>
                </a:ln>
                <a:solidFill>
                  <a:srgbClr val="000000"/>
                </a:solidFill>
                <a:effectLst/>
                <a:uLnTx/>
                <a:uFillTx/>
                <a:latin typeface="Arial"/>
                <a:ea typeface="+mn-ea"/>
                <a:cs typeface="+mn-cs"/>
              </a:rPr>
              <a:t>Early Childhood Education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strike="noStrike" kern="1200" cap="none" spc="0" normalizeH="0" baseline="0" noProof="0">
                <a:ln>
                  <a:noFill/>
                </a:ln>
                <a:solidFill>
                  <a:srgbClr val="000000"/>
                </a:solidFill>
                <a:effectLst/>
                <a:uLnTx/>
                <a:uFillTx/>
                <a:latin typeface="Arial"/>
                <a:ea typeface="+mn-ea"/>
                <a:cs typeface="+mn-cs"/>
              </a:rPr>
              <a:t>Education &amp; Training</a:t>
            </a:r>
            <a:endParaRPr lang="en-US" sz="2000">
              <a:solidFill>
                <a:srgbClr val="000000"/>
              </a:solidFill>
            </a:endParaRPr>
          </a:p>
        </p:txBody>
      </p:sp>
      <p:sp>
        <p:nvSpPr>
          <p:cNvPr id="15" name="TextBox 14">
            <a:extLst>
              <a:ext uri="{FF2B5EF4-FFF2-40B4-BE49-F238E27FC236}">
                <a16:creationId xmlns:a16="http://schemas.microsoft.com/office/drawing/2014/main" id="{7C9E4D70-7154-530E-3842-4549FCD0CEB8}"/>
              </a:ext>
            </a:extLst>
          </p:cNvPr>
          <p:cNvSpPr txBox="1"/>
          <p:nvPr/>
        </p:nvSpPr>
        <p:spPr>
          <a:xfrm>
            <a:off x="8414160" y="1686952"/>
            <a:ext cx="3240528" cy="4453591"/>
          </a:xfrm>
          <a:prstGeom prst="rect">
            <a:avLst/>
          </a:prstGeom>
          <a:noFill/>
        </p:spPr>
        <p:txBody>
          <a:bodyPr wrap="square">
            <a:spAutoFit/>
          </a:bodyPr>
          <a:lstStyle/>
          <a:p>
            <a:pPr algn="ctr"/>
            <a:r>
              <a:rPr lang="en-US" sz="2000">
                <a:solidFill>
                  <a:srgbClr val="000000"/>
                </a:solidFill>
              </a:rPr>
              <a:t>Monday, October 19, 2026 </a:t>
            </a:r>
          </a:p>
          <a:p>
            <a:pPr algn="ctr"/>
            <a:endParaRPr lang="en-US" sz="2000">
              <a:solidFill>
                <a:srgbClr val="000000"/>
              </a:solidFill>
            </a:endParaRPr>
          </a:p>
          <a:p>
            <a:pPr algn="ctr"/>
            <a:r>
              <a:rPr lang="en-US" sz="2000">
                <a:solidFill>
                  <a:srgbClr val="000000"/>
                </a:solidFill>
                <a:latin typeface="+mj-lt"/>
              </a:rPr>
              <a:t>Adverse Childhood Experiences (ACEs)</a:t>
            </a:r>
          </a:p>
          <a:p>
            <a:pPr algn="ctr"/>
            <a:endParaRPr lang="en-US" sz="2000">
              <a:solidFill>
                <a:srgbClr val="000000"/>
              </a:solidFill>
            </a:endParaRPr>
          </a:p>
          <a:p>
            <a:pPr algn="ctr"/>
            <a:r>
              <a:rPr lang="en-US" sz="2000" err="1">
                <a:solidFill>
                  <a:srgbClr val="000000"/>
                </a:solidFill>
              </a:rPr>
              <a:t>BraveBe</a:t>
            </a:r>
            <a:r>
              <a:rPr lang="en-US" sz="2000">
                <a:solidFill>
                  <a:srgbClr val="000000"/>
                </a:solidFill>
              </a:rPr>
              <a:t> Child Advocacy Center in Lincoln, NE</a:t>
            </a:r>
          </a:p>
          <a:p>
            <a:pPr lvl="0" algn="ctr">
              <a:defRPr/>
            </a:pPr>
            <a:endParaRPr lang="en-US" sz="2000">
              <a:solidFill>
                <a:srgbClr val="000000"/>
              </a:solidFill>
            </a:endParaRPr>
          </a:p>
          <a:p>
            <a:pPr lvl="0" algn="ctr">
              <a:lnSpc>
                <a:spcPct val="150000"/>
              </a:lnSpc>
              <a:defRPr/>
            </a:pPr>
            <a:r>
              <a:rPr lang="en-US" sz="1400" u="sng">
                <a:solidFill>
                  <a:srgbClr val="000000"/>
                </a:solidFill>
              </a:rPr>
              <a:t>Relevant for those teaching:</a:t>
            </a:r>
          </a:p>
          <a:p>
            <a:pPr algn="ctr">
              <a:lnSpc>
                <a:spcPct val="150000"/>
              </a:lnSpc>
              <a:defRPr/>
            </a:pPr>
            <a:r>
              <a:rPr lang="en-US" sz="1400">
                <a:solidFill>
                  <a:srgbClr val="000000"/>
                </a:solidFill>
              </a:rPr>
              <a:t>Behavioral Health</a:t>
            </a:r>
          </a:p>
          <a:p>
            <a:pPr algn="ctr">
              <a:lnSpc>
                <a:spcPct val="150000"/>
              </a:lnSpc>
              <a:defRPr/>
            </a:pPr>
            <a:r>
              <a:rPr lang="en-US" sz="1400">
                <a:solidFill>
                  <a:srgbClr val="000000"/>
                </a:solidFill>
              </a:rPr>
              <a:t>Child, Youth, &amp; Family Studies</a:t>
            </a:r>
          </a:p>
          <a:p>
            <a:pPr algn="ctr">
              <a:lnSpc>
                <a:spcPct val="150000"/>
              </a:lnSpc>
              <a:defRPr/>
            </a:pPr>
            <a:r>
              <a:rPr lang="en-US" sz="1400">
                <a:solidFill>
                  <a:srgbClr val="000000"/>
                </a:solidFill>
              </a:rPr>
              <a:t>Counseling &amp; Mental Health</a:t>
            </a:r>
          </a:p>
          <a:p>
            <a:pPr lvl="0" algn="ctr">
              <a:lnSpc>
                <a:spcPct val="150000"/>
              </a:lnSpc>
              <a:defRPr/>
            </a:pPr>
            <a:r>
              <a:rPr lang="en-US" sz="1400">
                <a:solidFill>
                  <a:srgbClr val="000000"/>
                </a:solidFill>
              </a:rPr>
              <a:t>Early Childhood Education</a:t>
            </a:r>
          </a:p>
          <a:p>
            <a:pPr lvl="0" algn="ctr">
              <a:lnSpc>
                <a:spcPct val="150000"/>
              </a:lnSpc>
              <a:defRPr/>
            </a:pPr>
            <a:r>
              <a:rPr lang="en-US" sz="1400">
                <a:solidFill>
                  <a:srgbClr val="000000"/>
                </a:solidFill>
              </a:rPr>
              <a:t>Education &amp; Training</a:t>
            </a:r>
          </a:p>
        </p:txBody>
      </p:sp>
    </p:spTree>
    <p:custDataLst>
      <p:tags r:id="rId1"/>
    </p:custDataLst>
    <p:extLst>
      <p:ext uri="{BB962C8B-B14F-4D97-AF65-F5344CB8AC3E}">
        <p14:creationId xmlns:p14="http://schemas.microsoft.com/office/powerpoint/2010/main" val="2980119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EB80D53-4EEE-91EA-CF71-D47C6010C1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6885A-1CAE-B204-A575-CC7D01C6524E}"/>
              </a:ext>
            </a:extLst>
          </p:cNvPr>
          <p:cNvSpPr>
            <a:spLocks noGrp="1"/>
          </p:cNvSpPr>
          <p:nvPr>
            <p:ph type="title"/>
          </p:nvPr>
        </p:nvSpPr>
        <p:spPr>
          <a:xfrm>
            <a:off x="838200" y="365126"/>
            <a:ext cx="10515600" cy="694932"/>
          </a:xfrm>
        </p:spPr>
        <p:txBody>
          <a:bodyPr>
            <a:normAutofit/>
          </a:bodyPr>
          <a:lstStyle/>
          <a:p>
            <a:pPr algn="ctr"/>
            <a:r>
              <a:rPr lang="en-US" sz="4000"/>
              <a:t>ESU Collaboration Days*</a:t>
            </a:r>
          </a:p>
        </p:txBody>
      </p:sp>
      <p:sp>
        <p:nvSpPr>
          <p:cNvPr id="3" name="Content Placeholder 2">
            <a:extLst>
              <a:ext uri="{FF2B5EF4-FFF2-40B4-BE49-F238E27FC236}">
                <a16:creationId xmlns:a16="http://schemas.microsoft.com/office/drawing/2014/main" id="{F457283D-626A-A066-7A23-5636657F2AE1}"/>
              </a:ext>
            </a:extLst>
          </p:cNvPr>
          <p:cNvSpPr>
            <a:spLocks noGrp="1"/>
          </p:cNvSpPr>
          <p:nvPr>
            <p:ph idx="1"/>
          </p:nvPr>
        </p:nvSpPr>
        <p:spPr>
          <a:xfrm>
            <a:off x="838200" y="1140977"/>
            <a:ext cx="10515600" cy="5478308"/>
          </a:xfrm>
        </p:spPr>
        <p:txBody>
          <a:bodyPr>
            <a:normAutofit fontScale="92500" lnSpcReduction="20000"/>
          </a:bodyPr>
          <a:lstStyle/>
          <a:p>
            <a:pPr marL="0" indent="0">
              <a:buNone/>
            </a:pPr>
            <a:r>
              <a:rPr lang="en-US" sz="2000" b="1" dirty="0"/>
              <a:t>September 30, 2026</a:t>
            </a:r>
          </a:p>
          <a:p>
            <a:pPr marL="0" indent="0">
              <a:buNone/>
            </a:pPr>
            <a:r>
              <a:rPr lang="en-US" sz="2000" dirty="0"/>
              <a:t>	ESU 13 CTE Collaboration Day; Scottsbluff, NE</a:t>
            </a:r>
          </a:p>
          <a:p>
            <a:pPr marL="0" indent="0">
              <a:buNone/>
            </a:pPr>
            <a:endParaRPr lang="en-US" sz="2000" dirty="0"/>
          </a:p>
          <a:p>
            <a:pPr marL="0" indent="0">
              <a:buNone/>
            </a:pPr>
            <a:r>
              <a:rPr lang="en-US" sz="2000" b="1" dirty="0"/>
              <a:t>October 13, 2026</a:t>
            </a:r>
          </a:p>
          <a:p>
            <a:pPr marL="0" indent="0">
              <a:buNone/>
            </a:pPr>
            <a:r>
              <a:rPr lang="en-US" sz="2000" dirty="0"/>
              <a:t>	ESU 4,5,6 Collaboration Day; Beatrice, NE</a:t>
            </a:r>
          </a:p>
          <a:p>
            <a:pPr marL="0" indent="0">
              <a:buNone/>
            </a:pPr>
            <a:endParaRPr lang="en-US" sz="2000" dirty="0"/>
          </a:p>
          <a:p>
            <a:pPr marL="0" indent="0">
              <a:buNone/>
            </a:pPr>
            <a:r>
              <a:rPr lang="en-US" sz="2000" b="1" dirty="0"/>
              <a:t>October 27, 2026</a:t>
            </a:r>
          </a:p>
          <a:p>
            <a:pPr marL="0" indent="0">
              <a:buNone/>
            </a:pPr>
            <a:r>
              <a:rPr lang="en-US" sz="2000" dirty="0"/>
              <a:t>	ESU 1,2,7,8,17 NNNC Collaboration Day; Norfolk, NE</a:t>
            </a:r>
          </a:p>
          <a:p>
            <a:pPr marL="0" indent="0">
              <a:buNone/>
            </a:pPr>
            <a:endParaRPr lang="en-US" sz="2000" dirty="0"/>
          </a:p>
          <a:p>
            <a:pPr marL="0" indent="0">
              <a:buNone/>
            </a:pPr>
            <a:r>
              <a:rPr lang="en-US" sz="2000" b="1" dirty="0"/>
              <a:t>October 22, 2026</a:t>
            </a:r>
          </a:p>
          <a:p>
            <a:pPr marL="0" indent="0">
              <a:buNone/>
            </a:pPr>
            <a:r>
              <a:rPr lang="en-US" sz="2000" dirty="0"/>
              <a:t>	ESU 7 FCS Network Meeting; Columbus, NE</a:t>
            </a:r>
          </a:p>
          <a:p>
            <a:pPr marL="0" indent="0">
              <a:buNone/>
            </a:pPr>
            <a:endParaRPr lang="en-US" sz="2000" dirty="0"/>
          </a:p>
          <a:p>
            <a:pPr marL="0" indent="0">
              <a:buNone/>
            </a:pPr>
            <a:r>
              <a:rPr lang="en-US" sz="2000" b="1" dirty="0"/>
              <a:t>January 19, 2027</a:t>
            </a:r>
          </a:p>
          <a:p>
            <a:pPr marL="0" indent="0">
              <a:buNone/>
            </a:pPr>
            <a:r>
              <a:rPr lang="en-US" sz="2000" dirty="0"/>
              <a:t>	ESU 9,10,11 Collaboration Day; Kearney, NE</a:t>
            </a:r>
          </a:p>
          <a:p>
            <a:pPr marL="0" indent="0">
              <a:buNone/>
            </a:pPr>
            <a:endParaRPr lang="en-US" sz="2000" dirty="0"/>
          </a:p>
          <a:p>
            <a:pPr marL="0" indent="0">
              <a:buNone/>
            </a:pPr>
            <a:r>
              <a:rPr lang="en-US" sz="2000" i="1" dirty="0"/>
              <a:t>*These events are hosted by the ESUs with NDE staff presenting.</a:t>
            </a:r>
          </a:p>
        </p:txBody>
      </p:sp>
    </p:spTree>
    <p:custDataLst>
      <p:tags r:id="rId1"/>
    </p:custDataLst>
    <p:extLst>
      <p:ext uri="{BB962C8B-B14F-4D97-AF65-F5344CB8AC3E}">
        <p14:creationId xmlns:p14="http://schemas.microsoft.com/office/powerpoint/2010/main" val="98659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7F8E41B-8510-7FCC-C258-B7B001028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D885E-41A3-7E9A-99D5-56D375739BC2}"/>
              </a:ext>
            </a:extLst>
          </p:cNvPr>
          <p:cNvSpPr>
            <a:spLocks noGrp="1"/>
          </p:cNvSpPr>
          <p:nvPr>
            <p:ph type="title"/>
          </p:nvPr>
        </p:nvSpPr>
        <p:spPr/>
        <p:txBody>
          <a:bodyPr/>
          <a:lstStyle/>
          <a:p>
            <a:r>
              <a:rPr lang="en-US" dirty="0"/>
              <a:t>Save the Date</a:t>
            </a:r>
          </a:p>
        </p:txBody>
      </p:sp>
      <p:sp>
        <p:nvSpPr>
          <p:cNvPr id="3" name="Content Placeholder 2">
            <a:extLst>
              <a:ext uri="{FF2B5EF4-FFF2-40B4-BE49-F238E27FC236}">
                <a16:creationId xmlns:a16="http://schemas.microsoft.com/office/drawing/2014/main" id="{0F27CC48-1642-F4EA-0020-333C8BCDEEBC}"/>
              </a:ext>
            </a:extLst>
          </p:cNvPr>
          <p:cNvSpPr>
            <a:spLocks noGrp="1"/>
          </p:cNvSpPr>
          <p:nvPr>
            <p:ph idx="1"/>
          </p:nvPr>
        </p:nvSpPr>
        <p:spPr>
          <a:xfrm>
            <a:off x="838200" y="1623325"/>
            <a:ext cx="10515600" cy="4351338"/>
          </a:xfrm>
        </p:spPr>
        <p:txBody>
          <a:bodyPr>
            <a:normAutofit lnSpcReduction="10000"/>
          </a:bodyPr>
          <a:lstStyle/>
          <a:p>
            <a:pPr marL="0" indent="0">
              <a:buNone/>
            </a:pPr>
            <a:r>
              <a:rPr lang="en-US" sz="2000" dirty="0"/>
              <a:t>FCSTN New Teacher Workshop</a:t>
            </a:r>
          </a:p>
          <a:p>
            <a:r>
              <a:rPr lang="en-US" sz="2000" dirty="0"/>
              <a:t>November 9, 2026</a:t>
            </a:r>
          </a:p>
          <a:p>
            <a:r>
              <a:rPr lang="en-US" sz="2000" dirty="0"/>
              <a:t>ESU 10 in Kearney</a:t>
            </a:r>
          </a:p>
          <a:p>
            <a:pPr marL="0" indent="0">
              <a:buNone/>
            </a:pPr>
            <a:endParaRPr lang="en-US" sz="2000" dirty="0"/>
          </a:p>
          <a:p>
            <a:pPr marL="0" indent="0">
              <a:buNone/>
            </a:pPr>
            <a:r>
              <a:rPr lang="en-US" sz="2000" dirty="0"/>
              <a:t>Kids Feeding Kids Educator Institute</a:t>
            </a:r>
          </a:p>
          <a:p>
            <a:r>
              <a:rPr lang="en-US" sz="2000" dirty="0"/>
              <a:t>November 12-14, 2026</a:t>
            </a:r>
          </a:p>
          <a:p>
            <a:r>
              <a:rPr lang="en-US" sz="2000" dirty="0"/>
              <a:t>Wayne State College</a:t>
            </a:r>
          </a:p>
          <a:p>
            <a:pPr marL="0" indent="0">
              <a:buNone/>
            </a:pPr>
            <a:endParaRPr lang="en-US" sz="2000" dirty="0"/>
          </a:p>
          <a:p>
            <a:pPr marL="0" indent="0">
              <a:buNone/>
            </a:pPr>
            <a:r>
              <a:rPr lang="en-US" sz="2000" dirty="0"/>
              <a:t>NCE Conference </a:t>
            </a:r>
          </a:p>
          <a:p>
            <a:r>
              <a:rPr lang="en-US" sz="2000" dirty="0"/>
              <a:t>June 7-9, 2027</a:t>
            </a:r>
          </a:p>
          <a:p>
            <a:r>
              <a:rPr lang="en-US" sz="2000" dirty="0"/>
              <a:t>Younes Conference Center South in Kearney </a:t>
            </a:r>
          </a:p>
        </p:txBody>
      </p:sp>
      <p:pic>
        <p:nvPicPr>
          <p:cNvPr id="5" name="Picture 4" descr="Kids Feeding Kids logo">
            <a:hlinkClick r:id="rId4"/>
            <a:extLst>
              <a:ext uri="{FF2B5EF4-FFF2-40B4-BE49-F238E27FC236}">
                <a16:creationId xmlns:a16="http://schemas.microsoft.com/office/drawing/2014/main" id="{730BB5AC-4070-A72C-18CD-E41FEB7910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28800"/>
            <a:ext cx="4000500" cy="3200400"/>
          </a:xfrm>
          <a:prstGeom prst="rect">
            <a:avLst/>
          </a:prstGeom>
        </p:spPr>
      </p:pic>
    </p:spTree>
    <p:custDataLst>
      <p:tags r:id="rId1"/>
    </p:custDataLst>
    <p:extLst>
      <p:ext uri="{BB962C8B-B14F-4D97-AF65-F5344CB8AC3E}">
        <p14:creationId xmlns:p14="http://schemas.microsoft.com/office/powerpoint/2010/main" val="114134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9530A57-F0B6-EC12-527F-02EF2D7DB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3BB7D-7F08-C27C-E2DB-8CCB3FE2CAF2}"/>
              </a:ext>
            </a:extLst>
          </p:cNvPr>
          <p:cNvSpPr>
            <a:spLocks noGrp="1"/>
          </p:cNvSpPr>
          <p:nvPr>
            <p:ph type="ctrTitle"/>
          </p:nvPr>
        </p:nvSpPr>
        <p:spPr>
          <a:xfrm>
            <a:off x="1524000" y="1672280"/>
            <a:ext cx="9144000" cy="3616411"/>
          </a:xfrm>
        </p:spPr>
        <p:txBody>
          <a:bodyPr anchor="ctr"/>
          <a:lstStyle/>
          <a:p>
            <a:r>
              <a:rPr lang="en-US">
                <a:solidFill>
                  <a:schemeClr val="bg1"/>
                </a:solidFill>
              </a:rPr>
              <a:t>Nebraska FCCLA Update</a:t>
            </a:r>
          </a:p>
        </p:txBody>
      </p:sp>
    </p:spTree>
    <p:custDataLst>
      <p:tags r:id="rId1"/>
    </p:custDataLst>
    <p:extLst>
      <p:ext uri="{BB962C8B-B14F-4D97-AF65-F5344CB8AC3E}">
        <p14:creationId xmlns:p14="http://schemas.microsoft.com/office/powerpoint/2010/main" val="1430509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A012E3C-32AA-9B7C-2348-FB5313C6F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D0B0D-DDDB-040C-17BA-B1B0E48CF987}"/>
              </a:ext>
            </a:extLst>
          </p:cNvPr>
          <p:cNvSpPr>
            <a:spLocks noGrp="1"/>
          </p:cNvSpPr>
          <p:nvPr>
            <p:ph type="title"/>
          </p:nvPr>
        </p:nvSpPr>
        <p:spPr/>
        <p:txBody>
          <a:bodyPr>
            <a:normAutofit/>
          </a:bodyPr>
          <a:lstStyle/>
          <a:p>
            <a:r>
              <a:rPr lang="en-US" dirty="0"/>
              <a:t>EdRising Teacher Leader Webinars</a:t>
            </a:r>
          </a:p>
        </p:txBody>
      </p:sp>
      <p:sp>
        <p:nvSpPr>
          <p:cNvPr id="3" name="Content Placeholder 2">
            <a:extLst>
              <a:ext uri="{FF2B5EF4-FFF2-40B4-BE49-F238E27FC236}">
                <a16:creationId xmlns:a16="http://schemas.microsoft.com/office/drawing/2014/main" id="{661DE4C9-649C-740B-60FC-5A0E1350135D}"/>
              </a:ext>
            </a:extLst>
          </p:cNvPr>
          <p:cNvSpPr>
            <a:spLocks noGrp="1"/>
          </p:cNvSpPr>
          <p:nvPr>
            <p:ph idx="1"/>
          </p:nvPr>
        </p:nvSpPr>
        <p:spPr>
          <a:xfrm>
            <a:off x="838200" y="1623325"/>
            <a:ext cx="10515600" cy="4351338"/>
          </a:xfrm>
        </p:spPr>
        <p:txBody>
          <a:bodyPr>
            <a:normAutofit/>
          </a:bodyPr>
          <a:lstStyle/>
          <a:p>
            <a:pPr marL="0" indent="0">
              <a:lnSpc>
                <a:spcPct val="150000"/>
              </a:lnSpc>
              <a:buNone/>
            </a:pPr>
            <a:r>
              <a:rPr lang="en-US" sz="2000" dirty="0"/>
              <a:t>August 18, 2026 – Welcome Back!</a:t>
            </a:r>
          </a:p>
          <a:p>
            <a:pPr marL="0" indent="0">
              <a:lnSpc>
                <a:spcPct val="150000"/>
              </a:lnSpc>
              <a:buNone/>
            </a:pPr>
            <a:r>
              <a:rPr lang="en-US" sz="2000" dirty="0"/>
              <a:t>November 2, 2026 – Competitive Events</a:t>
            </a:r>
          </a:p>
          <a:p>
            <a:pPr marL="0" indent="0">
              <a:lnSpc>
                <a:spcPct val="150000"/>
              </a:lnSpc>
              <a:buNone/>
            </a:pPr>
            <a:r>
              <a:rPr lang="en-US" sz="2000" dirty="0"/>
              <a:t>December 1, 2026 – Recognition Opportunities + Supporting State Officer Candidates</a:t>
            </a:r>
          </a:p>
          <a:p>
            <a:pPr marL="0" indent="0">
              <a:lnSpc>
                <a:spcPct val="150000"/>
              </a:lnSpc>
              <a:buNone/>
            </a:pPr>
            <a:r>
              <a:rPr lang="en-US" sz="2000" dirty="0"/>
              <a:t>January 5, 2027 – SLC Registration &amp; Details</a:t>
            </a:r>
          </a:p>
          <a:p>
            <a:pPr marL="0" indent="0">
              <a:lnSpc>
                <a:spcPct val="150000"/>
              </a:lnSpc>
              <a:buNone/>
            </a:pPr>
            <a:r>
              <a:rPr lang="en-US" sz="2000" dirty="0"/>
              <a:t>March 2, 2027 – Preparing for Nationals</a:t>
            </a:r>
          </a:p>
          <a:p>
            <a:pPr marL="0" indent="0">
              <a:lnSpc>
                <a:spcPct val="150000"/>
              </a:lnSpc>
              <a:buNone/>
            </a:pPr>
            <a:r>
              <a:rPr lang="en-US" sz="2000" dirty="0"/>
              <a:t>April 13, 2027 – Reviewing National Competitors</a:t>
            </a:r>
          </a:p>
        </p:txBody>
      </p:sp>
    </p:spTree>
    <p:custDataLst>
      <p:tags r:id="rId1"/>
    </p:custDataLst>
    <p:extLst>
      <p:ext uri="{BB962C8B-B14F-4D97-AF65-F5344CB8AC3E}">
        <p14:creationId xmlns:p14="http://schemas.microsoft.com/office/powerpoint/2010/main" val="4034361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96063B0-0EDA-707C-3597-BADDD2F1A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2C49DF-0C99-514A-FAC2-4B6D601A7AE5}"/>
              </a:ext>
            </a:extLst>
          </p:cNvPr>
          <p:cNvSpPr>
            <a:spLocks noGrp="1"/>
          </p:cNvSpPr>
          <p:nvPr>
            <p:ph type="ctrTitle"/>
          </p:nvPr>
        </p:nvSpPr>
        <p:spPr>
          <a:xfrm>
            <a:off x="3646170" y="1683710"/>
            <a:ext cx="8545830" cy="3616411"/>
          </a:xfrm>
        </p:spPr>
        <p:txBody>
          <a:bodyPr anchor="ctr"/>
          <a:lstStyle/>
          <a:p>
            <a:pPr algn="l"/>
            <a:r>
              <a:rPr lang="en-US" dirty="0">
                <a:solidFill>
                  <a:schemeClr val="bg1"/>
                </a:solidFill>
              </a:rPr>
              <a:t>bit.ly/NCE26checkin</a:t>
            </a:r>
          </a:p>
        </p:txBody>
      </p:sp>
      <p:sp>
        <p:nvSpPr>
          <p:cNvPr id="3" name="Title 1">
            <a:extLst>
              <a:ext uri="{FF2B5EF4-FFF2-40B4-BE49-F238E27FC236}">
                <a16:creationId xmlns:a16="http://schemas.microsoft.com/office/drawing/2014/main" id="{BCABF21C-4B12-02BF-3994-8F79388E5CAA}"/>
              </a:ext>
            </a:extLst>
          </p:cNvPr>
          <p:cNvSpPr txBox="1">
            <a:spLocks/>
          </p:cNvSpPr>
          <p:nvPr/>
        </p:nvSpPr>
        <p:spPr>
          <a:xfrm>
            <a:off x="600023" y="5300121"/>
            <a:ext cx="9308757"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accent2"/>
                </a:solidFill>
              </a:rPr>
              <a:t>Human Sciences &amp; Education &amp; </a:t>
            </a:r>
            <a:br>
              <a:rPr lang="en-US" sz="3600" dirty="0">
                <a:solidFill>
                  <a:schemeClr val="accent2"/>
                </a:solidFill>
              </a:rPr>
            </a:br>
            <a:r>
              <a:rPr lang="en-US" sz="3600" dirty="0">
                <a:solidFill>
                  <a:schemeClr val="accent2"/>
                </a:solidFill>
              </a:rPr>
              <a:t>Health Sciences Career Field Luncheon</a:t>
            </a:r>
          </a:p>
        </p:txBody>
      </p:sp>
      <p:sp>
        <p:nvSpPr>
          <p:cNvPr id="4" name="Title 1">
            <a:extLst>
              <a:ext uri="{FF2B5EF4-FFF2-40B4-BE49-F238E27FC236}">
                <a16:creationId xmlns:a16="http://schemas.microsoft.com/office/drawing/2014/main" id="{33A64CFA-F86F-876B-AFB1-D3A463997647}"/>
              </a:ext>
            </a:extLst>
          </p:cNvPr>
          <p:cNvSpPr txBox="1">
            <a:spLocks/>
          </p:cNvSpPr>
          <p:nvPr/>
        </p:nvSpPr>
        <p:spPr>
          <a:xfrm>
            <a:off x="3314700" y="175166"/>
            <a:ext cx="88773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dirty="0">
                <a:solidFill>
                  <a:schemeClr val="accent2"/>
                </a:solidFill>
              </a:rPr>
              <a:t>Welcome!</a:t>
            </a:r>
          </a:p>
        </p:txBody>
      </p:sp>
      <p:pic>
        <p:nvPicPr>
          <p:cNvPr id="6" name="Picture 5" descr="QR Code to survey">
            <a:extLst>
              <a:ext uri="{FF2B5EF4-FFF2-40B4-BE49-F238E27FC236}">
                <a16:creationId xmlns:a16="http://schemas.microsoft.com/office/drawing/2014/main" id="{E69A17B2-4B5D-AAE0-033C-4E8754E01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023" y="2177620"/>
            <a:ext cx="2628590" cy="2628590"/>
          </a:xfrm>
          <a:prstGeom prst="rect">
            <a:avLst/>
          </a:prstGeom>
        </p:spPr>
      </p:pic>
    </p:spTree>
    <p:custDataLst>
      <p:tags r:id="rId1"/>
    </p:custDataLst>
    <p:extLst>
      <p:ext uri="{BB962C8B-B14F-4D97-AF65-F5344CB8AC3E}">
        <p14:creationId xmlns:p14="http://schemas.microsoft.com/office/powerpoint/2010/main" val="121272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6DA7AC5-D13A-D068-8D14-209E543AB1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CE6BAC-C0CD-BB21-7CCA-660F7CB08156}"/>
              </a:ext>
            </a:extLst>
          </p:cNvPr>
          <p:cNvSpPr>
            <a:spLocks noGrp="1"/>
          </p:cNvSpPr>
          <p:nvPr>
            <p:ph idx="1"/>
          </p:nvPr>
        </p:nvSpPr>
        <p:spPr>
          <a:xfrm>
            <a:off x="1981200" y="353672"/>
            <a:ext cx="8229600" cy="6150655"/>
          </a:xfrm>
        </p:spPr>
        <p:txBody>
          <a:bodyPr>
            <a:normAutofit fontScale="92500" lnSpcReduction="10000"/>
          </a:bodyPr>
          <a:lstStyle/>
          <a:p>
            <a:pPr marL="0" indent="0">
              <a:buNone/>
            </a:pPr>
            <a:r>
              <a:rPr lang="en-US" sz="2000" dirty="0"/>
              <a:t>Educators Rising Chapter Officer Leadership Academy</a:t>
            </a:r>
          </a:p>
          <a:p>
            <a:pPr marL="0" indent="0">
              <a:buNone/>
            </a:pPr>
            <a:r>
              <a:rPr lang="en-US" sz="2000" dirty="0"/>
              <a:t>September 10, 2026 – Virtual</a:t>
            </a:r>
          </a:p>
          <a:p>
            <a:pPr marL="0" indent="0">
              <a:buNone/>
            </a:pPr>
            <a:r>
              <a:rPr lang="en-US" sz="2000" dirty="0"/>
              <a:t> </a:t>
            </a:r>
          </a:p>
          <a:p>
            <a:pPr marL="0" indent="0">
              <a:buNone/>
            </a:pPr>
            <a:r>
              <a:rPr lang="en-US" sz="2000" dirty="0"/>
              <a:t>Western Nebraska CTSO Fall Leadership Conference</a:t>
            </a:r>
          </a:p>
          <a:p>
            <a:pPr marL="0" indent="0">
              <a:buNone/>
            </a:pPr>
            <a:r>
              <a:rPr lang="en-US" sz="2000" dirty="0"/>
              <a:t>October 12, 2026 – Western Nebraska Community College; Scottsbluff, NE</a:t>
            </a:r>
          </a:p>
          <a:p>
            <a:pPr marL="0" indent="0">
              <a:buNone/>
            </a:pPr>
            <a:endParaRPr lang="en-US" sz="2000" dirty="0"/>
          </a:p>
          <a:p>
            <a:pPr marL="0" indent="0">
              <a:buNone/>
            </a:pPr>
            <a:r>
              <a:rPr lang="en-US" sz="2000" dirty="0"/>
              <a:t>Educators Rising Fall Leadership Conference</a:t>
            </a:r>
          </a:p>
          <a:p>
            <a:pPr marL="0" indent="0">
              <a:buNone/>
            </a:pPr>
            <a:r>
              <a:rPr lang="en-US" sz="2000" dirty="0"/>
              <a:t>October 14, 2026 – UNO Milo Bail Student Center; Omaha, NE</a:t>
            </a:r>
          </a:p>
          <a:p>
            <a:pPr marL="0" indent="0">
              <a:buNone/>
            </a:pPr>
            <a:endParaRPr lang="en-US" sz="2000" dirty="0"/>
          </a:p>
          <a:p>
            <a:pPr marL="0" indent="0">
              <a:buNone/>
            </a:pPr>
            <a:r>
              <a:rPr lang="en-US" sz="2000" dirty="0"/>
              <a:t>National Educators Rising Week</a:t>
            </a:r>
          </a:p>
          <a:p>
            <a:pPr marL="0" indent="0">
              <a:buNone/>
            </a:pPr>
            <a:r>
              <a:rPr lang="en-US" sz="2000" dirty="0"/>
              <a:t>February 1-5, 2027</a:t>
            </a:r>
          </a:p>
          <a:p>
            <a:pPr marL="0" indent="0">
              <a:buNone/>
            </a:pPr>
            <a:endParaRPr lang="en-US" sz="2000" dirty="0"/>
          </a:p>
          <a:p>
            <a:pPr marL="0" indent="0">
              <a:buNone/>
            </a:pPr>
            <a:r>
              <a:rPr lang="en-US" sz="2000" dirty="0"/>
              <a:t> Educators Rising State Leadership Conference</a:t>
            </a:r>
          </a:p>
          <a:p>
            <a:pPr marL="0" indent="0">
              <a:buNone/>
            </a:pPr>
            <a:r>
              <a:rPr lang="en-US" sz="2000" dirty="0"/>
              <a:t>February 22-23, 2027 – Younes South Conference Center; Kearney, NE</a:t>
            </a:r>
          </a:p>
          <a:p>
            <a:pPr marL="0" indent="0">
              <a:buNone/>
            </a:pPr>
            <a:r>
              <a:rPr lang="en-US" sz="2000" dirty="0"/>
              <a:t> </a:t>
            </a:r>
          </a:p>
          <a:p>
            <a:pPr marL="0" indent="0">
              <a:buNone/>
            </a:pPr>
            <a:r>
              <a:rPr lang="en-US" sz="2000" dirty="0"/>
              <a:t>Educators Rising National Conference</a:t>
            </a:r>
          </a:p>
          <a:p>
            <a:pPr marL="0" indent="0">
              <a:buNone/>
            </a:pPr>
            <a:r>
              <a:rPr lang="en-US" sz="2000" dirty="0"/>
              <a:t>June 17-20, 2027 – Columbus, OH</a:t>
            </a:r>
          </a:p>
        </p:txBody>
      </p:sp>
    </p:spTree>
    <p:custDataLst>
      <p:tags r:id="rId1"/>
    </p:custDataLst>
    <p:extLst>
      <p:ext uri="{BB962C8B-B14F-4D97-AF65-F5344CB8AC3E}">
        <p14:creationId xmlns:p14="http://schemas.microsoft.com/office/powerpoint/2010/main" val="1097372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396F469-B883-D9CB-99E3-62053A31A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4A912-A02F-2C6E-1B51-B6D88B344A76}"/>
              </a:ext>
            </a:extLst>
          </p:cNvPr>
          <p:cNvSpPr>
            <a:spLocks noGrp="1"/>
          </p:cNvSpPr>
          <p:nvPr>
            <p:ph type="ctrTitle"/>
          </p:nvPr>
        </p:nvSpPr>
        <p:spPr>
          <a:xfrm>
            <a:off x="1524000" y="1672280"/>
            <a:ext cx="9144000" cy="3616411"/>
          </a:xfrm>
        </p:spPr>
        <p:txBody>
          <a:bodyPr anchor="ctr"/>
          <a:lstStyle/>
          <a:p>
            <a:r>
              <a:rPr lang="en-US">
                <a:solidFill>
                  <a:schemeClr val="bg1"/>
                </a:solidFill>
              </a:rPr>
              <a:t>Nebraska EdRising</a:t>
            </a:r>
            <a:br>
              <a:rPr lang="en-US">
                <a:solidFill>
                  <a:schemeClr val="bg1"/>
                </a:solidFill>
              </a:rPr>
            </a:br>
            <a:r>
              <a:rPr lang="en-US">
                <a:solidFill>
                  <a:schemeClr val="bg1"/>
                </a:solidFill>
              </a:rPr>
              <a:t>Update</a:t>
            </a:r>
          </a:p>
        </p:txBody>
      </p:sp>
    </p:spTree>
    <p:custDataLst>
      <p:tags r:id="rId1"/>
    </p:custDataLst>
    <p:extLst>
      <p:ext uri="{BB962C8B-B14F-4D97-AF65-F5344CB8AC3E}">
        <p14:creationId xmlns:p14="http://schemas.microsoft.com/office/powerpoint/2010/main" val="3874594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8BB4C0-413F-F4FF-92B7-AAC2127FF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059E9-6DAC-BC1E-A985-FD110760AA35}"/>
              </a:ext>
            </a:extLst>
          </p:cNvPr>
          <p:cNvSpPr>
            <a:spLocks noGrp="1"/>
          </p:cNvSpPr>
          <p:nvPr>
            <p:ph type="title"/>
          </p:nvPr>
        </p:nvSpPr>
        <p:spPr/>
        <p:txBody>
          <a:bodyPr/>
          <a:lstStyle/>
          <a:p>
            <a:r>
              <a:rPr lang="en-US" dirty="0"/>
              <a:t>FCCLA Adviser Webinars</a:t>
            </a:r>
          </a:p>
        </p:txBody>
      </p:sp>
      <p:sp>
        <p:nvSpPr>
          <p:cNvPr id="3" name="Content Placeholder 2">
            <a:extLst>
              <a:ext uri="{FF2B5EF4-FFF2-40B4-BE49-F238E27FC236}">
                <a16:creationId xmlns:a16="http://schemas.microsoft.com/office/drawing/2014/main" id="{FF01256F-2E53-577C-8B38-8ECFDD4ECD7A}"/>
              </a:ext>
            </a:extLst>
          </p:cNvPr>
          <p:cNvSpPr>
            <a:spLocks noGrp="1"/>
          </p:cNvSpPr>
          <p:nvPr>
            <p:ph idx="1"/>
          </p:nvPr>
        </p:nvSpPr>
        <p:spPr>
          <a:xfrm>
            <a:off x="838200" y="1623325"/>
            <a:ext cx="10515600" cy="4351338"/>
          </a:xfrm>
        </p:spPr>
        <p:txBody>
          <a:bodyPr>
            <a:normAutofit/>
          </a:bodyPr>
          <a:lstStyle/>
          <a:p>
            <a:pPr marL="0" indent="0">
              <a:lnSpc>
                <a:spcPct val="150000"/>
              </a:lnSpc>
              <a:buNone/>
            </a:pPr>
            <a:r>
              <a:rPr lang="en-US" sz="2000" dirty="0"/>
              <a:t>August 19, 2026 – Welcome Back!</a:t>
            </a:r>
          </a:p>
          <a:p>
            <a:pPr marL="0" indent="0">
              <a:lnSpc>
                <a:spcPct val="150000"/>
              </a:lnSpc>
              <a:buNone/>
            </a:pPr>
            <a:r>
              <a:rPr lang="en-US" sz="2000" dirty="0"/>
              <a:t>October 7, 2026 – Competitive Events</a:t>
            </a:r>
          </a:p>
          <a:p>
            <a:pPr marL="0" indent="0">
              <a:lnSpc>
                <a:spcPct val="150000"/>
              </a:lnSpc>
              <a:buNone/>
            </a:pPr>
            <a:r>
              <a:rPr lang="en-US" sz="2000" dirty="0"/>
              <a:t>December 16, 2026 – Supporting SPOT, State Officer, &amp; National Officer Candidates</a:t>
            </a:r>
          </a:p>
          <a:p>
            <a:pPr marL="0" indent="0">
              <a:lnSpc>
                <a:spcPct val="150000"/>
              </a:lnSpc>
              <a:buNone/>
            </a:pPr>
            <a:r>
              <a:rPr lang="en-US" sz="2000" dirty="0"/>
              <a:t>January 6, 2027 – FCCLA Week + Recognition Opportunities</a:t>
            </a:r>
          </a:p>
          <a:p>
            <a:pPr marL="0" indent="0">
              <a:lnSpc>
                <a:spcPct val="150000"/>
              </a:lnSpc>
              <a:buNone/>
            </a:pPr>
            <a:r>
              <a:rPr lang="en-US" sz="2000" dirty="0"/>
              <a:t>February 3, 2027 – SLC Registration Details &amp; Opportunities</a:t>
            </a:r>
          </a:p>
          <a:p>
            <a:pPr marL="0" indent="0">
              <a:lnSpc>
                <a:spcPct val="150000"/>
              </a:lnSpc>
              <a:buNone/>
            </a:pPr>
            <a:r>
              <a:rPr lang="en-US" sz="2000" dirty="0"/>
              <a:t>April 14, 2027 – NLC Information</a:t>
            </a:r>
          </a:p>
        </p:txBody>
      </p:sp>
    </p:spTree>
    <p:custDataLst>
      <p:tags r:id="rId1"/>
    </p:custDataLst>
    <p:extLst>
      <p:ext uri="{BB962C8B-B14F-4D97-AF65-F5344CB8AC3E}">
        <p14:creationId xmlns:p14="http://schemas.microsoft.com/office/powerpoint/2010/main" val="374168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11598F2-8B53-05D9-3982-A86529E9E9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E491EF-0A6C-CF2B-80B8-2B0327CB9104}"/>
              </a:ext>
            </a:extLst>
          </p:cNvPr>
          <p:cNvSpPr>
            <a:spLocks noGrp="1"/>
          </p:cNvSpPr>
          <p:nvPr>
            <p:ph sz="half" idx="1"/>
          </p:nvPr>
        </p:nvSpPr>
        <p:spPr>
          <a:xfrm>
            <a:off x="1226820" y="480060"/>
            <a:ext cx="5181600" cy="5742623"/>
          </a:xfrm>
        </p:spPr>
        <p:txBody>
          <a:bodyPr>
            <a:normAutofit fontScale="62500" lnSpcReduction="20000"/>
          </a:bodyPr>
          <a:lstStyle/>
          <a:p>
            <a:pPr marL="0" indent="0">
              <a:lnSpc>
                <a:spcPct val="120000"/>
              </a:lnSpc>
              <a:buNone/>
            </a:pPr>
            <a:r>
              <a:rPr lang="en-US" dirty="0"/>
              <a:t>FCCLA Fall Leadership Conference</a:t>
            </a:r>
          </a:p>
          <a:p>
            <a:pPr>
              <a:lnSpc>
                <a:spcPct val="120000"/>
              </a:lnSpc>
            </a:pPr>
            <a:r>
              <a:rPr lang="en-US" dirty="0"/>
              <a:t>September 16, 2026 – Wayne State College; Wayne, NE</a:t>
            </a:r>
          </a:p>
          <a:p>
            <a:pPr>
              <a:lnSpc>
                <a:spcPct val="120000"/>
              </a:lnSpc>
            </a:pPr>
            <a:r>
              <a:rPr lang="en-US" dirty="0"/>
              <a:t>September 24, 2026 – University of Nebraska-Kearney; Kearney, NE</a:t>
            </a:r>
          </a:p>
          <a:p>
            <a:pPr>
              <a:lnSpc>
                <a:spcPct val="120000"/>
              </a:lnSpc>
            </a:pPr>
            <a:r>
              <a:rPr lang="en-US" dirty="0"/>
              <a:t>September 28, 2026 – University of Nebraska-Lincoln East Campus; Lincoln, NE</a:t>
            </a:r>
          </a:p>
          <a:p>
            <a:pPr marL="0" indent="0">
              <a:lnSpc>
                <a:spcPct val="120000"/>
              </a:lnSpc>
              <a:buNone/>
            </a:pPr>
            <a:r>
              <a:rPr lang="en-US" dirty="0"/>
              <a:t> </a:t>
            </a:r>
          </a:p>
          <a:p>
            <a:pPr marL="0" indent="0">
              <a:lnSpc>
                <a:spcPct val="120000"/>
              </a:lnSpc>
              <a:buNone/>
            </a:pPr>
            <a:r>
              <a:rPr lang="en-US" dirty="0"/>
              <a:t>Western Nebraska CTSO Fall Leadership Conference</a:t>
            </a:r>
          </a:p>
          <a:p>
            <a:pPr>
              <a:lnSpc>
                <a:spcPct val="120000"/>
              </a:lnSpc>
            </a:pPr>
            <a:r>
              <a:rPr lang="en-US" dirty="0"/>
              <a:t>October 12, 2026 – Western Nebraska Community College; Scottsbluff, NE</a:t>
            </a:r>
          </a:p>
          <a:p>
            <a:pPr marL="0" indent="0">
              <a:lnSpc>
                <a:spcPct val="120000"/>
              </a:lnSpc>
              <a:buNone/>
            </a:pPr>
            <a:endParaRPr lang="en-US" dirty="0"/>
          </a:p>
          <a:p>
            <a:pPr marL="0" indent="0">
              <a:lnSpc>
                <a:spcPct val="120000"/>
              </a:lnSpc>
              <a:buNone/>
            </a:pPr>
            <a:r>
              <a:rPr lang="en-US" dirty="0"/>
              <a:t>Mind Bending Careers Conference with HOSA</a:t>
            </a:r>
          </a:p>
          <a:p>
            <a:pPr>
              <a:lnSpc>
                <a:spcPct val="120000"/>
              </a:lnSpc>
            </a:pPr>
            <a:r>
              <a:rPr lang="en-US" dirty="0"/>
              <a:t>November 9, 2026 – University of Nebraska Kearney; Kearney, NE</a:t>
            </a:r>
          </a:p>
        </p:txBody>
      </p:sp>
      <p:sp>
        <p:nvSpPr>
          <p:cNvPr id="5" name="Content Placeholder 4">
            <a:extLst>
              <a:ext uri="{FF2B5EF4-FFF2-40B4-BE49-F238E27FC236}">
                <a16:creationId xmlns:a16="http://schemas.microsoft.com/office/drawing/2014/main" id="{5BBBAB7F-97D4-0A41-2B02-A3D4DF0BF92A}"/>
              </a:ext>
            </a:extLst>
          </p:cNvPr>
          <p:cNvSpPr>
            <a:spLocks noGrp="1"/>
          </p:cNvSpPr>
          <p:nvPr>
            <p:ph sz="half" idx="2"/>
          </p:nvPr>
        </p:nvSpPr>
        <p:spPr>
          <a:xfrm>
            <a:off x="6560820" y="480060"/>
            <a:ext cx="5181600" cy="5742623"/>
          </a:xfrm>
        </p:spPr>
        <p:txBody>
          <a:bodyPr>
            <a:normAutofit fontScale="62500" lnSpcReduction="20000"/>
          </a:bodyPr>
          <a:lstStyle/>
          <a:p>
            <a:pPr marL="0" indent="0">
              <a:lnSpc>
                <a:spcPct val="120000"/>
              </a:lnSpc>
              <a:buNone/>
            </a:pPr>
            <a:r>
              <a:rPr lang="en-US" dirty="0"/>
              <a:t>FCCLA Chapter Adviser Summit</a:t>
            </a:r>
          </a:p>
          <a:p>
            <a:pPr>
              <a:lnSpc>
                <a:spcPct val="120000"/>
              </a:lnSpc>
            </a:pPr>
            <a:r>
              <a:rPr lang="en-US" dirty="0"/>
              <a:t>January 13-17, 2027 – Grand Hyatt San Antonio River Walk; San Antonio, TX</a:t>
            </a:r>
          </a:p>
          <a:p>
            <a:pPr marL="0" indent="0">
              <a:lnSpc>
                <a:spcPct val="120000"/>
              </a:lnSpc>
              <a:buNone/>
            </a:pPr>
            <a:endParaRPr lang="en-US" dirty="0"/>
          </a:p>
          <a:p>
            <a:pPr marL="0" indent="0">
              <a:lnSpc>
                <a:spcPct val="120000"/>
              </a:lnSpc>
              <a:buNone/>
            </a:pPr>
            <a:r>
              <a:rPr lang="en-US" dirty="0"/>
              <a:t>National FCCLA Week</a:t>
            </a:r>
          </a:p>
          <a:p>
            <a:pPr>
              <a:lnSpc>
                <a:spcPct val="120000"/>
              </a:lnSpc>
            </a:pPr>
            <a:r>
              <a:rPr lang="en-US" dirty="0"/>
              <a:t>February 8-12, 2027</a:t>
            </a:r>
          </a:p>
          <a:p>
            <a:pPr marL="0" indent="0">
              <a:lnSpc>
                <a:spcPct val="120000"/>
              </a:lnSpc>
              <a:buNone/>
            </a:pPr>
            <a:endParaRPr lang="en-US" dirty="0"/>
          </a:p>
          <a:p>
            <a:pPr marL="0" indent="0">
              <a:lnSpc>
                <a:spcPct val="120000"/>
              </a:lnSpc>
              <a:buNone/>
            </a:pPr>
            <a:r>
              <a:rPr lang="en-US" dirty="0"/>
              <a:t>FCCLA State Leadership Conference</a:t>
            </a:r>
          </a:p>
          <a:p>
            <a:pPr>
              <a:lnSpc>
                <a:spcPct val="120000"/>
              </a:lnSpc>
            </a:pPr>
            <a:r>
              <a:rPr lang="en-US" dirty="0"/>
              <a:t>April 4-6, 2027 – Pinnacle Bank Arena; Lincoln, NE</a:t>
            </a:r>
          </a:p>
          <a:p>
            <a:pPr marL="0" indent="0">
              <a:lnSpc>
                <a:spcPct val="120000"/>
              </a:lnSpc>
              <a:buNone/>
            </a:pPr>
            <a:endParaRPr lang="en-US" dirty="0"/>
          </a:p>
          <a:p>
            <a:pPr marL="0" indent="0">
              <a:lnSpc>
                <a:spcPct val="120000"/>
              </a:lnSpc>
              <a:buNone/>
            </a:pPr>
            <a:r>
              <a:rPr lang="en-US" dirty="0"/>
              <a:t>FCCLA National Leadership Conference</a:t>
            </a:r>
          </a:p>
          <a:p>
            <a:pPr>
              <a:lnSpc>
                <a:spcPct val="120000"/>
              </a:lnSpc>
            </a:pPr>
            <a:r>
              <a:rPr lang="en-US" dirty="0"/>
              <a:t>June 22-26, 2027 – San Antonio, TX</a:t>
            </a:r>
          </a:p>
        </p:txBody>
      </p:sp>
    </p:spTree>
    <p:custDataLst>
      <p:tags r:id="rId1"/>
    </p:custDataLst>
    <p:extLst>
      <p:ext uri="{BB962C8B-B14F-4D97-AF65-F5344CB8AC3E}">
        <p14:creationId xmlns:p14="http://schemas.microsoft.com/office/powerpoint/2010/main" val="380669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06A7B7A-0C44-F46F-4572-E3DED6C4A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9EFF4-197E-13D1-E83F-42FEC54AC377}"/>
              </a:ext>
            </a:extLst>
          </p:cNvPr>
          <p:cNvSpPr>
            <a:spLocks noGrp="1"/>
          </p:cNvSpPr>
          <p:nvPr>
            <p:ph type="ctrTitle"/>
          </p:nvPr>
        </p:nvSpPr>
        <p:spPr>
          <a:xfrm>
            <a:off x="1524000" y="1672280"/>
            <a:ext cx="9144000" cy="3616411"/>
          </a:xfrm>
        </p:spPr>
        <p:txBody>
          <a:bodyPr anchor="ctr"/>
          <a:lstStyle/>
          <a:p>
            <a:r>
              <a:rPr lang="en-US">
                <a:solidFill>
                  <a:schemeClr val="bg1"/>
                </a:solidFill>
              </a:rPr>
              <a:t>Health Sciences</a:t>
            </a:r>
            <a:br>
              <a:rPr lang="en-US">
                <a:solidFill>
                  <a:schemeClr val="bg1"/>
                </a:solidFill>
              </a:rPr>
            </a:br>
            <a:r>
              <a:rPr lang="en-US">
                <a:solidFill>
                  <a:schemeClr val="bg1"/>
                </a:solidFill>
              </a:rPr>
              <a:t>Career Field Update</a:t>
            </a:r>
          </a:p>
        </p:txBody>
      </p:sp>
    </p:spTree>
    <p:custDataLst>
      <p:tags r:id="rId1"/>
    </p:custDataLst>
    <p:extLst>
      <p:ext uri="{BB962C8B-B14F-4D97-AF65-F5344CB8AC3E}">
        <p14:creationId xmlns:p14="http://schemas.microsoft.com/office/powerpoint/2010/main" val="958402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A5B5F66-3A0A-07C5-B7C6-AD77FDA5EB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2A6C6A-6BB9-6015-E9E9-24279547024E}"/>
              </a:ext>
            </a:extLst>
          </p:cNvPr>
          <p:cNvSpPr txBox="1"/>
          <p:nvPr/>
        </p:nvSpPr>
        <p:spPr>
          <a:xfrm>
            <a:off x="4155582" y="643621"/>
            <a:ext cx="7095208" cy="4278094"/>
          </a:xfrm>
          <a:prstGeom prst="rect">
            <a:avLst/>
          </a:prstGeom>
          <a:noFill/>
        </p:spPr>
        <p:txBody>
          <a:bodyPr wrap="square" lIns="91440" tIns="45720" rIns="91440" bIns="45720" anchor="t">
            <a:spAutoFit/>
          </a:bodyPr>
          <a:lstStyle/>
          <a:p>
            <a:r>
              <a:rPr lang="en-US" sz="2000" b="0" i="0" u="none" strike="noStrike" dirty="0">
                <a:solidFill>
                  <a:srgbClr val="000000"/>
                </a:solidFill>
                <a:effectLst/>
              </a:rPr>
              <a:t>To email, simply address your email to the list's assigned </a:t>
            </a:r>
            <a:r>
              <a:rPr lang="en-US" sz="2000" b="0" i="0" u="none" strike="noStrike">
                <a:solidFill>
                  <a:srgbClr val="000000"/>
                </a:solidFill>
                <a:effectLst/>
              </a:rPr>
              <a:t>email address</a:t>
            </a:r>
            <a:r>
              <a:rPr lang="en-US" sz="2000">
                <a:solidFill>
                  <a:srgbClr val="000000"/>
                </a:solidFill>
              </a:rPr>
              <a:t>. Jami will receive a notification there is a message to be approved.</a:t>
            </a:r>
            <a:endParaRPr lang="en-US" sz="2000" b="0" i="0" u="none" strike="noStrike">
              <a:solidFill>
                <a:srgbClr val="000000"/>
              </a:solidFill>
              <a:effectLst/>
            </a:endParaRPr>
          </a:p>
          <a:p>
            <a:pPr rtl="0"/>
            <a:endParaRPr lang="en-US" sz="2000" b="0" i="0" u="none" strike="noStrike">
              <a:solidFill>
                <a:srgbClr val="000000"/>
              </a:solidFill>
              <a:effectLst/>
            </a:endParaRPr>
          </a:p>
          <a:p>
            <a:pPr marL="342900" indent="-342900" rtl="0">
              <a:buFont typeface="Arial" panose="020B0604020202020204" pitchFamily="34" charset="0"/>
              <a:buChar char="•"/>
            </a:pPr>
            <a:r>
              <a:rPr lang="en-US" sz="2000" b="0" i="0" u="none" strike="noStrike">
                <a:solidFill>
                  <a:srgbClr val="000000"/>
                </a:solidFill>
                <a:effectLst/>
              </a:rPr>
              <a:t>Share and request resources</a:t>
            </a:r>
            <a:endParaRPr lang="en-US" sz="2000" b="0" i="0" u="none" strike="noStrike" dirty="0">
              <a:solidFill>
                <a:srgbClr val="000000"/>
              </a:solidFill>
              <a:effectLst/>
              <a:cs typeface="Arial"/>
            </a:endParaRPr>
          </a:p>
          <a:p>
            <a:pPr marL="342900" indent="-342900">
              <a:buFont typeface="Arial" panose="020B0604020202020204" pitchFamily="34" charset="0"/>
              <a:buChar char="•"/>
            </a:pPr>
            <a:r>
              <a:rPr lang="en-US" sz="2000">
                <a:solidFill>
                  <a:srgbClr val="000000"/>
                </a:solidFill>
              </a:rPr>
              <a:t>Newsletters sent out during the school year.</a:t>
            </a:r>
            <a:endParaRPr lang="en-US"/>
          </a:p>
          <a:p>
            <a:pPr lvl="1"/>
            <a:endParaRPr lang="en-US" sz="2000" b="0" i="0" u="none" strike="noStrike">
              <a:solidFill>
                <a:srgbClr val="000000"/>
              </a:solidFill>
              <a:effectLst/>
            </a:endParaRPr>
          </a:p>
          <a:p>
            <a:r>
              <a:rPr lang="en-US" sz="2000">
                <a:solidFill>
                  <a:srgbClr val="000000"/>
                </a:solidFill>
              </a:rPr>
              <a:t>Email Jami if you would like to be added to a Listserv.</a:t>
            </a:r>
          </a:p>
          <a:p>
            <a:pPr rtl="0"/>
            <a:endParaRPr lang="en-US" sz="2000" b="0" i="0" u="none" strike="noStrike">
              <a:solidFill>
                <a:srgbClr val="000000"/>
              </a:solidFill>
              <a:effectLst/>
            </a:endParaRPr>
          </a:p>
          <a:p>
            <a:r>
              <a:rPr lang="en-US" sz="2000">
                <a:solidFill>
                  <a:srgbClr val="000000"/>
                </a:solidFill>
              </a:rPr>
              <a:t>Nebraska Health Science Educators</a:t>
            </a:r>
            <a:endParaRPr lang="en-US" sz="2000" b="0" i="0" u="none" strike="noStrike">
              <a:solidFill>
                <a:srgbClr val="000000"/>
              </a:solidFill>
              <a:effectLst/>
            </a:endParaRPr>
          </a:p>
          <a:p>
            <a:pPr marL="342900" indent="-342900">
              <a:buFont typeface="Arial" panose="020B0604020202020204" pitchFamily="34" charset="0"/>
              <a:buChar char="•"/>
            </a:pPr>
            <a:r>
              <a:rPr lang="en-US" sz="2000" dirty="0">
                <a:solidFill>
                  <a:srgbClr val="000000"/>
                </a:solidFill>
                <a:cs typeface="Arial"/>
                <a:hlinkClick r:id="rId5"/>
              </a:rPr>
              <a:t>nde-healthsciences@listserv.nebraska.gov</a:t>
            </a:r>
            <a:r>
              <a:rPr lang="en-US" sz="2000" dirty="0">
                <a:solidFill>
                  <a:srgbClr val="000000"/>
                </a:solidFill>
                <a:cs typeface="Arial"/>
              </a:rPr>
              <a:t> </a:t>
            </a:r>
            <a:endParaRPr lang="en-US" sz="2000" dirty="0">
              <a:solidFill>
                <a:srgbClr val="000000"/>
              </a:solidFill>
            </a:endParaRPr>
          </a:p>
          <a:p>
            <a:pPr lvl="1"/>
            <a:endParaRPr lang="en-US" sz="1200" b="0" i="0" u="none" strike="noStrike">
              <a:solidFill>
                <a:srgbClr val="000000"/>
              </a:solidFill>
              <a:effectLst/>
            </a:endParaRPr>
          </a:p>
          <a:p>
            <a:r>
              <a:rPr lang="en-US" sz="2000">
                <a:solidFill>
                  <a:srgbClr val="000000"/>
                </a:solidFill>
              </a:rPr>
              <a:t>Nebraska HOSA Advisors</a:t>
            </a:r>
            <a:endParaRPr lang="en-US" sz="2000" b="0" i="0" u="none" strike="noStrike">
              <a:solidFill>
                <a:srgbClr val="000000"/>
              </a:solidFill>
              <a:effectLst/>
            </a:endParaRPr>
          </a:p>
          <a:p>
            <a:pPr marL="342900" indent="-342900">
              <a:buFont typeface="Arial" panose="020B0604020202020204" pitchFamily="34" charset="0"/>
              <a:buChar char="•"/>
            </a:pPr>
            <a:r>
              <a:rPr lang="en-US" sz="2000" dirty="0">
                <a:solidFill>
                  <a:srgbClr val="000000"/>
                </a:solidFill>
                <a:cs typeface="Arial"/>
                <a:hlinkClick r:id="rId6"/>
              </a:rPr>
              <a:t>nde-hosa@listserv.nebraska.gov</a:t>
            </a:r>
            <a:r>
              <a:rPr lang="en-US" sz="2000" dirty="0">
                <a:solidFill>
                  <a:srgbClr val="000000"/>
                </a:solidFill>
                <a:cs typeface="Arial"/>
              </a:rPr>
              <a:t> </a:t>
            </a:r>
            <a:endParaRPr lang="en-US" sz="2000" b="0" i="0" u="none" strike="noStrike" dirty="0">
              <a:solidFill>
                <a:srgbClr val="000000"/>
              </a:solidFill>
              <a:effectLst/>
              <a:cs typeface="Arial"/>
            </a:endParaRPr>
          </a:p>
        </p:txBody>
      </p:sp>
      <p:sp>
        <p:nvSpPr>
          <p:cNvPr id="4" name="Title 1">
            <a:extLst>
              <a:ext uri="{FF2B5EF4-FFF2-40B4-BE49-F238E27FC236}">
                <a16:creationId xmlns:a16="http://schemas.microsoft.com/office/drawing/2014/main" id="{C1600F81-4920-7F8C-992E-ACC4A1745127}"/>
              </a:ext>
            </a:extLst>
          </p:cNvPr>
          <p:cNvSpPr txBox="1">
            <a:spLocks/>
          </p:cNvSpPr>
          <p:nvPr/>
        </p:nvSpPr>
        <p:spPr>
          <a:xfrm>
            <a:off x="0" y="1620794"/>
            <a:ext cx="3611105" cy="361641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Listservs</a:t>
            </a:r>
          </a:p>
        </p:txBody>
      </p:sp>
    </p:spTree>
    <p:custDataLst>
      <p:tags r:id="rId1"/>
    </p:custDataLst>
    <p:extLst>
      <p:ext uri="{BB962C8B-B14F-4D97-AF65-F5344CB8AC3E}">
        <p14:creationId xmlns:p14="http://schemas.microsoft.com/office/powerpoint/2010/main" val="1126457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433DFB6-B016-5774-3F41-164DA97C1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1945F-E8C5-923A-E07D-C303252CCB13}"/>
              </a:ext>
            </a:extLst>
          </p:cNvPr>
          <p:cNvSpPr>
            <a:spLocks noGrp="1"/>
          </p:cNvSpPr>
          <p:nvPr>
            <p:ph type="title"/>
          </p:nvPr>
        </p:nvSpPr>
        <p:spPr/>
        <p:txBody>
          <a:bodyPr/>
          <a:lstStyle/>
          <a:p>
            <a:r>
              <a:rPr lang="en-US"/>
              <a:t>National Consortium for Health Science Education (NCHSE)</a:t>
            </a:r>
          </a:p>
        </p:txBody>
      </p:sp>
      <p:sp>
        <p:nvSpPr>
          <p:cNvPr id="3" name="Content Placeholder 2">
            <a:extLst>
              <a:ext uri="{FF2B5EF4-FFF2-40B4-BE49-F238E27FC236}">
                <a16:creationId xmlns:a16="http://schemas.microsoft.com/office/drawing/2014/main" id="{5F41053E-81E0-F7E3-0A61-7FCAD8A0AB61}"/>
              </a:ext>
            </a:extLst>
          </p:cNvPr>
          <p:cNvSpPr>
            <a:spLocks noGrp="1"/>
          </p:cNvSpPr>
          <p:nvPr>
            <p:ph idx="1"/>
          </p:nvPr>
        </p:nvSpPr>
        <p:spPr/>
        <p:txBody>
          <a:bodyPr vert="horz" lIns="91440" tIns="45720" rIns="91440" bIns="45720" rtlCol="0" anchor="t">
            <a:normAutofit/>
          </a:bodyPr>
          <a:lstStyle/>
          <a:p>
            <a:r>
              <a:rPr lang="en-US">
                <a:cs typeface="Arial"/>
              </a:rPr>
              <a:t>Health Science Educators Association (HSEA)</a:t>
            </a:r>
          </a:p>
          <a:p>
            <a:pPr lvl="1">
              <a:buFont typeface="Courier New" panose="020B0604020202020204" pitchFamily="34" charset="0"/>
              <a:buChar char="o"/>
            </a:pPr>
            <a:r>
              <a:rPr lang="en-US">
                <a:cs typeface="Arial"/>
              </a:rPr>
              <a:t>Professional learning network sponsored by NCHSE</a:t>
            </a:r>
            <a:endParaRPr lang="en-US" dirty="0">
              <a:cs typeface="Arial"/>
            </a:endParaRPr>
          </a:p>
          <a:p>
            <a:pPr lvl="1">
              <a:buFont typeface="Courier New" panose="020B0604020202020204" pitchFamily="34" charset="0"/>
              <a:buChar char="o"/>
            </a:pPr>
            <a:r>
              <a:rPr lang="en-US">
                <a:cs typeface="Arial"/>
              </a:rPr>
              <a:t>Annual membership fee - $50</a:t>
            </a:r>
          </a:p>
          <a:p>
            <a:pPr lvl="1">
              <a:buFont typeface="Courier New" panose="020B0604020202020204" pitchFamily="34" charset="0"/>
              <a:buChar char="o"/>
            </a:pPr>
            <a:r>
              <a:rPr lang="en-US" dirty="0">
                <a:cs typeface="Arial"/>
              </a:rPr>
              <a:t>Access to exclusive </a:t>
            </a:r>
            <a:r>
              <a:rPr lang="en-US">
                <a:cs typeface="Arial"/>
              </a:rPr>
              <a:t>classroom resources through a membership portal</a:t>
            </a:r>
            <a:endParaRPr lang="en-US" dirty="0">
              <a:cs typeface="Arial"/>
            </a:endParaRPr>
          </a:p>
        </p:txBody>
      </p:sp>
      <p:pic>
        <p:nvPicPr>
          <p:cNvPr id="4" name="Picture 3" descr="HSEA logo">
            <a:extLst>
              <a:ext uri="{FF2B5EF4-FFF2-40B4-BE49-F238E27FC236}">
                <a16:creationId xmlns:a16="http://schemas.microsoft.com/office/drawing/2014/main" id="{4210573F-D901-6541-9177-C22C4B694DF9}"/>
              </a:ext>
            </a:extLst>
          </p:cNvPr>
          <p:cNvPicPr>
            <a:picLocks noChangeAspect="1"/>
          </p:cNvPicPr>
          <p:nvPr/>
        </p:nvPicPr>
        <p:blipFill>
          <a:blip r:embed="rId4"/>
          <a:stretch>
            <a:fillRect/>
          </a:stretch>
        </p:blipFill>
        <p:spPr>
          <a:xfrm>
            <a:off x="2520571" y="4003181"/>
            <a:ext cx="4325436" cy="1407169"/>
          </a:xfrm>
          <a:prstGeom prst="rect">
            <a:avLst/>
          </a:prstGeom>
        </p:spPr>
      </p:pic>
    </p:spTree>
    <p:custDataLst>
      <p:tags r:id="rId1"/>
    </p:custDataLst>
    <p:extLst>
      <p:ext uri="{BB962C8B-B14F-4D97-AF65-F5344CB8AC3E}">
        <p14:creationId xmlns:p14="http://schemas.microsoft.com/office/powerpoint/2010/main" val="572200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3B73AC6-B8AB-3CC8-2666-58567552F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5FE6C-1D1C-A360-A526-C84E4446A52B}"/>
              </a:ext>
            </a:extLst>
          </p:cNvPr>
          <p:cNvSpPr>
            <a:spLocks noGrp="1"/>
          </p:cNvSpPr>
          <p:nvPr>
            <p:ph type="title"/>
          </p:nvPr>
        </p:nvSpPr>
        <p:spPr/>
        <p:txBody>
          <a:bodyPr/>
          <a:lstStyle/>
          <a:p>
            <a:r>
              <a:rPr lang="en-US"/>
              <a:t>National Consortium for Health Science Education (NCHSE)</a:t>
            </a:r>
          </a:p>
        </p:txBody>
      </p:sp>
      <p:sp>
        <p:nvSpPr>
          <p:cNvPr id="3" name="Content Placeholder 2">
            <a:extLst>
              <a:ext uri="{FF2B5EF4-FFF2-40B4-BE49-F238E27FC236}">
                <a16:creationId xmlns:a16="http://schemas.microsoft.com/office/drawing/2014/main" id="{409B07C1-6E90-8F77-91BC-82744AAE10B3}"/>
              </a:ext>
            </a:extLst>
          </p:cNvPr>
          <p:cNvSpPr>
            <a:spLocks noGrp="1"/>
          </p:cNvSpPr>
          <p:nvPr>
            <p:ph idx="1"/>
          </p:nvPr>
        </p:nvSpPr>
        <p:spPr/>
        <p:txBody>
          <a:bodyPr vert="horz" lIns="91440" tIns="45720" rIns="91440" bIns="45720" rtlCol="0" anchor="t">
            <a:normAutofit/>
          </a:bodyPr>
          <a:lstStyle/>
          <a:p>
            <a:r>
              <a:rPr lang="en-US">
                <a:cs typeface="Arial"/>
              </a:rPr>
              <a:t>2026 National Health Science Conference</a:t>
            </a:r>
          </a:p>
          <a:p>
            <a:pPr lvl="1">
              <a:buFont typeface="Courier New" panose="020B0604020202020204" pitchFamily="34" charset="0"/>
              <a:buChar char="o"/>
            </a:pPr>
            <a:r>
              <a:rPr lang="en-US">
                <a:cs typeface="Arial"/>
              </a:rPr>
              <a:t>Birmingham, Alabama</a:t>
            </a:r>
            <a:endParaRPr lang="en-US" dirty="0">
              <a:cs typeface="Arial"/>
            </a:endParaRPr>
          </a:p>
          <a:p>
            <a:pPr lvl="1">
              <a:buFont typeface="Courier New" panose="020B0604020202020204" pitchFamily="34" charset="0"/>
              <a:buChar char="o"/>
            </a:pPr>
            <a:r>
              <a:rPr lang="en-US">
                <a:cs typeface="Arial"/>
              </a:rPr>
              <a:t>October 20-22, 2026, with Pre-conference on October 19</a:t>
            </a:r>
          </a:p>
          <a:p>
            <a:pPr lvl="1">
              <a:buFont typeface="Courier New" panose="020B0604020202020204" pitchFamily="34" charset="0"/>
              <a:buChar char="o"/>
            </a:pPr>
            <a:r>
              <a:rPr lang="en-US">
                <a:cs typeface="Arial"/>
              </a:rPr>
              <a:t>Pre-conference:</a:t>
            </a:r>
            <a:endParaRPr lang="en-US" dirty="0">
              <a:cs typeface="Arial"/>
            </a:endParaRPr>
          </a:p>
          <a:p>
            <a:pPr lvl="2">
              <a:buFont typeface="Wingdings" panose="020B0604020202020204" pitchFamily="34" charset="0"/>
              <a:buChar char="§"/>
            </a:pPr>
            <a:r>
              <a:rPr lang="en-US">
                <a:cs typeface="Arial"/>
              </a:rPr>
              <a:t>"See it. Touch it. Teach it. Bringing Health Science Education Back to Life."</a:t>
            </a:r>
          </a:p>
          <a:p>
            <a:pPr lvl="2">
              <a:buFont typeface="Wingdings" panose="020B0604020202020204" pitchFamily="34" charset="0"/>
              <a:buChar char="§"/>
            </a:pPr>
            <a:r>
              <a:rPr lang="en-US" dirty="0">
                <a:cs typeface="Arial"/>
              </a:rPr>
              <a:t>"Precision in Practice. Integrating Suturing Competency into Health Science </a:t>
            </a:r>
            <a:r>
              <a:rPr lang="en-US">
                <a:cs typeface="Arial"/>
              </a:rPr>
              <a:t>Education."</a:t>
            </a:r>
          </a:p>
          <a:p>
            <a:pPr lvl="1">
              <a:buFont typeface="Courier New" panose="020B0604020202020204" pitchFamily="34" charset="0"/>
              <a:buChar char="o"/>
            </a:pPr>
            <a:r>
              <a:rPr lang="en-US" dirty="0">
                <a:cs typeface="Arial"/>
                <a:hlinkClick r:id="rId4"/>
              </a:rPr>
              <a:t>Information &amp; registration</a:t>
            </a:r>
          </a:p>
          <a:p>
            <a:pPr lvl="1">
              <a:buFont typeface="Courier New" panose="020B0604020202020204" pitchFamily="34" charset="0"/>
              <a:buChar char="o"/>
            </a:pPr>
            <a:r>
              <a:rPr lang="en-US" dirty="0">
                <a:cs typeface="Arial"/>
              </a:rPr>
              <a:t>Allowable use of Perkins funds if aligned with </a:t>
            </a:r>
            <a:r>
              <a:rPr lang="en-US" dirty="0" err="1">
                <a:cs typeface="Arial"/>
              </a:rPr>
              <a:t>reVISION</a:t>
            </a:r>
          </a:p>
        </p:txBody>
      </p:sp>
    </p:spTree>
    <p:custDataLst>
      <p:tags r:id="rId1"/>
    </p:custDataLst>
    <p:extLst>
      <p:ext uri="{BB962C8B-B14F-4D97-AF65-F5344CB8AC3E}">
        <p14:creationId xmlns:p14="http://schemas.microsoft.com/office/powerpoint/2010/main" val="2216516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F2D9CC-4282-0329-331E-7C07C3F17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10ADE-8F7E-607E-AD9D-FE3975459669}"/>
              </a:ext>
            </a:extLst>
          </p:cNvPr>
          <p:cNvSpPr>
            <a:spLocks noGrp="1"/>
          </p:cNvSpPr>
          <p:nvPr>
            <p:ph type="title"/>
          </p:nvPr>
        </p:nvSpPr>
        <p:spPr/>
        <p:txBody>
          <a:bodyPr/>
          <a:lstStyle/>
          <a:p>
            <a:r>
              <a:rPr lang="en-US"/>
              <a:t>College Board Opportunity</a:t>
            </a:r>
          </a:p>
        </p:txBody>
      </p:sp>
      <p:sp>
        <p:nvSpPr>
          <p:cNvPr id="3" name="Content Placeholder 2">
            <a:extLst>
              <a:ext uri="{FF2B5EF4-FFF2-40B4-BE49-F238E27FC236}">
                <a16:creationId xmlns:a16="http://schemas.microsoft.com/office/drawing/2014/main" id="{1D50F0D4-1B06-C4A8-B5C0-6391103AD4DA}"/>
              </a:ext>
            </a:extLst>
          </p:cNvPr>
          <p:cNvSpPr>
            <a:spLocks noGrp="1"/>
          </p:cNvSpPr>
          <p:nvPr>
            <p:ph idx="1"/>
          </p:nvPr>
        </p:nvSpPr>
        <p:spPr/>
        <p:txBody>
          <a:bodyPr vert="horz" lIns="91440" tIns="45720" rIns="91440" bIns="45720" rtlCol="0" anchor="t">
            <a:normAutofit/>
          </a:bodyPr>
          <a:lstStyle/>
          <a:p>
            <a:r>
              <a:rPr lang="en-US">
                <a:cs typeface="Arial"/>
              </a:rPr>
              <a:t>Did you teach Intro to Health Science or Anatomy &amp; Physiology this past year?</a:t>
            </a:r>
          </a:p>
          <a:p>
            <a:r>
              <a:rPr lang="en-US">
                <a:cs typeface="Arial"/>
              </a:rPr>
              <a:t>College Board is looking for educators to review two new AP courses this July</a:t>
            </a:r>
            <a:endParaRPr lang="en-US" dirty="0">
              <a:cs typeface="Arial"/>
            </a:endParaRPr>
          </a:p>
          <a:p>
            <a:pPr lvl="1">
              <a:buFont typeface="Courier New" panose="020B0604020202020204" pitchFamily="34" charset="0"/>
              <a:buChar char="o"/>
            </a:pPr>
            <a:r>
              <a:rPr lang="en-US">
                <a:cs typeface="Arial"/>
              </a:rPr>
              <a:t>Compensated </a:t>
            </a:r>
            <a:endParaRPr lang="en-US" dirty="0">
              <a:cs typeface="Arial"/>
            </a:endParaRPr>
          </a:p>
          <a:p>
            <a:pPr lvl="1">
              <a:buFont typeface="Courier New" panose="020B0604020202020204" pitchFamily="34" charset="0"/>
              <a:buChar char="o"/>
            </a:pPr>
            <a:r>
              <a:rPr lang="en-US">
                <a:cs typeface="Arial"/>
              </a:rPr>
              <a:t>2-3 hours</a:t>
            </a:r>
          </a:p>
          <a:p>
            <a:pPr lvl="1">
              <a:buFont typeface="Courier New" panose="020B0604020202020204" pitchFamily="34" charset="0"/>
              <a:buChar char="o"/>
            </a:pPr>
            <a:r>
              <a:rPr lang="en-US">
                <a:cs typeface="Arial"/>
              </a:rPr>
              <a:t>Let Jami know if interested – jamelyn.denny@nebraska.gov</a:t>
            </a:r>
            <a:endParaRPr lang="en-US" dirty="0">
              <a:cs typeface="Arial"/>
            </a:endParaRPr>
          </a:p>
        </p:txBody>
      </p:sp>
    </p:spTree>
    <p:custDataLst>
      <p:tags r:id="rId1"/>
    </p:custDataLst>
    <p:extLst>
      <p:ext uri="{BB962C8B-B14F-4D97-AF65-F5344CB8AC3E}">
        <p14:creationId xmlns:p14="http://schemas.microsoft.com/office/powerpoint/2010/main" val="600393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1CB2082-BF92-2E30-69AA-4AAA90450D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CEABF-F74E-2063-EB33-4244273C5B05}"/>
              </a:ext>
            </a:extLst>
          </p:cNvPr>
          <p:cNvSpPr>
            <a:spLocks noGrp="1"/>
          </p:cNvSpPr>
          <p:nvPr>
            <p:ph type="ctrTitle"/>
          </p:nvPr>
        </p:nvSpPr>
        <p:spPr>
          <a:xfrm>
            <a:off x="1524000" y="1672280"/>
            <a:ext cx="9144000" cy="3616411"/>
          </a:xfrm>
        </p:spPr>
        <p:txBody>
          <a:bodyPr anchor="ctr"/>
          <a:lstStyle/>
          <a:p>
            <a:r>
              <a:rPr lang="en-US">
                <a:solidFill>
                  <a:schemeClr val="bg1"/>
                </a:solidFill>
              </a:rPr>
              <a:t>Nebraska HOSA</a:t>
            </a:r>
            <a:br>
              <a:rPr lang="en-US" dirty="0">
                <a:solidFill>
                  <a:schemeClr val="bg1"/>
                </a:solidFill>
              </a:rPr>
            </a:br>
            <a:r>
              <a:rPr lang="en-US">
                <a:solidFill>
                  <a:schemeClr val="bg1"/>
                </a:solidFill>
              </a:rPr>
              <a:t>Update</a:t>
            </a:r>
          </a:p>
        </p:txBody>
      </p:sp>
    </p:spTree>
    <p:custDataLst>
      <p:tags r:id="rId1"/>
    </p:custDataLst>
    <p:extLst>
      <p:ext uri="{BB962C8B-B14F-4D97-AF65-F5344CB8AC3E}">
        <p14:creationId xmlns:p14="http://schemas.microsoft.com/office/powerpoint/2010/main" val="312194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F2359F61-7502-F1E2-23DC-81900AAD0D25}"/>
            </a:ext>
          </a:extLst>
        </p:cNvPr>
        <p:cNvGrpSpPr/>
        <p:nvPr/>
      </p:nvGrpSpPr>
      <p:grpSpPr>
        <a:xfrm>
          <a:off x="0" y="0"/>
          <a:ext cx="0" cy="0"/>
          <a:chOff x="0" y="0"/>
          <a:chExt cx="0" cy="0"/>
        </a:xfrm>
      </p:grpSpPr>
      <p:pic>
        <p:nvPicPr>
          <p:cNvPr id="3" name="Picture 2" descr="Illustration of a marigold flower with layered petals in varying shades of orange and yellow.">
            <a:extLst>
              <a:ext uri="{FF2B5EF4-FFF2-40B4-BE49-F238E27FC236}">
                <a16:creationId xmlns:a16="http://schemas.microsoft.com/office/drawing/2014/main" id="{D2246638-9550-F856-F734-7AD2A7A57778}"/>
              </a:ext>
            </a:extLst>
          </p:cNvPr>
          <p:cNvPicPr>
            <a:picLocks noChangeAspect="1"/>
          </p:cNvPicPr>
          <p:nvPr/>
        </p:nvPicPr>
        <p:blipFill>
          <a:blip r:embed="rId5">
            <a:extLst>
              <a:ext uri="{28A0092B-C50C-407E-A947-70E740481C1C}">
                <a14:useLocalDpi xmlns:a14="http://schemas.microsoft.com/office/drawing/2010/main" val="0"/>
              </a:ext>
            </a:extLst>
          </a:blip>
          <a:srcRect t="17298" b="16036"/>
          <a:stretch>
            <a:fillRect/>
          </a:stretch>
        </p:blipFill>
        <p:spPr>
          <a:xfrm>
            <a:off x="1954427" y="1286002"/>
            <a:ext cx="6858000" cy="4572001"/>
          </a:xfrm>
          <a:prstGeom prst="rect">
            <a:avLst/>
          </a:prstGeom>
        </p:spPr>
      </p:pic>
      <p:sp>
        <p:nvSpPr>
          <p:cNvPr id="4" name="Title 1">
            <a:extLst>
              <a:ext uri="{FF2B5EF4-FFF2-40B4-BE49-F238E27FC236}">
                <a16:creationId xmlns:a16="http://schemas.microsoft.com/office/drawing/2014/main" id="{41257D20-7E14-841A-8EFC-55BB98B12267}"/>
              </a:ext>
            </a:extLst>
          </p:cNvPr>
          <p:cNvSpPr txBox="1">
            <a:spLocks/>
          </p:cNvSpPr>
          <p:nvPr/>
        </p:nvSpPr>
        <p:spPr>
          <a:xfrm>
            <a:off x="255373" y="676831"/>
            <a:ext cx="10256108" cy="6316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accent5"/>
                </a:solidFill>
              </a:rPr>
              <a:t>The Marigold Effect</a:t>
            </a:r>
          </a:p>
        </p:txBody>
      </p:sp>
      <p:sp>
        <p:nvSpPr>
          <p:cNvPr id="6" name="TextBox 5">
            <a:extLst>
              <a:ext uri="{FF2B5EF4-FFF2-40B4-BE49-F238E27FC236}">
                <a16:creationId xmlns:a16="http://schemas.microsoft.com/office/drawing/2014/main" id="{527463A4-693A-13F4-A121-5BD9961748A9}"/>
              </a:ext>
            </a:extLst>
          </p:cNvPr>
          <p:cNvSpPr txBox="1"/>
          <p:nvPr/>
        </p:nvSpPr>
        <p:spPr>
          <a:xfrm>
            <a:off x="1514959" y="5858003"/>
            <a:ext cx="8248972" cy="646331"/>
          </a:xfrm>
          <a:prstGeom prst="rect">
            <a:avLst/>
          </a:prstGeom>
          <a:noFill/>
        </p:spPr>
        <p:txBody>
          <a:bodyPr wrap="square">
            <a:spAutoFit/>
          </a:bodyPr>
          <a:lstStyle/>
          <a:p>
            <a:r>
              <a:rPr lang="en-US"/>
              <a:t>Gonzalez, J. (2013, August 29). </a:t>
            </a:r>
            <a:r>
              <a:rPr lang="en-US" i="1"/>
              <a:t>Find your marigold: The one essential rule for new teachers</a:t>
            </a:r>
            <a:r>
              <a:rPr lang="en-US"/>
              <a:t>. Cult of Pedagogy. </a:t>
            </a:r>
            <a:r>
              <a:rPr lang="en-US">
                <a:hlinkClick r:id="rId6"/>
              </a:rPr>
              <a:t>https://www.cultofpedagogy.com/marigolds/</a:t>
            </a:r>
            <a:endParaRPr lang="en-US"/>
          </a:p>
        </p:txBody>
      </p:sp>
    </p:spTree>
    <p:custDataLst>
      <p:tags r:id="rId1"/>
    </p:custDataLst>
    <p:extLst>
      <p:ext uri="{BB962C8B-B14F-4D97-AF65-F5344CB8AC3E}">
        <p14:creationId xmlns:p14="http://schemas.microsoft.com/office/powerpoint/2010/main" val="102099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826E2A1-0303-22D2-CBD4-1A4C5138B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47874-FB62-1B8E-4B9E-A4E5163C9381}"/>
              </a:ext>
            </a:extLst>
          </p:cNvPr>
          <p:cNvSpPr>
            <a:spLocks noGrp="1"/>
          </p:cNvSpPr>
          <p:nvPr>
            <p:ph type="title"/>
          </p:nvPr>
        </p:nvSpPr>
        <p:spPr/>
        <p:txBody>
          <a:bodyPr/>
          <a:lstStyle/>
          <a:p>
            <a:r>
              <a:rPr lang="en-US"/>
              <a:t>Nebraska HOSA</a:t>
            </a:r>
          </a:p>
        </p:txBody>
      </p:sp>
      <p:sp>
        <p:nvSpPr>
          <p:cNvPr id="3" name="Content Placeholder 2">
            <a:extLst>
              <a:ext uri="{FF2B5EF4-FFF2-40B4-BE49-F238E27FC236}">
                <a16:creationId xmlns:a16="http://schemas.microsoft.com/office/drawing/2014/main" id="{1CEF3747-3799-1F07-15A6-E9D95BA3DC1F}"/>
              </a:ext>
            </a:extLst>
          </p:cNvPr>
          <p:cNvSpPr>
            <a:spLocks noGrp="1"/>
          </p:cNvSpPr>
          <p:nvPr>
            <p:ph idx="1"/>
          </p:nvPr>
        </p:nvSpPr>
        <p:spPr>
          <a:xfrm>
            <a:off x="838200" y="1493787"/>
            <a:ext cx="10515600" cy="4683176"/>
          </a:xfrm>
        </p:spPr>
        <p:txBody>
          <a:bodyPr vert="horz" lIns="91440" tIns="45720" rIns="91440" bIns="45720" rtlCol="0" anchor="t">
            <a:normAutofit/>
          </a:bodyPr>
          <a:lstStyle/>
          <a:p>
            <a:r>
              <a:rPr lang="en-US">
                <a:cs typeface="Arial"/>
              </a:rPr>
              <a:t>50 years of HOSA!</a:t>
            </a:r>
          </a:p>
          <a:p>
            <a:r>
              <a:rPr lang="en-US">
                <a:cs typeface="Arial"/>
              </a:rPr>
              <a:t>2,240 members across 60 chapters in 25-26; 250% growth in five years</a:t>
            </a:r>
            <a:endParaRPr lang="en-US" dirty="0">
              <a:cs typeface="Arial"/>
            </a:endParaRPr>
          </a:p>
          <a:p>
            <a:r>
              <a:rPr lang="en-US">
                <a:cs typeface="Arial"/>
              </a:rPr>
              <a:t>International Leadership Conference to be held next week</a:t>
            </a:r>
            <a:endParaRPr lang="en-US" dirty="0">
              <a:cs typeface="Arial"/>
            </a:endParaRPr>
          </a:p>
          <a:p>
            <a:r>
              <a:rPr lang="en-US" b="1" dirty="0">
                <a:cs typeface="Arial"/>
              </a:rPr>
              <a:t>HOSA Kickoff! </a:t>
            </a:r>
            <a:r>
              <a:rPr lang="en-US">
                <a:cs typeface="Arial"/>
              </a:rPr>
              <a:t>scheduled for August 25th from 6:00-7:00 pm</a:t>
            </a:r>
          </a:p>
          <a:p>
            <a:r>
              <a:rPr lang="en-US" b="1">
                <a:cs typeface="Arial"/>
              </a:rPr>
              <a:t>Community Impact Summit </a:t>
            </a:r>
            <a:r>
              <a:rPr lang="en-US">
                <a:cs typeface="Arial"/>
              </a:rPr>
              <a:t>with Educators Rising, FCCLA, and </a:t>
            </a:r>
            <a:r>
              <a:rPr lang="en-US" dirty="0">
                <a:cs typeface="Arial"/>
              </a:rPr>
              <a:t>HOSA</a:t>
            </a:r>
          </a:p>
          <a:p>
            <a:r>
              <a:rPr lang="en-US" b="1">
                <a:cs typeface="Arial"/>
              </a:rPr>
              <a:t>State Leadership Conference </a:t>
            </a:r>
            <a:r>
              <a:rPr lang="en-US">
                <a:cs typeface="Arial"/>
              </a:rPr>
              <a:t>will be held March 7-9, 2027</a:t>
            </a:r>
          </a:p>
          <a:p>
            <a:r>
              <a:rPr lang="en-US">
                <a:cs typeface="Arial"/>
              </a:rPr>
              <a:t>Health Science Experiences throughout the fall</a:t>
            </a:r>
            <a:endParaRPr lang="en-US" dirty="0">
              <a:cs typeface="Arial"/>
            </a:endParaRPr>
          </a:p>
        </p:txBody>
      </p:sp>
    </p:spTree>
    <p:custDataLst>
      <p:tags r:id="rId1"/>
    </p:custDataLst>
    <p:extLst>
      <p:ext uri="{BB962C8B-B14F-4D97-AF65-F5344CB8AC3E}">
        <p14:creationId xmlns:p14="http://schemas.microsoft.com/office/powerpoint/2010/main" val="4031974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84B38B2-A821-324C-095B-5D8B06BED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ACEB7-BC97-B626-3BE9-5C9702B9EDC9}"/>
              </a:ext>
            </a:extLst>
          </p:cNvPr>
          <p:cNvSpPr>
            <a:spLocks noGrp="1"/>
          </p:cNvSpPr>
          <p:nvPr>
            <p:ph type="title"/>
          </p:nvPr>
        </p:nvSpPr>
        <p:spPr/>
        <p:txBody>
          <a:bodyPr/>
          <a:lstStyle/>
          <a:p>
            <a:r>
              <a:rPr lang="en-US"/>
              <a:t>Nebraska HOSA</a:t>
            </a:r>
          </a:p>
        </p:txBody>
      </p:sp>
      <p:sp>
        <p:nvSpPr>
          <p:cNvPr id="3" name="Content Placeholder 2">
            <a:extLst>
              <a:ext uri="{FF2B5EF4-FFF2-40B4-BE49-F238E27FC236}">
                <a16:creationId xmlns:a16="http://schemas.microsoft.com/office/drawing/2014/main" id="{79964213-227D-EE60-3788-D63457A5C685}"/>
              </a:ext>
            </a:extLst>
          </p:cNvPr>
          <p:cNvSpPr>
            <a:spLocks noGrp="1"/>
          </p:cNvSpPr>
          <p:nvPr>
            <p:ph idx="1"/>
          </p:nvPr>
        </p:nvSpPr>
        <p:spPr/>
        <p:txBody>
          <a:bodyPr vert="horz" lIns="91440" tIns="45720" rIns="91440" bIns="45720" rtlCol="0" anchor="t">
            <a:normAutofit/>
          </a:bodyPr>
          <a:lstStyle/>
          <a:p>
            <a:pPr marL="0" indent="0">
              <a:buNone/>
            </a:pPr>
            <a:r>
              <a:rPr lang="en-US">
                <a:cs typeface="Arial"/>
              </a:rPr>
              <a:t>Health Science Experiences throughout the fall:</a:t>
            </a:r>
          </a:p>
          <a:p>
            <a:r>
              <a:rPr lang="en-US">
                <a:cs typeface="Arial"/>
              </a:rPr>
              <a:t>Bryan College of Health Sciences – Oct. 20; Hastings, NE</a:t>
            </a:r>
            <a:endParaRPr lang="en-US" dirty="0">
              <a:cs typeface="Arial"/>
            </a:endParaRPr>
          </a:p>
          <a:p>
            <a:r>
              <a:rPr lang="en-US">
                <a:cs typeface="Arial"/>
              </a:rPr>
              <a:t>Metro Community College – Oct. 30; Omaha, NE</a:t>
            </a:r>
            <a:endParaRPr lang="en-US"/>
          </a:p>
          <a:p>
            <a:r>
              <a:rPr lang="en-US">
                <a:cs typeface="Arial"/>
              </a:rPr>
              <a:t>Bryan College of Health Sciences – Nov. 18; Lincoln, NE</a:t>
            </a:r>
            <a:endParaRPr lang="en-US" dirty="0">
              <a:cs typeface="Arial"/>
            </a:endParaRPr>
          </a:p>
          <a:p>
            <a:r>
              <a:rPr lang="en-US">
                <a:cs typeface="Arial"/>
              </a:rPr>
              <a:t>Northeast Community College – date TBD; Norfolk, NE</a:t>
            </a:r>
            <a:endParaRPr lang="en-US" dirty="0">
              <a:cs typeface="Arial"/>
            </a:endParaRPr>
          </a:p>
          <a:p>
            <a:endParaRPr lang="en-US" dirty="0">
              <a:cs typeface="Arial"/>
            </a:endParaRPr>
          </a:p>
        </p:txBody>
      </p:sp>
    </p:spTree>
    <p:custDataLst>
      <p:tags r:id="rId1"/>
    </p:custDataLst>
    <p:extLst>
      <p:ext uri="{BB962C8B-B14F-4D97-AF65-F5344CB8AC3E}">
        <p14:creationId xmlns:p14="http://schemas.microsoft.com/office/powerpoint/2010/main" val="2280520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4D83CB9-3698-405A-AFB6-13E6EA520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03CD5-C659-297E-5467-5A0DFDE962B5}"/>
              </a:ext>
            </a:extLst>
          </p:cNvPr>
          <p:cNvSpPr>
            <a:spLocks noGrp="1"/>
          </p:cNvSpPr>
          <p:nvPr>
            <p:ph type="title"/>
          </p:nvPr>
        </p:nvSpPr>
        <p:spPr/>
        <p:txBody>
          <a:bodyPr/>
          <a:lstStyle/>
          <a:p>
            <a:r>
              <a:rPr lang="en-US"/>
              <a:t>Nebraska HOSA</a:t>
            </a:r>
          </a:p>
        </p:txBody>
      </p:sp>
      <p:sp>
        <p:nvSpPr>
          <p:cNvPr id="3" name="Content Placeholder 2">
            <a:extLst>
              <a:ext uri="{FF2B5EF4-FFF2-40B4-BE49-F238E27FC236}">
                <a16:creationId xmlns:a16="http://schemas.microsoft.com/office/drawing/2014/main" id="{74D5C2E1-EA6F-4A56-C3BC-98DDB979E3C0}"/>
              </a:ext>
            </a:extLst>
          </p:cNvPr>
          <p:cNvSpPr>
            <a:spLocks noGrp="1"/>
          </p:cNvSpPr>
          <p:nvPr>
            <p:ph idx="1"/>
          </p:nvPr>
        </p:nvSpPr>
        <p:spPr/>
        <p:txBody>
          <a:bodyPr vert="horz" lIns="91440" tIns="45720" rIns="91440" bIns="45720" rtlCol="0" anchor="t">
            <a:normAutofit/>
          </a:bodyPr>
          <a:lstStyle/>
          <a:p>
            <a:pPr marL="457200" indent="-457200"/>
            <a:r>
              <a:rPr lang="en-US">
                <a:cs typeface="Arial"/>
              </a:rPr>
              <a:t>Chapter Grant Program (</a:t>
            </a:r>
            <a:r>
              <a:rPr lang="en-US" dirty="0">
                <a:cs typeface="Arial"/>
                <a:hlinkClick r:id="rId4"/>
              </a:rPr>
              <a:t>last year's</a:t>
            </a:r>
            <a:r>
              <a:rPr lang="en-US">
                <a:cs typeface="Arial"/>
              </a:rPr>
              <a:t> for reference)</a:t>
            </a:r>
            <a:endParaRPr lang="en-US"/>
          </a:p>
          <a:p>
            <a:pPr marL="457200" indent="-457200"/>
            <a:r>
              <a:rPr lang="en-US">
                <a:cs typeface="Arial"/>
              </a:rPr>
              <a:t>College Scholarships; ILC Scholarships</a:t>
            </a:r>
            <a:endParaRPr lang="en-US" dirty="0">
              <a:cs typeface="Arial"/>
            </a:endParaRPr>
          </a:p>
          <a:p>
            <a:pPr marL="457200" indent="-457200"/>
            <a:r>
              <a:rPr lang="en-US" dirty="0">
                <a:cs typeface="Arial"/>
                <a:hlinkClick r:id="rId5"/>
              </a:rPr>
              <a:t>HOSA Advisor Development Program</a:t>
            </a:r>
          </a:p>
          <a:p>
            <a:pPr marL="457200" indent="-457200"/>
            <a:r>
              <a:rPr lang="en-US">
                <a:cs typeface="Arial"/>
              </a:rPr>
              <a:t>Over 100, healthcare-focused </a:t>
            </a:r>
            <a:r>
              <a:rPr lang="en-US" dirty="0">
                <a:cs typeface="Arial"/>
                <a:hlinkClick r:id="rId6"/>
              </a:rPr>
              <a:t>competitive events</a:t>
            </a:r>
            <a:endParaRPr lang="en-US" dirty="0">
              <a:cs typeface="Arial"/>
            </a:endParaRPr>
          </a:p>
        </p:txBody>
      </p:sp>
    </p:spTree>
    <p:custDataLst>
      <p:tags r:id="rId1"/>
    </p:custDataLst>
    <p:extLst>
      <p:ext uri="{BB962C8B-B14F-4D97-AF65-F5344CB8AC3E}">
        <p14:creationId xmlns:p14="http://schemas.microsoft.com/office/powerpoint/2010/main" val="2451832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23186FF-9C61-B707-2A39-C5528A7F0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86C9F-23E1-0DC1-E261-2AC1BEA580F8}"/>
              </a:ext>
            </a:extLst>
          </p:cNvPr>
          <p:cNvSpPr>
            <a:spLocks noGrp="1"/>
          </p:cNvSpPr>
          <p:nvPr>
            <p:ph type="ctrTitle"/>
          </p:nvPr>
        </p:nvSpPr>
        <p:spPr>
          <a:xfrm>
            <a:off x="1524000" y="1672280"/>
            <a:ext cx="9144000" cy="3616411"/>
          </a:xfrm>
        </p:spPr>
        <p:txBody>
          <a:bodyPr anchor="ctr"/>
          <a:lstStyle/>
          <a:p>
            <a:r>
              <a:rPr lang="en-US">
                <a:solidFill>
                  <a:schemeClr val="bg1"/>
                </a:solidFill>
              </a:rPr>
              <a:t>Career &amp; Technical Education Update</a:t>
            </a:r>
          </a:p>
        </p:txBody>
      </p:sp>
    </p:spTree>
    <p:custDataLst>
      <p:tags r:id="rId1"/>
    </p:custDataLst>
    <p:extLst>
      <p:ext uri="{BB962C8B-B14F-4D97-AF65-F5344CB8AC3E}">
        <p14:creationId xmlns:p14="http://schemas.microsoft.com/office/powerpoint/2010/main" val="4062552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B7A39E1-099B-57D2-EAE9-B949EE891F2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786442-5EC0-F79C-A526-7B0B3C4E7897}"/>
              </a:ext>
            </a:extLst>
          </p:cNvPr>
          <p:cNvSpPr txBox="1"/>
          <p:nvPr/>
        </p:nvSpPr>
        <p:spPr>
          <a:xfrm>
            <a:off x="6885197" y="790413"/>
            <a:ext cx="4816788" cy="4298613"/>
          </a:xfrm>
          <a:prstGeom prst="rect">
            <a:avLst/>
          </a:prstGeom>
          <a:noFill/>
        </p:spPr>
        <p:txBody>
          <a:bodyPr wrap="square">
            <a:spAutoFit/>
          </a:bodyPr>
          <a:lstStyle/>
          <a:p>
            <a:r>
              <a:rPr lang="en-US" sz="2400">
                <a:latin typeface="+mj-lt"/>
              </a:rPr>
              <a:t>State Model Programs of Study</a:t>
            </a:r>
          </a:p>
          <a:p>
            <a:br>
              <a:rPr lang="en-US" sz="2400"/>
            </a:br>
            <a:r>
              <a:rPr lang="en-US" sz="2400" b="0">
                <a:effectLst/>
                <a:hlinkClick r:id="rId4"/>
              </a:rPr>
              <a:t>www.education.ne.gov/nce</a:t>
            </a:r>
            <a:r>
              <a:rPr lang="en-US" sz="2400" b="0">
                <a:effectLst/>
              </a:rPr>
              <a:t> </a:t>
            </a:r>
          </a:p>
          <a:p>
            <a:pPr rtl="0">
              <a:spcBef>
                <a:spcPts val="1000"/>
              </a:spcBef>
              <a:buNone/>
            </a:pPr>
            <a:endParaRPr lang="en-US" sz="2400" b="0">
              <a:effectLst/>
            </a:endParaRPr>
          </a:p>
          <a:p>
            <a:pPr rtl="0">
              <a:spcBef>
                <a:spcPts val="1000"/>
              </a:spcBef>
              <a:buNone/>
            </a:pPr>
            <a:r>
              <a:rPr lang="en-US" sz="2400" b="0">
                <a:effectLst/>
              </a:rPr>
              <a:t>Click on “Programs of Study &amp; Course Standards”</a:t>
            </a:r>
          </a:p>
          <a:p>
            <a:pPr rtl="0">
              <a:spcBef>
                <a:spcPts val="1000"/>
              </a:spcBef>
              <a:buNone/>
            </a:pPr>
            <a:endParaRPr lang="en-US" sz="2400" b="0">
              <a:effectLst/>
            </a:endParaRPr>
          </a:p>
          <a:p>
            <a:pPr rtl="0">
              <a:spcBef>
                <a:spcPts val="1000"/>
              </a:spcBef>
              <a:buNone/>
            </a:pPr>
            <a:r>
              <a:rPr lang="en-US" sz="2400" b="0">
                <a:effectLst/>
              </a:rPr>
              <a:t>Tip: Bookmark pages, not PDFs, so you have access to the most up-to-date file!</a:t>
            </a:r>
          </a:p>
        </p:txBody>
      </p:sp>
      <p:pic>
        <p:nvPicPr>
          <p:cNvPr id="6" name="Picture 2" descr="Screenshot of the Nebraska Career and Technical Education Home page">
            <a:extLst>
              <a:ext uri="{FF2B5EF4-FFF2-40B4-BE49-F238E27FC236}">
                <a16:creationId xmlns:a16="http://schemas.microsoft.com/office/drawing/2014/main" id="{18CCE666-0C93-2EF9-D0F4-ED2D7C0CC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015" y="790413"/>
            <a:ext cx="5738322" cy="49332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B6B909A-03D5-3165-4169-3997231A20D0}"/>
              </a:ext>
              <a:ext uri="{C183D7F6-B498-43B3-948B-1728B52AA6E4}">
                <adec:decorative xmlns:adec="http://schemas.microsoft.com/office/drawing/2017/decorative" val="1"/>
              </a:ext>
            </a:extLst>
          </p:cNvPr>
          <p:cNvSpPr/>
          <p:nvPr/>
        </p:nvSpPr>
        <p:spPr>
          <a:xfrm>
            <a:off x="490014" y="4685080"/>
            <a:ext cx="1275644" cy="248355"/>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13567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8901BCF-7C97-BEE8-7716-A939C7D5AEF8}"/>
            </a:ext>
          </a:extLst>
        </p:cNvPr>
        <p:cNvGrpSpPr/>
        <p:nvPr/>
      </p:nvGrpSpPr>
      <p:grpSpPr>
        <a:xfrm>
          <a:off x="0" y="0"/>
          <a:ext cx="0" cy="0"/>
          <a:chOff x="0" y="0"/>
          <a:chExt cx="0" cy="0"/>
        </a:xfrm>
      </p:grpSpPr>
      <p:pic>
        <p:nvPicPr>
          <p:cNvPr id="2" name="Picture 1" descr="Timeline chart showing Nebraska Department of Education's standards revision schedule for all content areas from 2022 to 2039, divided into content areas assessed and not assessed by statewide summative assessments. Color-coded rows represent subjects like English Language Arts, Mathematics, Science, and others, with icons indicating start of revision, targeted completion, school implementation, and assessment phases, highlighting staggered revision cycles and key milestones across years.">
            <a:hlinkClick r:id="rId5"/>
            <a:extLst>
              <a:ext uri="{FF2B5EF4-FFF2-40B4-BE49-F238E27FC236}">
                <a16:creationId xmlns:a16="http://schemas.microsoft.com/office/drawing/2014/main" id="{2FEEF20B-762A-3BA8-C406-235FF980C2C1}"/>
              </a:ext>
            </a:extLst>
          </p:cNvPr>
          <p:cNvPicPr>
            <a:picLocks noChangeAspect="1"/>
          </p:cNvPicPr>
          <p:nvPr/>
        </p:nvPicPr>
        <p:blipFill>
          <a:blip r:embed="rId6"/>
          <a:srcRect l="5" r="5"/>
          <a:stretch/>
        </p:blipFill>
        <p:spPr>
          <a:xfrm>
            <a:off x="1034395" y="0"/>
            <a:ext cx="8727499" cy="6858000"/>
          </a:xfrm>
          <a:prstGeom prst="rect">
            <a:avLst/>
          </a:prstGeom>
        </p:spPr>
      </p:pic>
      <p:sp>
        <p:nvSpPr>
          <p:cNvPr id="3" name="Rectangle 2" descr="NDE Standard Revision Timeline">
            <a:extLst>
              <a:ext uri="{FF2B5EF4-FFF2-40B4-BE49-F238E27FC236}">
                <a16:creationId xmlns:a16="http://schemas.microsoft.com/office/drawing/2014/main" id="{F63226D8-3A57-21E3-87DD-966BA38C2012}"/>
              </a:ext>
            </a:extLst>
          </p:cNvPr>
          <p:cNvSpPr/>
          <p:nvPr/>
        </p:nvSpPr>
        <p:spPr>
          <a:xfrm>
            <a:off x="1185482" y="5273749"/>
            <a:ext cx="3631067" cy="723397"/>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0064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1B997CF-1E54-BFE6-B255-63D93134C2B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FD07001-7876-6CEE-B458-88B59E5E961F}"/>
              </a:ext>
            </a:extLst>
          </p:cNvPr>
          <p:cNvSpPr txBox="1"/>
          <p:nvPr/>
        </p:nvSpPr>
        <p:spPr>
          <a:xfrm>
            <a:off x="225778" y="294690"/>
            <a:ext cx="9708444" cy="707886"/>
          </a:xfrm>
          <a:prstGeom prst="rect">
            <a:avLst/>
          </a:prstGeom>
          <a:noFill/>
        </p:spPr>
        <p:txBody>
          <a:bodyPr wrap="square">
            <a:spAutoFit/>
          </a:bodyPr>
          <a:lstStyle/>
          <a:p>
            <a:r>
              <a:rPr lang="en-US" sz="4000">
                <a:solidFill>
                  <a:schemeClr val="bg1"/>
                </a:solidFill>
                <a:latin typeface="+mj-lt"/>
              </a:rPr>
              <a:t>CTE Levels of Participation </a:t>
            </a:r>
          </a:p>
        </p:txBody>
      </p:sp>
      <p:sp>
        <p:nvSpPr>
          <p:cNvPr id="13" name="TextBox 12">
            <a:extLst>
              <a:ext uri="{FF2B5EF4-FFF2-40B4-BE49-F238E27FC236}">
                <a16:creationId xmlns:a16="http://schemas.microsoft.com/office/drawing/2014/main" id="{80A102A5-755B-AC84-33D4-999CB488C55A}"/>
              </a:ext>
            </a:extLst>
          </p:cNvPr>
          <p:cNvSpPr txBox="1"/>
          <p:nvPr/>
        </p:nvSpPr>
        <p:spPr>
          <a:xfrm>
            <a:off x="585054" y="1600040"/>
            <a:ext cx="3160889" cy="523220"/>
          </a:xfrm>
          <a:prstGeom prst="rect">
            <a:avLst/>
          </a:prstGeom>
          <a:noFill/>
        </p:spPr>
        <p:txBody>
          <a:bodyPr wrap="square">
            <a:spAutoFit/>
          </a:bodyPr>
          <a:lstStyle/>
          <a:p>
            <a:pPr algn="ctr" rtl="0">
              <a:spcBef>
                <a:spcPts val="1000"/>
              </a:spcBef>
              <a:buNone/>
            </a:pPr>
            <a:r>
              <a:rPr lang="en-US" sz="2800" b="1" i="0" u="none" strike="noStrike" dirty="0">
                <a:solidFill>
                  <a:srgbClr val="0099A8"/>
                </a:solidFill>
                <a:effectLst/>
                <a:latin typeface="+mj-lt"/>
              </a:rPr>
              <a:t>CTE Participant</a:t>
            </a:r>
            <a:endParaRPr lang="en-US" sz="2000" dirty="0"/>
          </a:p>
        </p:txBody>
      </p:sp>
      <p:sp>
        <p:nvSpPr>
          <p:cNvPr id="2" name="TextBox 1">
            <a:extLst>
              <a:ext uri="{FF2B5EF4-FFF2-40B4-BE49-F238E27FC236}">
                <a16:creationId xmlns:a16="http://schemas.microsoft.com/office/drawing/2014/main" id="{DFF3887E-1649-9E1A-F449-AFE4B2A681B2}"/>
              </a:ext>
            </a:extLst>
          </p:cNvPr>
          <p:cNvSpPr txBox="1"/>
          <p:nvPr/>
        </p:nvSpPr>
        <p:spPr>
          <a:xfrm>
            <a:off x="538188" y="2369128"/>
            <a:ext cx="3160889" cy="1508105"/>
          </a:xfrm>
          <a:prstGeom prst="rect">
            <a:avLst/>
          </a:prstGeom>
          <a:noFill/>
        </p:spPr>
        <p:txBody>
          <a:bodyPr wrap="square">
            <a:spAutoFit/>
          </a:bodyPr>
          <a:lstStyle/>
          <a:p>
            <a:pPr rtl="0">
              <a:spcBef>
                <a:spcPts val="1000"/>
              </a:spcBef>
              <a:buNone/>
            </a:pPr>
            <a:r>
              <a:rPr lang="en-US" sz="1800" b="0" i="0" u="none" strike="noStrike">
                <a:solidFill>
                  <a:srgbClr val="000000"/>
                </a:solidFill>
                <a:effectLst/>
              </a:rPr>
              <a:t>A student who has earned </a:t>
            </a:r>
            <a:r>
              <a:rPr lang="en-US" sz="1800" b="1" i="0" u="none" strike="noStrike">
                <a:solidFill>
                  <a:srgbClr val="0099A8"/>
                </a:solidFill>
                <a:effectLst/>
              </a:rPr>
              <a:t>one or more credits</a:t>
            </a:r>
            <a:r>
              <a:rPr lang="en-US" sz="1800" b="0" i="0" u="none" strike="noStrike">
                <a:solidFill>
                  <a:srgbClr val="000000"/>
                </a:solidFill>
                <a:effectLst/>
              </a:rPr>
              <a:t> in any CTE program area</a:t>
            </a:r>
            <a:endParaRPr lang="en-US" b="0">
              <a:effectLst/>
            </a:endParaRPr>
          </a:p>
          <a:p>
            <a:pPr>
              <a:buNone/>
            </a:pPr>
            <a:br>
              <a:rPr lang="en-US" b="0">
                <a:effectLst/>
              </a:rPr>
            </a:br>
            <a:endParaRPr lang="en-US" sz="2000"/>
          </a:p>
        </p:txBody>
      </p:sp>
      <p:sp>
        <p:nvSpPr>
          <p:cNvPr id="3" name="TextBox 2">
            <a:extLst>
              <a:ext uri="{FF2B5EF4-FFF2-40B4-BE49-F238E27FC236}">
                <a16:creationId xmlns:a16="http://schemas.microsoft.com/office/drawing/2014/main" id="{0F2468D3-ED00-E003-4116-F57EA19FF9F7}"/>
              </a:ext>
            </a:extLst>
          </p:cNvPr>
          <p:cNvSpPr txBox="1"/>
          <p:nvPr/>
        </p:nvSpPr>
        <p:spPr>
          <a:xfrm>
            <a:off x="4221126" y="1600040"/>
            <a:ext cx="3753293" cy="523220"/>
          </a:xfrm>
          <a:prstGeom prst="rect">
            <a:avLst/>
          </a:prstGeom>
          <a:noFill/>
        </p:spPr>
        <p:txBody>
          <a:bodyPr wrap="square">
            <a:spAutoFit/>
          </a:bodyPr>
          <a:lstStyle/>
          <a:p>
            <a:pPr algn="ctr">
              <a:spcBef>
                <a:spcPts val="1000"/>
              </a:spcBef>
            </a:pPr>
            <a:r>
              <a:rPr lang="en-US" sz="2800" b="1">
                <a:solidFill>
                  <a:srgbClr val="76BD1D"/>
                </a:solidFill>
                <a:latin typeface="+mj-lt"/>
              </a:rPr>
              <a:t>CTE Concentrator</a:t>
            </a:r>
            <a:endParaRPr lang="en-US" sz="2800">
              <a:latin typeface="+mj-lt"/>
            </a:endParaRPr>
          </a:p>
        </p:txBody>
      </p:sp>
      <p:sp>
        <p:nvSpPr>
          <p:cNvPr id="4" name="TextBox 3">
            <a:extLst>
              <a:ext uri="{FF2B5EF4-FFF2-40B4-BE49-F238E27FC236}">
                <a16:creationId xmlns:a16="http://schemas.microsoft.com/office/drawing/2014/main" id="{F017761D-9A6B-3E31-A464-63446773AB0C}"/>
              </a:ext>
            </a:extLst>
          </p:cNvPr>
          <p:cNvSpPr txBox="1"/>
          <p:nvPr/>
        </p:nvSpPr>
        <p:spPr>
          <a:xfrm>
            <a:off x="4515555" y="2369128"/>
            <a:ext cx="3160889" cy="2031325"/>
          </a:xfrm>
          <a:prstGeom prst="rect">
            <a:avLst/>
          </a:prstGeom>
          <a:noFill/>
        </p:spPr>
        <p:txBody>
          <a:bodyPr wrap="square">
            <a:spAutoFit/>
          </a:bodyPr>
          <a:lstStyle/>
          <a:p>
            <a:pPr>
              <a:spcBef>
                <a:spcPts val="1000"/>
              </a:spcBef>
            </a:pPr>
            <a:r>
              <a:rPr lang="en-US">
                <a:solidFill>
                  <a:srgbClr val="000000"/>
                </a:solidFill>
              </a:rPr>
              <a:t>A secondary student who, in grades 9 through 12, has earned credit in at least </a:t>
            </a:r>
            <a:r>
              <a:rPr lang="en-US" b="1">
                <a:solidFill>
                  <a:srgbClr val="76BD1D"/>
                </a:solidFill>
              </a:rPr>
              <a:t>two courses in a single career cluster program</a:t>
            </a:r>
            <a:r>
              <a:rPr lang="en-US">
                <a:solidFill>
                  <a:srgbClr val="76BD1D"/>
                </a:solidFill>
              </a:rPr>
              <a:t> </a:t>
            </a:r>
            <a:r>
              <a:rPr lang="en-US">
                <a:solidFill>
                  <a:srgbClr val="000000"/>
                </a:solidFill>
              </a:rPr>
              <a:t>at the intermediate or capstone level</a:t>
            </a:r>
            <a:endParaRPr lang="en-US"/>
          </a:p>
        </p:txBody>
      </p:sp>
      <p:sp>
        <p:nvSpPr>
          <p:cNvPr id="5" name="TextBox 4">
            <a:extLst>
              <a:ext uri="{FF2B5EF4-FFF2-40B4-BE49-F238E27FC236}">
                <a16:creationId xmlns:a16="http://schemas.microsoft.com/office/drawing/2014/main" id="{2E4B2783-29ED-6246-3F01-E5E7C4BE5EE9}"/>
              </a:ext>
            </a:extLst>
          </p:cNvPr>
          <p:cNvSpPr txBox="1"/>
          <p:nvPr/>
        </p:nvSpPr>
        <p:spPr>
          <a:xfrm>
            <a:off x="8187071" y="1525621"/>
            <a:ext cx="3753292" cy="523220"/>
          </a:xfrm>
          <a:prstGeom prst="rect">
            <a:avLst/>
          </a:prstGeom>
          <a:noFill/>
        </p:spPr>
        <p:txBody>
          <a:bodyPr wrap="square">
            <a:spAutoFit/>
          </a:bodyPr>
          <a:lstStyle/>
          <a:p>
            <a:pPr algn="ctr">
              <a:spcBef>
                <a:spcPts val="1000"/>
              </a:spcBef>
            </a:pPr>
            <a:r>
              <a:rPr lang="en-US" sz="2800" b="1">
                <a:solidFill>
                  <a:srgbClr val="EE7421"/>
                </a:solidFill>
                <a:latin typeface="+mj-lt"/>
              </a:rPr>
              <a:t>Programs of Study</a:t>
            </a:r>
            <a:endParaRPr lang="en-US" sz="2800">
              <a:latin typeface="+mj-lt"/>
            </a:endParaRPr>
          </a:p>
        </p:txBody>
      </p:sp>
      <p:sp>
        <p:nvSpPr>
          <p:cNvPr id="6" name="TextBox 5">
            <a:extLst>
              <a:ext uri="{FF2B5EF4-FFF2-40B4-BE49-F238E27FC236}">
                <a16:creationId xmlns:a16="http://schemas.microsoft.com/office/drawing/2014/main" id="{86410FE6-25A6-BE8E-D8C1-B84ADBFDAAA5}"/>
              </a:ext>
            </a:extLst>
          </p:cNvPr>
          <p:cNvSpPr txBox="1"/>
          <p:nvPr/>
        </p:nvSpPr>
        <p:spPr>
          <a:xfrm>
            <a:off x="8446057" y="2294709"/>
            <a:ext cx="3160889" cy="3580467"/>
          </a:xfrm>
          <a:prstGeom prst="rect">
            <a:avLst/>
          </a:prstGeom>
          <a:noFill/>
        </p:spPr>
        <p:txBody>
          <a:bodyPr wrap="square">
            <a:spAutoFit/>
          </a:bodyPr>
          <a:lstStyle/>
          <a:p>
            <a:pPr>
              <a:spcBef>
                <a:spcPts val="1000"/>
              </a:spcBef>
            </a:pPr>
            <a:r>
              <a:rPr lang="en-US">
                <a:solidFill>
                  <a:srgbClr val="000000"/>
                </a:solidFill>
              </a:rPr>
              <a:t>Includes</a:t>
            </a:r>
            <a:r>
              <a:rPr lang="en-US" b="1">
                <a:solidFill>
                  <a:srgbClr val="EE7421"/>
                </a:solidFill>
              </a:rPr>
              <a:t> at least three </a:t>
            </a:r>
            <a:r>
              <a:rPr lang="en-US">
                <a:solidFill>
                  <a:srgbClr val="000000"/>
                </a:solidFill>
              </a:rPr>
              <a:t>sequential career education courses in a </a:t>
            </a:r>
            <a:r>
              <a:rPr lang="en-US" b="1">
                <a:solidFill>
                  <a:srgbClr val="EE7421"/>
                </a:solidFill>
              </a:rPr>
              <a:t>career cluster</a:t>
            </a:r>
            <a:endParaRPr lang="en-US"/>
          </a:p>
          <a:p>
            <a:pPr>
              <a:buNone/>
            </a:pPr>
            <a:endParaRPr lang="en-US"/>
          </a:p>
          <a:p>
            <a:pPr>
              <a:spcBef>
                <a:spcPts val="1000"/>
              </a:spcBef>
            </a:pPr>
            <a:r>
              <a:rPr lang="en-US">
                <a:solidFill>
                  <a:srgbClr val="000000"/>
                </a:solidFill>
              </a:rPr>
              <a:t>Sequential courses build on knowledge and skills without duplication</a:t>
            </a:r>
            <a:endParaRPr lang="en-US"/>
          </a:p>
          <a:p>
            <a:pPr>
              <a:buNone/>
            </a:pPr>
            <a:endParaRPr lang="en-US"/>
          </a:p>
          <a:p>
            <a:pPr>
              <a:spcBef>
                <a:spcPts val="1000"/>
              </a:spcBef>
            </a:pPr>
            <a:r>
              <a:rPr lang="en-US">
                <a:solidFill>
                  <a:srgbClr val="000000"/>
                </a:solidFill>
              </a:rPr>
              <a:t>CTE enrollment data is tracked at the course level</a:t>
            </a:r>
            <a:endParaRPr lang="en-US"/>
          </a:p>
          <a:p>
            <a:pPr>
              <a:buNone/>
            </a:pPr>
            <a:br>
              <a:rPr lang="en-US"/>
            </a:br>
            <a:endParaRPr lang="en-US" sz="1200"/>
          </a:p>
        </p:txBody>
      </p:sp>
    </p:spTree>
    <p:custDataLst>
      <p:tags r:id="rId1"/>
    </p:custDataLst>
    <p:extLst>
      <p:ext uri="{BB962C8B-B14F-4D97-AF65-F5344CB8AC3E}">
        <p14:creationId xmlns:p14="http://schemas.microsoft.com/office/powerpoint/2010/main" val="266458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A07895C-F012-CCE6-3AB0-D1A513048E5B}"/>
            </a:ext>
          </a:extLst>
        </p:cNvPr>
        <p:cNvGrpSpPr/>
        <p:nvPr/>
      </p:nvGrpSpPr>
      <p:grpSpPr>
        <a:xfrm>
          <a:off x="0" y="0"/>
          <a:ext cx="0" cy="0"/>
          <a:chOff x="0" y="0"/>
          <a:chExt cx="0" cy="0"/>
        </a:xfrm>
      </p:grpSpPr>
      <p:pic>
        <p:nvPicPr>
          <p:cNvPr id="3" name="Picture 2" descr="Participant and concentrator data">
            <a:extLst>
              <a:ext uri="{FF2B5EF4-FFF2-40B4-BE49-F238E27FC236}">
                <a16:creationId xmlns:a16="http://schemas.microsoft.com/office/drawing/2014/main" id="{65143D38-494A-1E8A-A3E8-07021171A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613" y="3137"/>
            <a:ext cx="12565569" cy="64964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F8789B-D3E8-5456-9105-44959064065E}"/>
              </a:ext>
            </a:extLst>
          </p:cNvPr>
          <p:cNvSpPr txBox="1"/>
          <p:nvPr/>
        </p:nvSpPr>
        <p:spPr>
          <a:xfrm>
            <a:off x="1350702" y="2011907"/>
            <a:ext cx="3092823" cy="3785652"/>
          </a:xfrm>
          <a:prstGeom prst="rect">
            <a:avLst/>
          </a:prstGeom>
          <a:noFill/>
        </p:spPr>
        <p:txBody>
          <a:bodyPr wrap="square">
            <a:spAutoFit/>
          </a:bodyPr>
          <a:lstStyle/>
          <a:p>
            <a:pPr algn="r" rtl="0">
              <a:buNone/>
            </a:pPr>
            <a:r>
              <a:rPr lang="en-US" sz="2400" b="0" i="0" u="none" strike="noStrike">
                <a:solidFill>
                  <a:srgbClr val="009299"/>
                </a:solidFill>
                <a:effectLst/>
              </a:rPr>
              <a:t>1,724		   </a:t>
            </a:r>
            <a:r>
              <a:rPr lang="en-US" sz="2400" b="0" i="0" u="none" strike="noStrike">
                <a:solidFill>
                  <a:srgbClr val="76BC42"/>
                </a:solidFill>
                <a:effectLst/>
              </a:rPr>
              <a:t>183</a:t>
            </a:r>
            <a:endParaRPr lang="en-US" sz="2400" b="0">
              <a:effectLst/>
            </a:endParaRPr>
          </a:p>
          <a:p>
            <a:pPr algn="r">
              <a:buNone/>
            </a:pPr>
            <a:br>
              <a:rPr lang="en-US" sz="2400" b="0">
                <a:effectLst/>
              </a:rPr>
            </a:br>
            <a:r>
              <a:rPr lang="en-US" sz="2400" b="0" i="0" u="none" strike="noStrike">
                <a:solidFill>
                  <a:srgbClr val="009299"/>
                </a:solidFill>
                <a:effectLst/>
              </a:rPr>
              <a:t>4,639		</a:t>
            </a:r>
            <a:r>
              <a:rPr lang="en-US" sz="2400" b="0" i="0" u="none" strike="noStrike">
                <a:solidFill>
                  <a:srgbClr val="76BC42"/>
                </a:solidFill>
                <a:effectLst/>
              </a:rPr>
              <a:t>2,412</a:t>
            </a:r>
            <a:endParaRPr lang="en-US" sz="2400"/>
          </a:p>
          <a:p>
            <a:pPr algn="r">
              <a:buNone/>
            </a:pPr>
            <a:endParaRPr lang="en-US" sz="2400" b="0" i="0" u="none" strike="noStrike">
              <a:solidFill>
                <a:srgbClr val="009299"/>
              </a:solidFill>
              <a:effectLst/>
            </a:endParaRPr>
          </a:p>
          <a:p>
            <a:pPr algn="r">
              <a:buNone/>
            </a:pPr>
            <a:r>
              <a:rPr lang="en-US" sz="2400" b="0" i="0" u="none" strike="noStrike">
                <a:solidFill>
                  <a:srgbClr val="009299"/>
                </a:solidFill>
                <a:effectLst/>
              </a:rPr>
              <a:t>24,863	</a:t>
            </a:r>
            <a:r>
              <a:rPr lang="en-US" sz="2400" b="0" i="0" u="none" strike="noStrike">
                <a:solidFill>
                  <a:srgbClr val="76BC42"/>
                </a:solidFill>
                <a:effectLst/>
              </a:rPr>
              <a:t>14,010</a:t>
            </a:r>
            <a:endParaRPr lang="en-US" sz="2400" b="0">
              <a:effectLst/>
            </a:endParaRPr>
          </a:p>
          <a:p>
            <a:pPr algn="r" rtl="0">
              <a:buNone/>
            </a:pPr>
            <a:endParaRPr lang="en-US" sz="2400" b="0" i="0" u="none" strike="noStrike">
              <a:solidFill>
                <a:srgbClr val="009299"/>
              </a:solidFill>
              <a:effectLst/>
            </a:endParaRPr>
          </a:p>
          <a:p>
            <a:pPr algn="r" rtl="0">
              <a:buNone/>
            </a:pPr>
            <a:r>
              <a:rPr lang="en-US" sz="2400" b="0" i="0" u="none" strike="noStrike">
                <a:solidFill>
                  <a:srgbClr val="009299"/>
                </a:solidFill>
                <a:effectLst/>
              </a:rPr>
              <a:t>2,032  	   </a:t>
            </a:r>
            <a:r>
              <a:rPr lang="en-US" sz="2400" b="0" i="0" u="none" strike="noStrike">
                <a:solidFill>
                  <a:srgbClr val="76BC42"/>
                </a:solidFill>
                <a:effectLst/>
              </a:rPr>
              <a:t>259</a:t>
            </a:r>
            <a:endParaRPr lang="en-US" sz="2400" b="0">
              <a:effectLst/>
            </a:endParaRPr>
          </a:p>
          <a:p>
            <a:pPr algn="r">
              <a:buNone/>
            </a:pPr>
            <a:br>
              <a:rPr lang="en-US" sz="2400" b="0">
                <a:effectLst/>
              </a:rPr>
            </a:br>
            <a:r>
              <a:rPr lang="en-US" sz="2400" b="0" i="0" u="none" strike="noStrike">
                <a:solidFill>
                  <a:srgbClr val="009299"/>
                </a:solidFill>
                <a:effectLst/>
              </a:rPr>
              <a:t>11,187		 </a:t>
            </a:r>
            <a:r>
              <a:rPr lang="en-US" sz="2400" b="0" i="0" u="none" strike="noStrike">
                <a:solidFill>
                  <a:srgbClr val="76BC42"/>
                </a:solidFill>
                <a:effectLst/>
              </a:rPr>
              <a:t>4,537</a:t>
            </a:r>
            <a:br>
              <a:rPr lang="en-US" sz="2400"/>
            </a:br>
            <a:endParaRPr lang="en-US" sz="2400"/>
          </a:p>
        </p:txBody>
      </p:sp>
      <p:sp>
        <p:nvSpPr>
          <p:cNvPr id="4" name="TextBox 3">
            <a:extLst>
              <a:ext uri="{FF2B5EF4-FFF2-40B4-BE49-F238E27FC236}">
                <a16:creationId xmlns:a16="http://schemas.microsoft.com/office/drawing/2014/main" id="{47A20A72-81AC-CA9B-AD7A-D111BEC9504B}"/>
              </a:ext>
            </a:extLst>
          </p:cNvPr>
          <p:cNvSpPr txBox="1"/>
          <p:nvPr/>
        </p:nvSpPr>
        <p:spPr>
          <a:xfrm>
            <a:off x="242761" y="5810139"/>
            <a:ext cx="9330117" cy="369332"/>
          </a:xfrm>
          <a:prstGeom prst="rect">
            <a:avLst/>
          </a:prstGeom>
          <a:noFill/>
        </p:spPr>
        <p:txBody>
          <a:bodyPr wrap="square">
            <a:spAutoFit/>
          </a:bodyPr>
          <a:lstStyle/>
          <a:p>
            <a:pPr algn="ctr" rtl="0">
              <a:buNone/>
            </a:pPr>
            <a:r>
              <a:rPr lang="en-US" sz="1800" b="0" i="0" u="none" strike="noStrike">
                <a:solidFill>
                  <a:srgbClr val="000000"/>
                </a:solidFill>
                <a:effectLst/>
              </a:rPr>
              <a:t>Nebraska overall had </a:t>
            </a:r>
            <a:r>
              <a:rPr lang="en-US" sz="1800" b="0" i="0" u="none" strike="noStrike">
                <a:solidFill>
                  <a:srgbClr val="009BA6"/>
                </a:solidFill>
                <a:effectLst/>
              </a:rPr>
              <a:t>129,520 CTE participants</a:t>
            </a:r>
            <a:r>
              <a:rPr lang="en-US" sz="1800" b="0" i="0" u="none" strike="noStrike">
                <a:solidFill>
                  <a:srgbClr val="009299"/>
                </a:solidFill>
                <a:effectLst/>
              </a:rPr>
              <a:t> </a:t>
            </a:r>
            <a:r>
              <a:rPr lang="en-US" sz="1800" b="0" i="0" u="none" strike="noStrike">
                <a:solidFill>
                  <a:srgbClr val="000000"/>
                </a:solidFill>
                <a:effectLst/>
              </a:rPr>
              <a:t>and</a:t>
            </a:r>
            <a:r>
              <a:rPr lang="en-US" sz="1800" b="0" i="0" u="none" strike="noStrike">
                <a:solidFill>
                  <a:srgbClr val="76BC42"/>
                </a:solidFill>
                <a:effectLst/>
              </a:rPr>
              <a:t> 37,823 CTE concentrators</a:t>
            </a:r>
            <a:endParaRPr lang="en-US" b="0">
              <a:effectLst/>
            </a:endParaRPr>
          </a:p>
        </p:txBody>
      </p:sp>
      <p:sp>
        <p:nvSpPr>
          <p:cNvPr id="6" name="TextBox 5">
            <a:extLst>
              <a:ext uri="{FF2B5EF4-FFF2-40B4-BE49-F238E27FC236}">
                <a16:creationId xmlns:a16="http://schemas.microsoft.com/office/drawing/2014/main" id="{1ADE1CCD-B5F6-6FAB-5570-FC074E62743A}"/>
              </a:ext>
            </a:extLst>
          </p:cNvPr>
          <p:cNvSpPr txBox="1"/>
          <p:nvPr/>
        </p:nvSpPr>
        <p:spPr>
          <a:xfrm>
            <a:off x="242761" y="232073"/>
            <a:ext cx="11733451" cy="707886"/>
          </a:xfrm>
          <a:prstGeom prst="rect">
            <a:avLst/>
          </a:prstGeom>
          <a:noFill/>
        </p:spPr>
        <p:txBody>
          <a:bodyPr wrap="square">
            <a:spAutoFit/>
          </a:bodyPr>
          <a:lstStyle/>
          <a:p>
            <a:pPr algn="ctr"/>
            <a:r>
              <a:rPr lang="en-US" sz="4000">
                <a:latin typeface="+mj-lt"/>
              </a:rPr>
              <a:t>2024-2025 Participation Data</a:t>
            </a:r>
          </a:p>
        </p:txBody>
      </p:sp>
    </p:spTree>
    <p:custDataLst>
      <p:tags r:id="rId1"/>
    </p:custDataLst>
    <p:extLst>
      <p:ext uri="{BB962C8B-B14F-4D97-AF65-F5344CB8AC3E}">
        <p14:creationId xmlns:p14="http://schemas.microsoft.com/office/powerpoint/2010/main" val="78731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9F38799-9BF6-0DD2-52C9-6F7ABD8E5A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CB2DD7-7095-5CCB-CBDD-2141754B4147}"/>
              </a:ext>
            </a:extLst>
          </p:cNvPr>
          <p:cNvSpPr txBox="1"/>
          <p:nvPr/>
        </p:nvSpPr>
        <p:spPr>
          <a:xfrm>
            <a:off x="242760" y="449299"/>
            <a:ext cx="11733451" cy="707886"/>
          </a:xfrm>
          <a:prstGeom prst="rect">
            <a:avLst/>
          </a:prstGeom>
          <a:noFill/>
        </p:spPr>
        <p:txBody>
          <a:bodyPr wrap="square">
            <a:spAutoFit/>
          </a:bodyPr>
          <a:lstStyle/>
          <a:p>
            <a:pPr algn="ctr"/>
            <a:r>
              <a:rPr lang="en-US" sz="4000">
                <a:latin typeface="+mj-lt"/>
              </a:rPr>
              <a:t>2024-2025 Participation Data</a:t>
            </a:r>
          </a:p>
        </p:txBody>
      </p:sp>
      <p:pic>
        <p:nvPicPr>
          <p:cNvPr id="7" name="Picture 2" descr="Program of study data">
            <a:extLst>
              <a:ext uri="{FF2B5EF4-FFF2-40B4-BE49-F238E27FC236}">
                <a16:creationId xmlns:a16="http://schemas.microsoft.com/office/drawing/2014/main" id="{6EA6BA09-7118-1EF3-5547-7BC296D2CC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20"/>
          <a:stretch>
            <a:fillRect/>
          </a:stretch>
        </p:blipFill>
        <p:spPr bwMode="auto">
          <a:xfrm>
            <a:off x="-149514" y="1194445"/>
            <a:ext cx="12491028" cy="52142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D5D637-322D-1CE1-D3F7-7074534610CD}"/>
              </a:ext>
            </a:extLst>
          </p:cNvPr>
          <p:cNvSpPr txBox="1"/>
          <p:nvPr/>
        </p:nvSpPr>
        <p:spPr>
          <a:xfrm>
            <a:off x="13486" y="5655722"/>
            <a:ext cx="12192000" cy="369332"/>
          </a:xfrm>
          <a:prstGeom prst="rect">
            <a:avLst/>
          </a:prstGeom>
          <a:noFill/>
        </p:spPr>
        <p:txBody>
          <a:bodyPr wrap="square">
            <a:spAutoFit/>
          </a:bodyPr>
          <a:lstStyle/>
          <a:p>
            <a:pPr algn="ctr" rtl="0">
              <a:buNone/>
            </a:pPr>
            <a:r>
              <a:rPr lang="en-US" sz="1800" b="0" i="0" u="none" strike="noStrike">
                <a:solidFill>
                  <a:srgbClr val="000000"/>
                </a:solidFill>
                <a:effectLst/>
                <a:latin typeface="Century Gothic Pro" panose="020B0502020202020204"/>
              </a:rPr>
              <a:t>Schools offering at least </a:t>
            </a:r>
            <a:r>
              <a:rPr lang="en-US" sz="1800" b="0" i="0" u="none" strike="noStrike">
                <a:solidFill>
                  <a:srgbClr val="F1582A"/>
                </a:solidFill>
                <a:effectLst/>
                <a:latin typeface="Century Gothic Pro" panose="020B0502020202020204"/>
              </a:rPr>
              <a:t>one Program of Study</a:t>
            </a:r>
          </a:p>
        </p:txBody>
      </p:sp>
      <p:sp>
        <p:nvSpPr>
          <p:cNvPr id="9" name="TextBox 8">
            <a:extLst>
              <a:ext uri="{FF2B5EF4-FFF2-40B4-BE49-F238E27FC236}">
                <a16:creationId xmlns:a16="http://schemas.microsoft.com/office/drawing/2014/main" id="{DF9B3193-B0BA-389C-7F1D-B1B8BFBF73F2}"/>
              </a:ext>
            </a:extLst>
          </p:cNvPr>
          <p:cNvSpPr txBox="1"/>
          <p:nvPr/>
        </p:nvSpPr>
        <p:spPr>
          <a:xfrm>
            <a:off x="1407677" y="1855755"/>
            <a:ext cx="3092823" cy="3416320"/>
          </a:xfrm>
          <a:prstGeom prst="rect">
            <a:avLst/>
          </a:prstGeom>
          <a:noFill/>
        </p:spPr>
        <p:txBody>
          <a:bodyPr wrap="square">
            <a:spAutoFit/>
          </a:bodyPr>
          <a:lstStyle/>
          <a:p>
            <a:pPr algn="r" rtl="0">
              <a:buNone/>
            </a:pPr>
            <a:r>
              <a:rPr lang="en-US" sz="2400" b="0" i="0" u="none" strike="noStrike">
                <a:solidFill>
                  <a:srgbClr val="F1582A"/>
                </a:solidFill>
                <a:effectLst/>
              </a:rPr>
              <a:t>20</a:t>
            </a:r>
          </a:p>
          <a:p>
            <a:pPr algn="r" rtl="0">
              <a:buNone/>
            </a:pPr>
            <a:endParaRPr lang="en-US" sz="2400" b="0" i="0" u="none" strike="noStrike">
              <a:solidFill>
                <a:srgbClr val="F1582A"/>
              </a:solidFill>
              <a:effectLst/>
            </a:endParaRPr>
          </a:p>
          <a:p>
            <a:pPr algn="r" rtl="0">
              <a:buNone/>
            </a:pPr>
            <a:r>
              <a:rPr lang="en-US" sz="2400" b="0" i="0" u="none" strike="noStrike">
                <a:solidFill>
                  <a:srgbClr val="F1582A"/>
                </a:solidFill>
                <a:effectLst/>
              </a:rPr>
              <a:t>66</a:t>
            </a:r>
          </a:p>
          <a:p>
            <a:pPr algn="r" rtl="0">
              <a:buNone/>
            </a:pPr>
            <a:endParaRPr lang="en-US" sz="2400" b="0" i="0" u="none" strike="noStrike">
              <a:solidFill>
                <a:srgbClr val="F1582A"/>
              </a:solidFill>
              <a:effectLst/>
            </a:endParaRPr>
          </a:p>
          <a:p>
            <a:pPr algn="r" rtl="0">
              <a:buNone/>
            </a:pPr>
            <a:r>
              <a:rPr lang="en-US" sz="2400" b="0" i="0" u="none" strike="noStrike">
                <a:solidFill>
                  <a:srgbClr val="F1582A"/>
                </a:solidFill>
                <a:effectLst/>
              </a:rPr>
              <a:t>76</a:t>
            </a:r>
          </a:p>
          <a:p>
            <a:pPr algn="r" rtl="0">
              <a:buNone/>
            </a:pPr>
            <a:endParaRPr lang="en-US" sz="2400" b="0" i="0" u="none" strike="noStrike">
              <a:solidFill>
                <a:srgbClr val="F1582A"/>
              </a:solidFill>
              <a:effectLst/>
            </a:endParaRPr>
          </a:p>
          <a:p>
            <a:pPr algn="r" rtl="0">
              <a:buNone/>
            </a:pPr>
            <a:r>
              <a:rPr lang="en-US" sz="2400" b="0" i="0" u="none" strike="noStrike">
                <a:solidFill>
                  <a:srgbClr val="F1582A"/>
                </a:solidFill>
                <a:effectLst/>
              </a:rPr>
              <a:t>13</a:t>
            </a:r>
          </a:p>
          <a:p>
            <a:pPr algn="r" rtl="0">
              <a:buNone/>
            </a:pPr>
            <a:endParaRPr lang="en-US" sz="2400" b="0" i="0" u="none" strike="noStrike">
              <a:solidFill>
                <a:srgbClr val="F1582A"/>
              </a:solidFill>
              <a:effectLst/>
            </a:endParaRPr>
          </a:p>
          <a:p>
            <a:pPr algn="r" rtl="0">
              <a:buNone/>
            </a:pPr>
            <a:r>
              <a:rPr lang="en-US" sz="2400" b="0" i="0" u="none" strike="noStrike">
                <a:solidFill>
                  <a:srgbClr val="F1582A"/>
                </a:solidFill>
                <a:effectLst/>
              </a:rPr>
              <a:t>68</a:t>
            </a:r>
          </a:p>
        </p:txBody>
      </p:sp>
    </p:spTree>
    <p:custDataLst>
      <p:tags r:id="rId1"/>
    </p:custDataLst>
    <p:extLst>
      <p:ext uri="{BB962C8B-B14F-4D97-AF65-F5344CB8AC3E}">
        <p14:creationId xmlns:p14="http://schemas.microsoft.com/office/powerpoint/2010/main" val="2874998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793385E-059D-9194-B1C8-63D037648C9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38642BA-1C7D-CE85-0D98-1E727F713D3C}"/>
              </a:ext>
            </a:extLst>
          </p:cNvPr>
          <p:cNvSpPr txBox="1"/>
          <p:nvPr/>
        </p:nvSpPr>
        <p:spPr>
          <a:xfrm>
            <a:off x="225778" y="294690"/>
            <a:ext cx="9708444" cy="707886"/>
          </a:xfrm>
          <a:prstGeom prst="rect">
            <a:avLst/>
          </a:prstGeom>
          <a:noFill/>
        </p:spPr>
        <p:txBody>
          <a:bodyPr wrap="square">
            <a:spAutoFit/>
          </a:bodyPr>
          <a:lstStyle/>
          <a:p>
            <a:r>
              <a:rPr lang="en-US" sz="4000">
                <a:solidFill>
                  <a:schemeClr val="bg1"/>
                </a:solidFill>
                <a:latin typeface="+mj-lt"/>
              </a:rPr>
              <a:t>CTE Funding in Nebraska</a:t>
            </a:r>
          </a:p>
        </p:txBody>
      </p:sp>
      <p:sp>
        <p:nvSpPr>
          <p:cNvPr id="13" name="TextBox 12">
            <a:extLst>
              <a:ext uri="{FF2B5EF4-FFF2-40B4-BE49-F238E27FC236}">
                <a16:creationId xmlns:a16="http://schemas.microsoft.com/office/drawing/2014/main" id="{C2D718DD-D541-9901-D0C2-797D22A1E45A}"/>
              </a:ext>
            </a:extLst>
          </p:cNvPr>
          <p:cNvSpPr txBox="1"/>
          <p:nvPr/>
        </p:nvSpPr>
        <p:spPr>
          <a:xfrm>
            <a:off x="791930" y="2109656"/>
            <a:ext cx="2653404" cy="954107"/>
          </a:xfrm>
          <a:prstGeom prst="rect">
            <a:avLst/>
          </a:prstGeom>
          <a:noFill/>
        </p:spPr>
        <p:txBody>
          <a:bodyPr wrap="square">
            <a:spAutoFit/>
          </a:bodyPr>
          <a:lstStyle/>
          <a:p>
            <a:pPr algn="ctr" rtl="0">
              <a:spcBef>
                <a:spcPts val="1000"/>
              </a:spcBef>
              <a:buNone/>
            </a:pPr>
            <a:r>
              <a:rPr lang="en-US" sz="2800" b="1" i="0" u="none" strike="noStrike">
                <a:solidFill>
                  <a:srgbClr val="0099A8"/>
                </a:solidFill>
                <a:effectLst/>
                <a:latin typeface="+mj-lt"/>
              </a:rPr>
              <a:t>Local District Funds</a:t>
            </a:r>
          </a:p>
        </p:txBody>
      </p:sp>
      <p:sp>
        <p:nvSpPr>
          <p:cNvPr id="2" name="TextBox 1">
            <a:extLst>
              <a:ext uri="{FF2B5EF4-FFF2-40B4-BE49-F238E27FC236}">
                <a16:creationId xmlns:a16="http://schemas.microsoft.com/office/drawing/2014/main" id="{D2CE55FD-48FB-A2CA-5612-56C21B02CC46}"/>
              </a:ext>
            </a:extLst>
          </p:cNvPr>
          <p:cNvSpPr txBox="1"/>
          <p:nvPr/>
        </p:nvSpPr>
        <p:spPr>
          <a:xfrm>
            <a:off x="538188" y="3354581"/>
            <a:ext cx="3160889" cy="923330"/>
          </a:xfrm>
          <a:prstGeom prst="rect">
            <a:avLst/>
          </a:prstGeom>
          <a:noFill/>
        </p:spPr>
        <p:txBody>
          <a:bodyPr wrap="square">
            <a:spAutoFit/>
          </a:bodyPr>
          <a:lstStyle/>
          <a:p>
            <a:pPr rtl="0">
              <a:spcBef>
                <a:spcPts val="1000"/>
              </a:spcBef>
              <a:buNone/>
            </a:pPr>
            <a:r>
              <a:rPr lang="en-US" sz="1800" b="0" i="0" u="none" strike="noStrike">
                <a:solidFill>
                  <a:srgbClr val="000000"/>
                </a:solidFill>
                <a:effectLst/>
              </a:rPr>
              <a:t>Determined locally how district funds will support CTE.</a:t>
            </a:r>
          </a:p>
        </p:txBody>
      </p:sp>
      <p:sp>
        <p:nvSpPr>
          <p:cNvPr id="3" name="TextBox 2">
            <a:extLst>
              <a:ext uri="{FF2B5EF4-FFF2-40B4-BE49-F238E27FC236}">
                <a16:creationId xmlns:a16="http://schemas.microsoft.com/office/drawing/2014/main" id="{7F877EEF-C2FC-E2A9-F45E-E880ADF28EC0}"/>
              </a:ext>
            </a:extLst>
          </p:cNvPr>
          <p:cNvSpPr txBox="1"/>
          <p:nvPr/>
        </p:nvSpPr>
        <p:spPr>
          <a:xfrm>
            <a:off x="4698666" y="2109656"/>
            <a:ext cx="2794669" cy="954107"/>
          </a:xfrm>
          <a:prstGeom prst="rect">
            <a:avLst/>
          </a:prstGeom>
          <a:noFill/>
        </p:spPr>
        <p:txBody>
          <a:bodyPr wrap="square">
            <a:spAutoFit/>
          </a:bodyPr>
          <a:lstStyle/>
          <a:p>
            <a:pPr algn="ctr">
              <a:spcBef>
                <a:spcPts val="1000"/>
              </a:spcBef>
            </a:pPr>
            <a:r>
              <a:rPr lang="en-US" sz="2800" b="1">
                <a:solidFill>
                  <a:srgbClr val="76BD1D"/>
                </a:solidFill>
                <a:latin typeface="+mj-lt"/>
              </a:rPr>
              <a:t>State CTE Grant</a:t>
            </a:r>
          </a:p>
        </p:txBody>
      </p:sp>
      <p:sp>
        <p:nvSpPr>
          <p:cNvPr id="4" name="TextBox 3">
            <a:extLst>
              <a:ext uri="{FF2B5EF4-FFF2-40B4-BE49-F238E27FC236}">
                <a16:creationId xmlns:a16="http://schemas.microsoft.com/office/drawing/2014/main" id="{0BAFFFA2-B8DB-4C7B-F474-05C2D9045F46}"/>
              </a:ext>
            </a:extLst>
          </p:cNvPr>
          <p:cNvSpPr txBox="1"/>
          <p:nvPr/>
        </p:nvSpPr>
        <p:spPr>
          <a:xfrm>
            <a:off x="4515555" y="3354581"/>
            <a:ext cx="3160889" cy="1200329"/>
          </a:xfrm>
          <a:prstGeom prst="rect">
            <a:avLst/>
          </a:prstGeom>
          <a:noFill/>
        </p:spPr>
        <p:txBody>
          <a:bodyPr wrap="square">
            <a:spAutoFit/>
          </a:bodyPr>
          <a:lstStyle/>
          <a:p>
            <a:pPr>
              <a:spcBef>
                <a:spcPts val="1000"/>
              </a:spcBef>
            </a:pPr>
            <a:r>
              <a:rPr lang="en-US">
                <a:solidFill>
                  <a:srgbClr val="000000"/>
                </a:solidFill>
              </a:rPr>
              <a:t>Intended to improve and expand high-quality CTE learning opportunities for all students.</a:t>
            </a:r>
          </a:p>
        </p:txBody>
      </p:sp>
      <p:sp>
        <p:nvSpPr>
          <p:cNvPr id="5" name="TextBox 4">
            <a:extLst>
              <a:ext uri="{FF2B5EF4-FFF2-40B4-BE49-F238E27FC236}">
                <a16:creationId xmlns:a16="http://schemas.microsoft.com/office/drawing/2014/main" id="{CA37D5A3-0366-9213-8494-FAAF28EA280D}"/>
              </a:ext>
            </a:extLst>
          </p:cNvPr>
          <p:cNvSpPr txBox="1"/>
          <p:nvPr/>
        </p:nvSpPr>
        <p:spPr>
          <a:xfrm>
            <a:off x="8187071" y="2035237"/>
            <a:ext cx="3753292" cy="954107"/>
          </a:xfrm>
          <a:prstGeom prst="rect">
            <a:avLst/>
          </a:prstGeom>
          <a:noFill/>
        </p:spPr>
        <p:txBody>
          <a:bodyPr wrap="square">
            <a:spAutoFit/>
          </a:bodyPr>
          <a:lstStyle/>
          <a:p>
            <a:pPr algn="ctr">
              <a:spcBef>
                <a:spcPts val="1000"/>
              </a:spcBef>
            </a:pPr>
            <a:r>
              <a:rPr lang="en-US" sz="2800" b="1">
                <a:solidFill>
                  <a:srgbClr val="EE7421"/>
                </a:solidFill>
                <a:latin typeface="+mj-lt"/>
              </a:rPr>
              <a:t>Federal Perkins Grant</a:t>
            </a:r>
          </a:p>
        </p:txBody>
      </p:sp>
      <p:sp>
        <p:nvSpPr>
          <p:cNvPr id="6" name="TextBox 5">
            <a:extLst>
              <a:ext uri="{FF2B5EF4-FFF2-40B4-BE49-F238E27FC236}">
                <a16:creationId xmlns:a16="http://schemas.microsoft.com/office/drawing/2014/main" id="{963FC5ED-492A-DC8C-3090-F05FB1F273B4}"/>
              </a:ext>
            </a:extLst>
          </p:cNvPr>
          <p:cNvSpPr txBox="1"/>
          <p:nvPr/>
        </p:nvSpPr>
        <p:spPr>
          <a:xfrm>
            <a:off x="8446057" y="3354581"/>
            <a:ext cx="3494306" cy="2395528"/>
          </a:xfrm>
          <a:prstGeom prst="rect">
            <a:avLst/>
          </a:prstGeom>
          <a:noFill/>
        </p:spPr>
        <p:txBody>
          <a:bodyPr wrap="square">
            <a:spAutoFit/>
          </a:bodyPr>
          <a:lstStyle/>
          <a:p>
            <a:pPr>
              <a:spcBef>
                <a:spcPts val="1000"/>
              </a:spcBef>
            </a:pPr>
            <a:r>
              <a:rPr lang="en-US">
                <a:solidFill>
                  <a:srgbClr val="000000"/>
                </a:solidFill>
              </a:rPr>
              <a:t>Career Development</a:t>
            </a:r>
          </a:p>
          <a:p>
            <a:pPr>
              <a:spcBef>
                <a:spcPts val="1000"/>
              </a:spcBef>
            </a:pPr>
            <a:r>
              <a:rPr lang="en-US">
                <a:solidFill>
                  <a:srgbClr val="000000"/>
                </a:solidFill>
              </a:rPr>
              <a:t>Professional Development</a:t>
            </a:r>
          </a:p>
          <a:p>
            <a:pPr>
              <a:spcBef>
                <a:spcPts val="1000"/>
              </a:spcBef>
            </a:pPr>
            <a:r>
              <a:rPr lang="en-US">
                <a:solidFill>
                  <a:srgbClr val="000000"/>
                </a:solidFill>
              </a:rPr>
              <a:t>Workforce Alignment</a:t>
            </a:r>
          </a:p>
          <a:p>
            <a:pPr>
              <a:spcBef>
                <a:spcPts val="1000"/>
              </a:spcBef>
            </a:pPr>
            <a:r>
              <a:rPr lang="en-US">
                <a:solidFill>
                  <a:srgbClr val="000000"/>
                </a:solidFill>
              </a:rPr>
              <a:t>Technical Skills for H3 Careers</a:t>
            </a:r>
          </a:p>
          <a:p>
            <a:pPr>
              <a:spcBef>
                <a:spcPts val="1000"/>
              </a:spcBef>
            </a:pPr>
            <a:r>
              <a:rPr lang="en-US">
                <a:solidFill>
                  <a:srgbClr val="000000"/>
                </a:solidFill>
              </a:rPr>
              <a:t>Integration of Academic Skills</a:t>
            </a:r>
          </a:p>
          <a:p>
            <a:pPr>
              <a:spcBef>
                <a:spcPts val="1000"/>
              </a:spcBef>
            </a:pPr>
            <a:r>
              <a:rPr lang="en-US">
                <a:solidFill>
                  <a:srgbClr val="000000"/>
                </a:solidFill>
              </a:rPr>
              <a:t>Evaluate Activities</a:t>
            </a:r>
          </a:p>
        </p:txBody>
      </p:sp>
    </p:spTree>
    <p:custDataLst>
      <p:tags r:id="rId1"/>
    </p:custDataLst>
    <p:extLst>
      <p:ext uri="{BB962C8B-B14F-4D97-AF65-F5344CB8AC3E}">
        <p14:creationId xmlns:p14="http://schemas.microsoft.com/office/powerpoint/2010/main" val="9879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5A4EA159-97CE-9CA2-F0B1-C2B568657755}"/>
            </a:ext>
          </a:extLst>
        </p:cNvPr>
        <p:cNvGrpSpPr/>
        <p:nvPr/>
      </p:nvGrpSpPr>
      <p:grpSpPr>
        <a:xfrm>
          <a:off x="0" y="0"/>
          <a:ext cx="0" cy="0"/>
          <a:chOff x="0" y="0"/>
          <a:chExt cx="0" cy="0"/>
        </a:xfrm>
      </p:grpSpPr>
      <p:pic>
        <p:nvPicPr>
          <p:cNvPr id="3" name="Picture 2" descr="Watercolor illustration of a walnut tree with a magnifying glass highlighting a whole walnut.">
            <a:extLst>
              <a:ext uri="{FF2B5EF4-FFF2-40B4-BE49-F238E27FC236}">
                <a16:creationId xmlns:a16="http://schemas.microsoft.com/office/drawing/2014/main" id="{50EB6134-B540-7E49-64D5-3DABB17907DF}"/>
              </a:ext>
            </a:extLst>
          </p:cNvPr>
          <p:cNvPicPr>
            <a:picLocks noChangeAspect="1"/>
          </p:cNvPicPr>
          <p:nvPr/>
        </p:nvPicPr>
        <p:blipFill>
          <a:blip r:embed="rId5">
            <a:extLst>
              <a:ext uri="{28A0092B-C50C-407E-A947-70E740481C1C}">
                <a14:useLocalDpi xmlns:a14="http://schemas.microsoft.com/office/drawing/2010/main" val="0"/>
              </a:ext>
            </a:extLst>
          </a:blip>
          <a:srcRect t="12995" b="2242"/>
          <a:stretch>
            <a:fillRect/>
          </a:stretch>
        </p:blipFill>
        <p:spPr>
          <a:xfrm>
            <a:off x="2231199" y="1308484"/>
            <a:ext cx="6304456" cy="5343860"/>
          </a:xfrm>
          <a:prstGeom prst="rect">
            <a:avLst/>
          </a:prstGeom>
        </p:spPr>
      </p:pic>
      <p:sp>
        <p:nvSpPr>
          <p:cNvPr id="4" name="Title 1">
            <a:extLst>
              <a:ext uri="{FF2B5EF4-FFF2-40B4-BE49-F238E27FC236}">
                <a16:creationId xmlns:a16="http://schemas.microsoft.com/office/drawing/2014/main" id="{97ED6C3C-770C-84E8-C3AE-BD112FF91298}"/>
              </a:ext>
            </a:extLst>
          </p:cNvPr>
          <p:cNvSpPr txBox="1">
            <a:spLocks/>
          </p:cNvSpPr>
          <p:nvPr/>
        </p:nvSpPr>
        <p:spPr>
          <a:xfrm>
            <a:off x="255373" y="676831"/>
            <a:ext cx="10256108" cy="6316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F1582A"/>
                </a:solidFill>
              </a:rPr>
              <a:t>Beware of the Walnut Trees</a:t>
            </a:r>
          </a:p>
        </p:txBody>
      </p:sp>
    </p:spTree>
    <p:custDataLst>
      <p:tags r:id="rId1"/>
    </p:custDataLst>
    <p:extLst>
      <p:ext uri="{BB962C8B-B14F-4D97-AF65-F5344CB8AC3E}">
        <p14:creationId xmlns:p14="http://schemas.microsoft.com/office/powerpoint/2010/main" val="2479620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19702C2-ED70-3B34-A655-A9C9E5AE9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3DE8E-99CB-7B23-0C4A-86E14328FB6D}"/>
              </a:ext>
            </a:extLst>
          </p:cNvPr>
          <p:cNvSpPr>
            <a:spLocks noGrp="1"/>
          </p:cNvSpPr>
          <p:nvPr>
            <p:ph type="title"/>
          </p:nvPr>
        </p:nvSpPr>
        <p:spPr/>
        <p:txBody>
          <a:bodyPr/>
          <a:lstStyle/>
          <a:p>
            <a:r>
              <a:rPr lang="en-US" dirty="0"/>
              <a:t>Nebraska CTE Formula Grants</a:t>
            </a:r>
          </a:p>
        </p:txBody>
      </p:sp>
      <p:graphicFrame>
        <p:nvGraphicFramePr>
          <p:cNvPr id="3" name="Table 2">
            <a:extLst>
              <a:ext uri="{FF2B5EF4-FFF2-40B4-BE49-F238E27FC236}">
                <a16:creationId xmlns:a16="http://schemas.microsoft.com/office/drawing/2014/main" id="{EE5A5B4A-5D67-3B65-121A-DF8A1B7B92EB}"/>
              </a:ext>
            </a:extLst>
          </p:cNvPr>
          <p:cNvGraphicFramePr>
            <a:graphicFrameLocks noGrp="1"/>
          </p:cNvGraphicFramePr>
          <p:nvPr>
            <p:extLst>
              <p:ext uri="{D42A27DB-BD31-4B8C-83A1-F6EECF244321}">
                <p14:modId xmlns:p14="http://schemas.microsoft.com/office/powerpoint/2010/main" val="3624048369"/>
              </p:ext>
            </p:extLst>
          </p:nvPr>
        </p:nvGraphicFramePr>
        <p:xfrm>
          <a:off x="935105" y="1835392"/>
          <a:ext cx="8874816" cy="3909060"/>
        </p:xfrm>
        <a:graphic>
          <a:graphicData uri="http://schemas.openxmlformats.org/drawingml/2006/table">
            <a:tbl>
              <a:tblPr firstRow="1"/>
              <a:tblGrid>
                <a:gridCol w="2633043">
                  <a:extLst>
                    <a:ext uri="{9D8B030D-6E8A-4147-A177-3AD203B41FA5}">
                      <a16:colId xmlns:a16="http://schemas.microsoft.com/office/drawing/2014/main" val="1402777427"/>
                    </a:ext>
                  </a:extLst>
                </a:gridCol>
                <a:gridCol w="3283501">
                  <a:extLst>
                    <a:ext uri="{9D8B030D-6E8A-4147-A177-3AD203B41FA5}">
                      <a16:colId xmlns:a16="http://schemas.microsoft.com/office/drawing/2014/main" val="2853138224"/>
                    </a:ext>
                  </a:extLst>
                </a:gridCol>
                <a:gridCol w="2958272">
                  <a:extLst>
                    <a:ext uri="{9D8B030D-6E8A-4147-A177-3AD203B41FA5}">
                      <a16:colId xmlns:a16="http://schemas.microsoft.com/office/drawing/2014/main" val="3440150650"/>
                    </a:ext>
                  </a:extLst>
                </a:gridCol>
              </a:tblGrid>
              <a:tr h="295275">
                <a:tc>
                  <a:txBody>
                    <a:bodyPr/>
                    <a:lstStyle/>
                    <a:p>
                      <a:pPr fontAlgn="t">
                        <a:buNone/>
                      </a:pPr>
                      <a:r>
                        <a:rPr lang="en-US" sz="1600">
                          <a:effectLst/>
                          <a:latin typeface="+mn-lt"/>
                        </a:rPr>
                        <a:t> </a:t>
                      </a: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t">
                        <a:buNone/>
                      </a:pPr>
                      <a:r>
                        <a:rPr lang="en-US" sz="1600" b="1" i="0" u="none" strike="noStrike">
                          <a:solidFill>
                            <a:srgbClr val="000000"/>
                          </a:solidFill>
                          <a:effectLst/>
                          <a:latin typeface="+mn-lt"/>
                        </a:rPr>
                        <a:t>Perkins Grants</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rtl="0" fontAlgn="t">
                        <a:buNone/>
                      </a:pPr>
                      <a:r>
                        <a:rPr lang="en-US" sz="1600" b="1" i="0" u="none" strike="noStrike">
                          <a:solidFill>
                            <a:srgbClr val="000000"/>
                          </a:solidFill>
                          <a:effectLst/>
                          <a:latin typeface="+mn-lt"/>
                        </a:rPr>
                        <a:t>State CTE Grant</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25181476"/>
                  </a:ext>
                </a:extLst>
              </a:tr>
              <a:tr h="295275">
                <a:tc>
                  <a:txBody>
                    <a:bodyPr/>
                    <a:lstStyle/>
                    <a:p>
                      <a:pPr rtl="0" fontAlgn="t">
                        <a:buNone/>
                      </a:pPr>
                      <a:r>
                        <a:rPr lang="en-US" sz="1600" b="1" i="0" u="none" strike="noStrike">
                          <a:solidFill>
                            <a:srgbClr val="000000"/>
                          </a:solidFill>
                          <a:effectLst/>
                          <a:latin typeface="+mn-lt"/>
                        </a:rPr>
                        <a:t>Funding Source</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Federal</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State</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1355232"/>
                  </a:ext>
                </a:extLst>
              </a:tr>
              <a:tr h="295275">
                <a:tc>
                  <a:txBody>
                    <a:bodyPr/>
                    <a:lstStyle/>
                    <a:p>
                      <a:pPr rtl="0" fontAlgn="t">
                        <a:buNone/>
                      </a:pPr>
                      <a:r>
                        <a:rPr lang="en-US" sz="1600" b="1" i="0" u="none" strike="noStrike">
                          <a:solidFill>
                            <a:srgbClr val="000000"/>
                          </a:solidFill>
                          <a:effectLst/>
                          <a:latin typeface="+mn-lt"/>
                        </a:rPr>
                        <a:t>Flow-Through to LEAs</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t">
                        <a:buNone/>
                      </a:pPr>
                      <a:r>
                        <a:rPr lang="en-US" sz="1600" b="0" i="0" u="none" strike="noStrike">
                          <a:solidFill>
                            <a:srgbClr val="000000"/>
                          </a:solidFill>
                          <a:effectLst/>
                          <a:latin typeface="+mn-lt"/>
                        </a:rPr>
                        <a:t>$5,992,000</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t">
                        <a:buNone/>
                      </a:pPr>
                      <a:r>
                        <a:rPr lang="en-US" sz="1600" b="0" i="0" u="none" strike="noStrike">
                          <a:solidFill>
                            <a:srgbClr val="000000"/>
                          </a:solidFill>
                          <a:effectLst/>
                          <a:latin typeface="+mn-lt"/>
                        </a:rPr>
                        <a:t>$4,809,040</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98577907"/>
                  </a:ext>
                </a:extLst>
              </a:tr>
              <a:tr h="295275">
                <a:tc>
                  <a:txBody>
                    <a:bodyPr/>
                    <a:lstStyle/>
                    <a:p>
                      <a:pPr rtl="0" fontAlgn="t">
                        <a:buNone/>
                      </a:pPr>
                      <a:r>
                        <a:rPr lang="en-US" sz="1600" b="1" i="0" u="none" strike="noStrike">
                          <a:solidFill>
                            <a:srgbClr val="000000"/>
                          </a:solidFill>
                          <a:effectLst/>
                          <a:latin typeface="+mn-lt"/>
                        </a:rPr>
                        <a:t>Allocation</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Formula</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Formula, $7,500 Minimum </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3243337"/>
                  </a:ext>
                </a:extLst>
              </a:tr>
              <a:tr h="295275">
                <a:tc>
                  <a:txBody>
                    <a:bodyPr/>
                    <a:lstStyle/>
                    <a:p>
                      <a:pPr rtl="0" fontAlgn="t">
                        <a:buNone/>
                      </a:pPr>
                      <a:r>
                        <a:rPr lang="en-US" sz="1600" b="1" i="0" u="none" strike="noStrike">
                          <a:solidFill>
                            <a:srgbClr val="000000"/>
                          </a:solidFill>
                          <a:effectLst/>
                          <a:latin typeface="+mn-lt"/>
                        </a:rPr>
                        <a:t>Application/Budget Due</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t">
                        <a:buNone/>
                      </a:pPr>
                      <a:r>
                        <a:rPr lang="en-US" sz="1600" b="0" i="0" u="none" strike="noStrike">
                          <a:solidFill>
                            <a:srgbClr val="000000"/>
                          </a:solidFill>
                          <a:effectLst/>
                          <a:latin typeface="+mn-lt"/>
                        </a:rPr>
                        <a:t>Spring</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t">
                        <a:buNone/>
                      </a:pPr>
                      <a:r>
                        <a:rPr lang="en-US" sz="1600" b="0" i="0" u="none" strike="noStrike">
                          <a:solidFill>
                            <a:srgbClr val="000000"/>
                          </a:solidFill>
                          <a:effectLst/>
                          <a:latin typeface="+mn-lt"/>
                        </a:rPr>
                        <a:t>Spring</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0795959"/>
                  </a:ext>
                </a:extLst>
              </a:tr>
              <a:tr h="295275">
                <a:tc>
                  <a:txBody>
                    <a:bodyPr/>
                    <a:lstStyle/>
                    <a:p>
                      <a:pPr rtl="0" fontAlgn="t">
                        <a:buNone/>
                      </a:pPr>
                      <a:r>
                        <a:rPr lang="en-US" sz="1600" b="1" i="0" u="none" strike="noStrike">
                          <a:solidFill>
                            <a:srgbClr val="000000"/>
                          </a:solidFill>
                          <a:effectLst/>
                          <a:latin typeface="+mn-lt"/>
                        </a:rPr>
                        <a:t>Grant Year</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July 1 - June 30</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July 1 - June 30</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5128608"/>
                  </a:ext>
                </a:extLst>
              </a:tr>
              <a:tr h="295275">
                <a:tc>
                  <a:txBody>
                    <a:bodyPr/>
                    <a:lstStyle/>
                    <a:p>
                      <a:pPr rtl="0" fontAlgn="t">
                        <a:buNone/>
                      </a:pPr>
                      <a:r>
                        <a:rPr lang="en-US" sz="1600" b="1" i="0" u="none" strike="noStrike">
                          <a:solidFill>
                            <a:srgbClr val="000000"/>
                          </a:solidFill>
                          <a:effectLst/>
                          <a:latin typeface="+mn-lt"/>
                        </a:rPr>
                        <a:t>Eligible Expenditures</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t">
                        <a:buNone/>
                      </a:pPr>
                      <a:r>
                        <a:rPr lang="en-US" sz="1600" b="0" i="0" u="none" strike="noStrike">
                          <a:solidFill>
                            <a:srgbClr val="000000"/>
                          </a:solidFill>
                          <a:effectLst/>
                          <a:latin typeface="+mn-lt"/>
                        </a:rPr>
                        <a:t>See Grant Administrators’ Guide</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t">
                        <a:buNone/>
                      </a:pPr>
                      <a:r>
                        <a:rPr lang="en-US" sz="1600" b="0" i="0" u="none" strike="noStrike">
                          <a:solidFill>
                            <a:srgbClr val="000000"/>
                          </a:solidFill>
                          <a:effectLst/>
                          <a:latin typeface="+mn-lt"/>
                        </a:rPr>
                        <a:t>Perkins+</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6570488"/>
                  </a:ext>
                </a:extLst>
              </a:tr>
              <a:tr h="295275">
                <a:tc>
                  <a:txBody>
                    <a:bodyPr/>
                    <a:lstStyle/>
                    <a:p>
                      <a:pPr rtl="0" fontAlgn="t">
                        <a:buNone/>
                      </a:pPr>
                      <a:r>
                        <a:rPr lang="en-US" sz="1600" b="1" i="0" u="none" strike="noStrike">
                          <a:solidFill>
                            <a:srgbClr val="000000"/>
                          </a:solidFill>
                          <a:effectLst/>
                          <a:latin typeface="+mn-lt"/>
                        </a:rPr>
                        <a:t>Required Uses of Funds</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6</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ctr" rtl="0" fontAlgn="t">
                        <a:buNone/>
                      </a:pPr>
                      <a:r>
                        <a:rPr lang="en-US" sz="1600" b="0" i="0" u="none" strike="noStrike">
                          <a:solidFill>
                            <a:srgbClr val="000000"/>
                          </a:solidFill>
                          <a:effectLst/>
                          <a:latin typeface="+mn-lt"/>
                        </a:rPr>
                        <a:t>None</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545258"/>
                  </a:ext>
                </a:extLst>
              </a:tr>
              <a:tr h="295275">
                <a:tc>
                  <a:txBody>
                    <a:bodyPr/>
                    <a:lstStyle/>
                    <a:p>
                      <a:pPr rtl="0" fontAlgn="t">
                        <a:buNone/>
                      </a:pPr>
                      <a:r>
                        <a:rPr lang="en-US" sz="1600" b="1" i="0" u="none" strike="noStrike">
                          <a:solidFill>
                            <a:srgbClr val="000000"/>
                          </a:solidFill>
                          <a:effectLst/>
                          <a:latin typeface="+mn-lt"/>
                        </a:rPr>
                        <a:t>Rational/Justification</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t">
                        <a:buNone/>
                      </a:pPr>
                      <a:r>
                        <a:rPr lang="en-US" sz="1600" b="0" i="0" u="none" strike="noStrike" err="1">
                          <a:solidFill>
                            <a:srgbClr val="000000"/>
                          </a:solidFill>
                          <a:effectLst/>
                          <a:latin typeface="+mn-lt"/>
                        </a:rPr>
                        <a:t>reVISION</a:t>
                      </a:r>
                      <a:r>
                        <a:rPr lang="en-US" sz="1600" b="0" i="0" u="none" strike="noStrike">
                          <a:solidFill>
                            <a:srgbClr val="000000"/>
                          </a:solidFill>
                          <a:effectLst/>
                          <a:latin typeface="+mn-lt"/>
                        </a:rPr>
                        <a:t> Outcomes</a:t>
                      </a:r>
                      <a:endParaRPr lang="en-US" sz="160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rtl="0" fontAlgn="t">
                        <a:buNone/>
                      </a:pPr>
                      <a:r>
                        <a:rPr lang="en-US" sz="1600" b="0" i="0" u="none" strike="noStrike" dirty="0" err="1">
                          <a:solidFill>
                            <a:srgbClr val="000000"/>
                          </a:solidFill>
                          <a:effectLst/>
                          <a:latin typeface="+mn-lt"/>
                        </a:rPr>
                        <a:t>reVISION</a:t>
                      </a:r>
                      <a:r>
                        <a:rPr lang="en-US" sz="1600" b="0" i="0" u="none" strike="noStrike" dirty="0">
                          <a:solidFill>
                            <a:srgbClr val="000000"/>
                          </a:solidFill>
                          <a:effectLst/>
                          <a:latin typeface="+mn-lt"/>
                        </a:rPr>
                        <a:t> Outcomes</a:t>
                      </a:r>
                      <a:endParaRPr lang="en-US" sz="1600" dirty="0">
                        <a:effectLst/>
                        <a:latin typeface="+mn-lt"/>
                      </a:endParaRPr>
                    </a:p>
                  </a:txBody>
                  <a:tcPr marL="95250" marR="95250" marT="95250" marB="9525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94036609"/>
                  </a:ext>
                </a:extLst>
              </a:tr>
            </a:tbl>
          </a:graphicData>
        </a:graphic>
      </p:graphicFrame>
      <p:sp>
        <p:nvSpPr>
          <p:cNvPr id="4" name="Rectangle 1">
            <a:extLst>
              <a:ext uri="{FF2B5EF4-FFF2-40B4-BE49-F238E27FC236}">
                <a16:creationId xmlns:a16="http://schemas.microsoft.com/office/drawing/2014/main" id="{E4108780-2454-AEA5-1A8E-330E2541B61B}"/>
              </a:ext>
              <a:ext uri="{C183D7F6-B498-43B3-948B-1728B52AA6E4}">
                <adec:decorative xmlns:adec="http://schemas.microsoft.com/office/drawing/2017/decorative" val="1"/>
              </a:ext>
            </a:extLst>
          </p:cNvPr>
          <p:cNvSpPr>
            <a:spLocks noChangeArrowheads="1"/>
          </p:cNvSpPr>
          <p:nvPr/>
        </p:nvSpPr>
        <p:spPr bwMode="auto">
          <a:xfrm>
            <a:off x="935106" y="188012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469425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CCFA209-7605-A1C5-1436-F1C93AC5F73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C009D47-D49A-FDC4-94F1-619FB6A71878}"/>
              </a:ext>
            </a:extLst>
          </p:cNvPr>
          <p:cNvSpPr>
            <a:spLocks noGrp="1"/>
          </p:cNvSpPr>
          <p:nvPr>
            <p:ph type="title"/>
          </p:nvPr>
        </p:nvSpPr>
        <p:spPr>
          <a:xfrm>
            <a:off x="538795" y="970242"/>
            <a:ext cx="6153319" cy="1325563"/>
          </a:xfrm>
        </p:spPr>
        <p:txBody>
          <a:bodyPr>
            <a:normAutofit/>
          </a:bodyPr>
          <a:lstStyle/>
          <a:p>
            <a:pPr algn="r"/>
            <a:r>
              <a:rPr lang="en-US"/>
              <a:t>Nebraska CTE Grant Administrators’ Guide</a:t>
            </a:r>
          </a:p>
        </p:txBody>
      </p:sp>
      <p:sp>
        <p:nvSpPr>
          <p:cNvPr id="11" name="Content Placeholder 10">
            <a:extLst>
              <a:ext uri="{FF2B5EF4-FFF2-40B4-BE49-F238E27FC236}">
                <a16:creationId xmlns:a16="http://schemas.microsoft.com/office/drawing/2014/main" id="{7453C9AC-1743-70C5-7ACC-464088FB9712}"/>
              </a:ext>
            </a:extLst>
          </p:cNvPr>
          <p:cNvSpPr>
            <a:spLocks noGrp="1"/>
          </p:cNvSpPr>
          <p:nvPr>
            <p:ph idx="1"/>
          </p:nvPr>
        </p:nvSpPr>
        <p:spPr>
          <a:xfrm>
            <a:off x="538795" y="2430742"/>
            <a:ext cx="6153319" cy="1216980"/>
          </a:xfrm>
        </p:spPr>
        <p:txBody>
          <a:bodyPr/>
          <a:lstStyle/>
          <a:p>
            <a:pPr marL="0" indent="0" algn="r">
              <a:buNone/>
            </a:pPr>
            <a:r>
              <a:rPr lang="en-US" u="sng">
                <a:solidFill>
                  <a:srgbClr val="0563C1"/>
                </a:solidFill>
                <a:hlinkClick r:id="rId4"/>
              </a:rPr>
              <a:t>Access the Guide</a:t>
            </a:r>
            <a:endParaRPr lang="en-US">
              <a:solidFill>
                <a:srgbClr val="000000"/>
              </a:solidFill>
            </a:endParaRPr>
          </a:p>
        </p:txBody>
      </p:sp>
      <p:pic>
        <p:nvPicPr>
          <p:cNvPr id="12" name="Picture 2" descr="Cover page of a guide document titled &quot;Career &amp; Technical Education Grant Administrators' Guide&quot; from Nebraska Department of Education. ">
            <a:extLst>
              <a:ext uri="{FF2B5EF4-FFF2-40B4-BE49-F238E27FC236}">
                <a16:creationId xmlns:a16="http://schemas.microsoft.com/office/drawing/2014/main" id="{40BAFE40-05A1-240C-1BAE-C6B1E5291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518" y="970242"/>
            <a:ext cx="3262407" cy="49175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1075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2FA39E46-02E4-CE5E-DCE5-E4700E1BF53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49333E2-39C3-EC9F-EDCF-4B319A414239}"/>
              </a:ext>
            </a:extLst>
          </p:cNvPr>
          <p:cNvSpPr txBox="1">
            <a:spLocks/>
          </p:cNvSpPr>
          <p:nvPr/>
        </p:nvSpPr>
        <p:spPr>
          <a:xfrm>
            <a:off x="0" y="1620794"/>
            <a:ext cx="3611105" cy="361641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a:solidFill>
                  <a:schemeClr val="bg1"/>
                </a:solidFill>
              </a:rPr>
              <a:t>Allowable &amp; </a:t>
            </a:r>
          </a:p>
          <a:p>
            <a:pPr algn="ctr"/>
            <a:r>
              <a:rPr lang="en-US" sz="3200">
                <a:solidFill>
                  <a:schemeClr val="bg1"/>
                </a:solidFill>
              </a:rPr>
              <a:t>Non-Allowable Expense​s</a:t>
            </a:r>
          </a:p>
        </p:txBody>
      </p:sp>
      <p:sp>
        <p:nvSpPr>
          <p:cNvPr id="5" name="TextBox 4">
            <a:extLst>
              <a:ext uri="{FF2B5EF4-FFF2-40B4-BE49-F238E27FC236}">
                <a16:creationId xmlns:a16="http://schemas.microsoft.com/office/drawing/2014/main" id="{7F6F6555-B00E-56F7-D909-31B375ABB8C3}"/>
              </a:ext>
            </a:extLst>
          </p:cNvPr>
          <p:cNvSpPr txBox="1"/>
          <p:nvPr/>
        </p:nvSpPr>
        <p:spPr>
          <a:xfrm>
            <a:off x="3979256" y="1536173"/>
            <a:ext cx="7802745" cy="3785652"/>
          </a:xfrm>
          <a:prstGeom prst="rect">
            <a:avLst/>
          </a:prstGeom>
          <a:noFill/>
        </p:spPr>
        <p:txBody>
          <a:bodyPr wrap="square">
            <a:spAutoFit/>
          </a:bodyPr>
          <a:lstStyle/>
          <a:p>
            <a:r>
              <a:rPr lang="en-US" sz="2400"/>
              <a:t>Need to be justified with your </a:t>
            </a:r>
            <a:r>
              <a:rPr lang="en-US" sz="2400" err="1"/>
              <a:t>reVISION</a:t>
            </a:r>
            <a:r>
              <a:rPr lang="en-US" sz="2400"/>
              <a:t> Outcomes</a:t>
            </a:r>
          </a:p>
          <a:p>
            <a:endParaRPr lang="en-US" sz="2400"/>
          </a:p>
          <a:p>
            <a:r>
              <a:rPr lang="en-US" sz="2400"/>
              <a:t>Need to be commercial or industry-grade</a:t>
            </a:r>
          </a:p>
          <a:p>
            <a:endParaRPr lang="en-US" sz="2400"/>
          </a:p>
          <a:p>
            <a:r>
              <a:rPr lang="en-US" sz="2400"/>
              <a:t>Ask yourself, is this heavy-duty and going to last?</a:t>
            </a:r>
          </a:p>
          <a:p>
            <a:endParaRPr lang="en-US" sz="2400"/>
          </a:p>
          <a:p>
            <a:r>
              <a:rPr lang="en-US" sz="2400"/>
              <a:t>Culinary Arts</a:t>
            </a:r>
          </a:p>
          <a:p>
            <a:pPr marL="285750" indent="-285750">
              <a:buFont typeface="Arial" panose="020B0604020202020204" pitchFamily="34" charset="0"/>
              <a:buChar char="•"/>
            </a:pPr>
            <a:r>
              <a:rPr lang="en-US" sz="2400"/>
              <a:t>Look for National Sanitation Foundation (NSF)</a:t>
            </a:r>
          </a:p>
          <a:p>
            <a:pPr marL="285750" indent="-285750">
              <a:buFont typeface="Arial" panose="020B0604020202020204" pitchFamily="34" charset="0"/>
              <a:buChar char="•"/>
            </a:pPr>
            <a:r>
              <a:rPr lang="en-US" sz="2400"/>
              <a:t>Ask yourself, would this be something they would use in a commercial culinary kitchen?</a:t>
            </a:r>
          </a:p>
        </p:txBody>
      </p:sp>
      <p:pic>
        <p:nvPicPr>
          <p:cNvPr id="4100" name="Picture 4" descr="NSF logo">
            <a:extLst>
              <a:ext uri="{FF2B5EF4-FFF2-40B4-BE49-F238E27FC236}">
                <a16:creationId xmlns:a16="http://schemas.microsoft.com/office/drawing/2014/main" id="{58761BAB-1244-7E65-EBD4-A2A5A5378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6768" y="4175490"/>
            <a:ext cx="333004" cy="3330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2148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9E2EF6A-89D3-4C5E-1D94-EB832DACE39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40C512D-B8F7-D593-28B3-47C91A37361C}"/>
              </a:ext>
            </a:extLst>
          </p:cNvPr>
          <p:cNvSpPr txBox="1"/>
          <p:nvPr/>
        </p:nvSpPr>
        <p:spPr>
          <a:xfrm>
            <a:off x="225778" y="294690"/>
            <a:ext cx="9708444" cy="707886"/>
          </a:xfrm>
          <a:prstGeom prst="rect">
            <a:avLst/>
          </a:prstGeom>
          <a:noFill/>
        </p:spPr>
        <p:txBody>
          <a:bodyPr wrap="square">
            <a:spAutoFit/>
          </a:bodyPr>
          <a:lstStyle/>
          <a:p>
            <a:r>
              <a:rPr lang="en-US" sz="4000">
                <a:solidFill>
                  <a:schemeClr val="bg1"/>
                </a:solidFill>
                <a:latin typeface="+mj-lt"/>
              </a:rPr>
              <a:t>Allowable &amp; Non-allowable Expense​s</a:t>
            </a:r>
          </a:p>
        </p:txBody>
      </p:sp>
      <p:sp>
        <p:nvSpPr>
          <p:cNvPr id="13" name="TextBox 12">
            <a:extLst>
              <a:ext uri="{FF2B5EF4-FFF2-40B4-BE49-F238E27FC236}">
                <a16:creationId xmlns:a16="http://schemas.microsoft.com/office/drawing/2014/main" id="{058F97F3-48DA-0297-53FD-F1D4E57CE7F5}"/>
              </a:ext>
            </a:extLst>
          </p:cNvPr>
          <p:cNvSpPr txBox="1"/>
          <p:nvPr/>
        </p:nvSpPr>
        <p:spPr>
          <a:xfrm>
            <a:off x="225778" y="1422016"/>
            <a:ext cx="3771687" cy="707886"/>
          </a:xfrm>
          <a:prstGeom prst="rect">
            <a:avLst/>
          </a:prstGeom>
          <a:noFill/>
        </p:spPr>
        <p:txBody>
          <a:bodyPr wrap="square">
            <a:spAutoFit/>
          </a:bodyPr>
          <a:lstStyle/>
          <a:p>
            <a:pPr algn="ctr" rtl="0">
              <a:buNone/>
            </a:pPr>
            <a:r>
              <a:rPr lang="en-US" sz="2000" b="1" i="0" u="none" strike="noStrike">
                <a:solidFill>
                  <a:srgbClr val="000000"/>
                </a:solidFill>
                <a:effectLst/>
                <a:latin typeface="+mj-lt"/>
              </a:rPr>
              <a:t>Culinary Arts &amp; Event Planning Program of Study</a:t>
            </a:r>
          </a:p>
        </p:txBody>
      </p:sp>
      <p:sp>
        <p:nvSpPr>
          <p:cNvPr id="14" name="TextBox 13">
            <a:extLst>
              <a:ext uri="{FF2B5EF4-FFF2-40B4-BE49-F238E27FC236}">
                <a16:creationId xmlns:a16="http://schemas.microsoft.com/office/drawing/2014/main" id="{67BF43E5-78E7-9892-D226-BB75BF041B6B}"/>
              </a:ext>
            </a:extLst>
          </p:cNvPr>
          <p:cNvSpPr txBox="1"/>
          <p:nvPr/>
        </p:nvSpPr>
        <p:spPr>
          <a:xfrm>
            <a:off x="4369654" y="1422016"/>
            <a:ext cx="3516489" cy="707886"/>
          </a:xfrm>
          <a:prstGeom prst="rect">
            <a:avLst/>
          </a:prstGeom>
          <a:noFill/>
        </p:spPr>
        <p:txBody>
          <a:bodyPr wrap="square">
            <a:spAutoFit/>
          </a:bodyPr>
          <a:lstStyle/>
          <a:p>
            <a:pPr algn="ctr"/>
            <a:r>
              <a:rPr lang="en-US" sz="2000" b="1">
                <a:latin typeface="+mj-lt"/>
              </a:rPr>
              <a:t>Health Sciences</a:t>
            </a:r>
          </a:p>
          <a:p>
            <a:pPr algn="ctr"/>
            <a:r>
              <a:rPr lang="en-US" sz="2000" b="1">
                <a:latin typeface="+mj-lt"/>
              </a:rPr>
              <a:t>Program of Study</a:t>
            </a:r>
            <a:r>
              <a:rPr lang="en-US" sz="1400" b="1">
                <a:latin typeface="+mj-lt"/>
              </a:rPr>
              <a:t> </a:t>
            </a:r>
            <a:endParaRPr lang="en-US" sz="2000" b="1">
              <a:latin typeface="+mj-lt"/>
            </a:endParaRPr>
          </a:p>
        </p:txBody>
      </p:sp>
      <p:sp>
        <p:nvSpPr>
          <p:cNvPr id="15" name="TextBox 14">
            <a:extLst>
              <a:ext uri="{FF2B5EF4-FFF2-40B4-BE49-F238E27FC236}">
                <a16:creationId xmlns:a16="http://schemas.microsoft.com/office/drawing/2014/main" id="{C0FBBB8A-789C-50B2-5649-3D968BBD2A68}"/>
              </a:ext>
            </a:extLst>
          </p:cNvPr>
          <p:cNvSpPr txBox="1"/>
          <p:nvPr/>
        </p:nvSpPr>
        <p:spPr>
          <a:xfrm>
            <a:off x="8492923" y="1422016"/>
            <a:ext cx="3160889" cy="707886"/>
          </a:xfrm>
          <a:prstGeom prst="rect">
            <a:avLst/>
          </a:prstGeom>
          <a:noFill/>
        </p:spPr>
        <p:txBody>
          <a:bodyPr wrap="square">
            <a:spAutoFit/>
          </a:bodyPr>
          <a:lstStyle/>
          <a:p>
            <a:pPr algn="ctr"/>
            <a:r>
              <a:rPr lang="en-US" sz="2000" b="1">
                <a:latin typeface="+mj-lt"/>
              </a:rPr>
              <a:t>Design</a:t>
            </a:r>
          </a:p>
          <a:p>
            <a:pPr algn="ctr"/>
            <a:r>
              <a:rPr lang="en-US" sz="2000" b="1">
                <a:latin typeface="+mj-lt"/>
              </a:rPr>
              <a:t>Program of Study</a:t>
            </a:r>
          </a:p>
        </p:txBody>
      </p:sp>
      <p:pic>
        <p:nvPicPr>
          <p:cNvPr id="6146" name="Picture 2" descr="Screenshot of an online product listing for an NSF Certified Commercial Series 8 Quart Bowl Lift Stand Mixer.">
            <a:extLst>
              <a:ext uri="{FF2B5EF4-FFF2-40B4-BE49-F238E27FC236}">
                <a16:creationId xmlns:a16="http://schemas.microsoft.com/office/drawing/2014/main" id="{31723B2C-39FD-92BA-E189-64F856478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07" y="2170763"/>
            <a:ext cx="2701488" cy="171912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SF logo">
            <a:extLst>
              <a:ext uri="{FF2B5EF4-FFF2-40B4-BE49-F238E27FC236}">
                <a16:creationId xmlns:a16="http://schemas.microsoft.com/office/drawing/2014/main" id="{09CA150D-8EB2-1499-7D42-C9F451AE18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525" y="3281834"/>
            <a:ext cx="361289" cy="36128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hotograph of a red OVENTE Portable 5 Speed Mixing Electric Hand Mixer with stainless steel whisk beaters and a clear snap storage case, displayed on an online retail product page.">
            <a:extLst>
              <a:ext uri="{FF2B5EF4-FFF2-40B4-BE49-F238E27FC236}">
                <a16:creationId xmlns:a16="http://schemas.microsoft.com/office/drawing/2014/main" id="{BD1C2A88-E809-50EC-7052-B731A5C7F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923" y="4537768"/>
            <a:ext cx="2825649" cy="14645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E13BFA6-20C6-ADFD-7DE9-902474C27AAB}"/>
              </a:ext>
            </a:extLst>
          </p:cNvPr>
          <p:cNvSpPr txBox="1"/>
          <p:nvPr/>
        </p:nvSpPr>
        <p:spPr>
          <a:xfrm>
            <a:off x="202435" y="6148563"/>
            <a:ext cx="3787073" cy="369332"/>
          </a:xfrm>
          <a:prstGeom prst="rect">
            <a:avLst/>
          </a:prstGeom>
          <a:noFill/>
        </p:spPr>
        <p:txBody>
          <a:bodyPr wrap="square">
            <a:spAutoFit/>
          </a:bodyPr>
          <a:lstStyle/>
          <a:p>
            <a:pPr algn="ctr" rtl="0">
              <a:spcBef>
                <a:spcPts val="600"/>
              </a:spcBef>
              <a:buNone/>
            </a:pPr>
            <a:r>
              <a:rPr lang="en-US" sz="1800" b="0" i="0" u="none" strike="noStrike">
                <a:solidFill>
                  <a:srgbClr val="000000"/>
                </a:solidFill>
                <a:effectLst/>
              </a:rPr>
              <a:t>Not Industry Grade: </a:t>
            </a:r>
            <a:r>
              <a:rPr lang="en-US" sz="1800" b="0" i="0" u="none" strike="noStrike">
                <a:solidFill>
                  <a:srgbClr val="FF0000"/>
                </a:solidFill>
                <a:effectLst/>
              </a:rPr>
              <a:t>Non-Allowable​</a:t>
            </a:r>
          </a:p>
        </p:txBody>
      </p:sp>
      <p:sp>
        <p:nvSpPr>
          <p:cNvPr id="7" name="TextBox 6">
            <a:extLst>
              <a:ext uri="{FF2B5EF4-FFF2-40B4-BE49-F238E27FC236}">
                <a16:creationId xmlns:a16="http://schemas.microsoft.com/office/drawing/2014/main" id="{71BC0AED-34D2-9AAC-284C-1C99A7B1E45B}"/>
              </a:ext>
            </a:extLst>
          </p:cNvPr>
          <p:cNvSpPr txBox="1"/>
          <p:nvPr/>
        </p:nvSpPr>
        <p:spPr>
          <a:xfrm>
            <a:off x="168302" y="3982970"/>
            <a:ext cx="3787073" cy="369332"/>
          </a:xfrm>
          <a:prstGeom prst="rect">
            <a:avLst/>
          </a:prstGeom>
          <a:noFill/>
        </p:spPr>
        <p:txBody>
          <a:bodyPr wrap="square">
            <a:spAutoFit/>
          </a:bodyPr>
          <a:lstStyle/>
          <a:p>
            <a:pPr algn="ctr" rtl="0">
              <a:spcBef>
                <a:spcPts val="600"/>
              </a:spcBef>
              <a:buNone/>
            </a:pPr>
            <a:r>
              <a:rPr lang="en-US" sz="1800" b="0" i="0" u="none" strike="noStrike">
                <a:solidFill>
                  <a:srgbClr val="000000"/>
                </a:solidFill>
                <a:effectLst/>
              </a:rPr>
              <a:t>Industry Grade: </a:t>
            </a:r>
            <a:r>
              <a:rPr lang="en-US" sz="1800" b="0" i="0" u="none" strike="noStrike">
                <a:solidFill>
                  <a:srgbClr val="A1B426"/>
                </a:solidFill>
                <a:effectLst/>
              </a:rPr>
              <a:t>Allowable​</a:t>
            </a:r>
            <a:endParaRPr lang="en-US" b="0">
              <a:effectLst/>
            </a:endParaRPr>
          </a:p>
        </p:txBody>
      </p:sp>
      <p:sp>
        <p:nvSpPr>
          <p:cNvPr id="11" name="TextBox 10">
            <a:extLst>
              <a:ext uri="{FF2B5EF4-FFF2-40B4-BE49-F238E27FC236}">
                <a16:creationId xmlns:a16="http://schemas.microsoft.com/office/drawing/2014/main" id="{AB0B328F-B4C0-4B10-98C5-510EE6E769FA}"/>
              </a:ext>
            </a:extLst>
          </p:cNvPr>
          <p:cNvSpPr txBox="1"/>
          <p:nvPr/>
        </p:nvSpPr>
        <p:spPr>
          <a:xfrm>
            <a:off x="4236596" y="6148563"/>
            <a:ext cx="3787073" cy="369332"/>
          </a:xfrm>
          <a:prstGeom prst="rect">
            <a:avLst/>
          </a:prstGeom>
          <a:noFill/>
        </p:spPr>
        <p:txBody>
          <a:bodyPr wrap="square">
            <a:spAutoFit/>
          </a:bodyPr>
          <a:lstStyle/>
          <a:p>
            <a:pPr algn="ctr">
              <a:spcBef>
                <a:spcPts val="600"/>
              </a:spcBef>
            </a:pPr>
            <a:r>
              <a:rPr lang="en-US">
                <a:solidFill>
                  <a:srgbClr val="000000"/>
                </a:solidFill>
              </a:rPr>
              <a:t>Industry Grade: </a:t>
            </a:r>
            <a:r>
              <a:rPr lang="en-US">
                <a:solidFill>
                  <a:srgbClr val="A1B426"/>
                </a:solidFill>
              </a:rPr>
              <a:t>Allowable​</a:t>
            </a:r>
            <a:endParaRPr lang="en-US"/>
          </a:p>
        </p:txBody>
      </p:sp>
      <p:sp>
        <p:nvSpPr>
          <p:cNvPr id="12" name="TextBox 11">
            <a:extLst>
              <a:ext uri="{FF2B5EF4-FFF2-40B4-BE49-F238E27FC236}">
                <a16:creationId xmlns:a16="http://schemas.microsoft.com/office/drawing/2014/main" id="{79818AF4-CBED-CE06-5930-CA42E86638B3}"/>
              </a:ext>
            </a:extLst>
          </p:cNvPr>
          <p:cNvSpPr txBox="1"/>
          <p:nvPr/>
        </p:nvSpPr>
        <p:spPr>
          <a:xfrm>
            <a:off x="4202463" y="3982970"/>
            <a:ext cx="3787073" cy="369332"/>
          </a:xfrm>
          <a:prstGeom prst="rect">
            <a:avLst/>
          </a:prstGeom>
          <a:noFill/>
        </p:spPr>
        <p:txBody>
          <a:bodyPr wrap="square">
            <a:spAutoFit/>
          </a:bodyPr>
          <a:lstStyle/>
          <a:p>
            <a:pPr algn="ctr" rtl="0">
              <a:spcBef>
                <a:spcPts val="600"/>
              </a:spcBef>
              <a:buNone/>
            </a:pPr>
            <a:r>
              <a:rPr lang="en-US" sz="1800" b="0" i="0" u="none" strike="noStrike">
                <a:solidFill>
                  <a:srgbClr val="000000"/>
                </a:solidFill>
                <a:effectLst/>
              </a:rPr>
              <a:t>Industry Grade: </a:t>
            </a:r>
            <a:r>
              <a:rPr lang="en-US" sz="1800" b="0" i="0" u="none" strike="noStrike">
                <a:solidFill>
                  <a:srgbClr val="A1B426"/>
                </a:solidFill>
                <a:effectLst/>
              </a:rPr>
              <a:t>Allowable​</a:t>
            </a:r>
            <a:endParaRPr lang="en-US" b="0">
              <a:effectLst/>
            </a:endParaRPr>
          </a:p>
        </p:txBody>
      </p:sp>
      <p:sp>
        <p:nvSpPr>
          <p:cNvPr id="16" name="TextBox 15">
            <a:extLst>
              <a:ext uri="{FF2B5EF4-FFF2-40B4-BE49-F238E27FC236}">
                <a16:creationId xmlns:a16="http://schemas.microsoft.com/office/drawing/2014/main" id="{E9A54815-3099-3ED2-8070-AB3348BB0865}"/>
              </a:ext>
            </a:extLst>
          </p:cNvPr>
          <p:cNvSpPr txBox="1"/>
          <p:nvPr/>
        </p:nvSpPr>
        <p:spPr>
          <a:xfrm>
            <a:off x="8081145" y="6148563"/>
            <a:ext cx="3787073" cy="369332"/>
          </a:xfrm>
          <a:prstGeom prst="rect">
            <a:avLst/>
          </a:prstGeom>
          <a:noFill/>
        </p:spPr>
        <p:txBody>
          <a:bodyPr wrap="square">
            <a:spAutoFit/>
          </a:bodyPr>
          <a:lstStyle/>
          <a:p>
            <a:pPr algn="ctr">
              <a:spcBef>
                <a:spcPts val="600"/>
              </a:spcBef>
            </a:pPr>
            <a:r>
              <a:rPr lang="en-US">
                <a:solidFill>
                  <a:srgbClr val="000000"/>
                </a:solidFill>
              </a:rPr>
              <a:t>Industry Grade: </a:t>
            </a:r>
            <a:r>
              <a:rPr lang="en-US">
                <a:solidFill>
                  <a:srgbClr val="A1B426"/>
                </a:solidFill>
              </a:rPr>
              <a:t>Allowable​</a:t>
            </a:r>
            <a:endParaRPr lang="en-US"/>
          </a:p>
        </p:txBody>
      </p:sp>
      <p:sp>
        <p:nvSpPr>
          <p:cNvPr id="17" name="TextBox 16">
            <a:extLst>
              <a:ext uri="{FF2B5EF4-FFF2-40B4-BE49-F238E27FC236}">
                <a16:creationId xmlns:a16="http://schemas.microsoft.com/office/drawing/2014/main" id="{6D21C90A-1829-094B-E24D-DD86A8DF270C}"/>
              </a:ext>
            </a:extLst>
          </p:cNvPr>
          <p:cNvSpPr txBox="1"/>
          <p:nvPr/>
        </p:nvSpPr>
        <p:spPr>
          <a:xfrm>
            <a:off x="8156727" y="3961716"/>
            <a:ext cx="3787073" cy="369332"/>
          </a:xfrm>
          <a:prstGeom prst="rect">
            <a:avLst/>
          </a:prstGeom>
          <a:noFill/>
        </p:spPr>
        <p:txBody>
          <a:bodyPr wrap="square">
            <a:spAutoFit/>
          </a:bodyPr>
          <a:lstStyle/>
          <a:p>
            <a:pPr algn="ctr">
              <a:spcBef>
                <a:spcPts val="600"/>
              </a:spcBef>
            </a:pPr>
            <a:r>
              <a:rPr lang="en-US">
                <a:solidFill>
                  <a:srgbClr val="000000"/>
                </a:solidFill>
              </a:rPr>
              <a:t>Not Industry Grade: </a:t>
            </a:r>
            <a:r>
              <a:rPr lang="en-US">
                <a:solidFill>
                  <a:srgbClr val="FF0000"/>
                </a:solidFill>
              </a:rPr>
              <a:t>Non-Allowable​</a:t>
            </a:r>
          </a:p>
        </p:txBody>
      </p:sp>
      <p:pic>
        <p:nvPicPr>
          <p:cNvPr id="6152" name="Picture 8" descr="Product listing screenshot for PRESTO II sewing machine ">
            <a:extLst>
              <a:ext uri="{FF2B5EF4-FFF2-40B4-BE49-F238E27FC236}">
                <a16:creationId xmlns:a16="http://schemas.microsoft.com/office/drawing/2014/main" id="{23629B9C-163B-0859-0411-6B8CB954A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8039" y="4464940"/>
            <a:ext cx="3533522" cy="168072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hotograph of a Brother XM2701 sewing machine showcasing a compact, lightweight design with a white body and purple floral pattern on the front panel. ">
            <a:extLst>
              <a:ext uri="{FF2B5EF4-FFF2-40B4-BE49-F238E27FC236}">
                <a16:creationId xmlns:a16="http://schemas.microsoft.com/office/drawing/2014/main" id="{80E516BA-1BA8-95E5-4895-6A8A3896B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78396" y="2273618"/>
            <a:ext cx="2543734" cy="15134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Screenshot of an online product listing for Prestan Professional Adult and Infant CPR Manikin 4-packs with AED Trainer 4-pack.">
            <a:extLst>
              <a:ext uri="{FF2B5EF4-FFF2-40B4-BE49-F238E27FC236}">
                <a16:creationId xmlns:a16="http://schemas.microsoft.com/office/drawing/2014/main" id="{6DDA3CD4-9348-0CE4-1F1E-E737090D4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0256" y="2128887"/>
            <a:ext cx="2873993" cy="1948000"/>
          </a:xfrm>
          <a:prstGeom prst="rect">
            <a:avLst/>
          </a:prstGeom>
        </p:spPr>
      </p:pic>
      <p:pic>
        <p:nvPicPr>
          <p:cNvPr id="23" name="Picture 22" descr="Photograph of a Welch Allyn Spot Vital Signs 4400 medical device featuring a digital touchscreen display showing vital signs such as blood pressure, pulse, and temperature. ">
            <a:extLst>
              <a:ext uri="{FF2B5EF4-FFF2-40B4-BE49-F238E27FC236}">
                <a16:creationId xmlns:a16="http://schemas.microsoft.com/office/drawing/2014/main" id="{76E0894B-88C9-55C5-6864-0A73C195F4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8238" y="4518566"/>
            <a:ext cx="2949748" cy="1627097"/>
          </a:xfrm>
          <a:prstGeom prst="rect">
            <a:avLst/>
          </a:prstGeom>
        </p:spPr>
      </p:pic>
    </p:spTree>
    <p:custDataLst>
      <p:tags r:id="rId1"/>
    </p:custDataLst>
    <p:extLst>
      <p:ext uri="{BB962C8B-B14F-4D97-AF65-F5344CB8AC3E}">
        <p14:creationId xmlns:p14="http://schemas.microsoft.com/office/powerpoint/2010/main" val="199451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6" grpId="0"/>
      <p:bldP spid="7" grpId="0"/>
      <p:bldP spid="11" grpId="0"/>
      <p:bldP spid="12" grpId="0"/>
      <p:bldP spid="16"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2DD21AA-A43C-59C1-B326-11D25EC91A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C67537-9679-FFD1-D7A0-6A168C06A05F}"/>
              </a:ext>
            </a:extLst>
          </p:cNvPr>
          <p:cNvSpPr>
            <a:spLocks noGrp="1"/>
          </p:cNvSpPr>
          <p:nvPr>
            <p:ph type="title"/>
          </p:nvPr>
        </p:nvSpPr>
        <p:spPr/>
        <p:txBody>
          <a:bodyPr/>
          <a:lstStyle/>
          <a:p>
            <a:r>
              <a:rPr lang="en-US" dirty="0"/>
              <a:t>OER Commons</a:t>
            </a:r>
          </a:p>
        </p:txBody>
      </p:sp>
      <p:pic>
        <p:nvPicPr>
          <p:cNvPr id="7" name="Content Placeholder 6" descr="Logo featuring abstract human figure in red and black shapes beside text &quot;NEBRASKA FAMILY &amp; CONSUMER SCIENCES&quot; in black and red. ">
            <a:hlinkClick r:id="rId4"/>
            <a:extLst>
              <a:ext uri="{FF2B5EF4-FFF2-40B4-BE49-F238E27FC236}">
                <a16:creationId xmlns:a16="http://schemas.microsoft.com/office/drawing/2014/main" id="{C266BCF6-737F-338D-11B2-09095D6B302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612461" y="2130584"/>
            <a:ext cx="2711450" cy="2781300"/>
          </a:xfrm>
          <a:prstGeom prst="rect">
            <a:avLst/>
          </a:prstGeom>
        </p:spPr>
      </p:pic>
      <p:pic>
        <p:nvPicPr>
          <p:cNvPr id="8" name="Content Placeholder 6" descr="Logo featuring a red circle with a white medical cross on the left, followed by the text &quot;NEBRASKA&quot; in gray and &quot;HEALTH SCIENCES&quot; in bold white letters.">
            <a:hlinkClick r:id="rId6"/>
            <a:extLst>
              <a:ext uri="{FF2B5EF4-FFF2-40B4-BE49-F238E27FC236}">
                <a16:creationId xmlns:a16="http://schemas.microsoft.com/office/drawing/2014/main" id="{61CC0FD9-B1FC-9300-6C0B-2FC1519FA670}"/>
              </a:ext>
            </a:extLst>
          </p:cNvPr>
          <p:cNvPicPr>
            <a:picLocks noChangeAspect="1"/>
          </p:cNvPicPr>
          <p:nvPr/>
        </p:nvPicPr>
        <p:blipFill>
          <a:blip r:embed="rId7">
            <a:extLst>
              <a:ext uri="{28A0092B-C50C-407E-A947-70E740481C1C}">
                <a14:useLocalDpi xmlns:a14="http://schemas.microsoft.com/office/drawing/2010/main" val="0"/>
              </a:ext>
            </a:extLst>
          </a:blip>
          <a:srcRect l="57" r="57"/>
          <a:stretch/>
        </p:blipFill>
        <p:spPr>
          <a:xfrm>
            <a:off x="7944485" y="2130584"/>
            <a:ext cx="2710180" cy="2781300"/>
          </a:xfrm>
          <a:prstGeom prst="rect">
            <a:avLst/>
          </a:prstGeom>
        </p:spPr>
      </p:pic>
      <p:pic>
        <p:nvPicPr>
          <p:cNvPr id="10" name="Picture 9" descr="Logo featuring three colored circles containing letters &quot;O,&quot; &quot;E,&quot; and &quot;R&quot; in black, representing Open Educational Resources. Below circles, bold text reads &quot;COMMONS&quot; in blue, with smaller text &quot;OPEN EDUCATIONAL RESOURCES&quot; underneath.">
            <a:extLst>
              <a:ext uri="{FF2B5EF4-FFF2-40B4-BE49-F238E27FC236}">
                <a16:creationId xmlns:a16="http://schemas.microsoft.com/office/drawing/2014/main" id="{52BAFD5D-DD99-0F26-5F7B-ACDD340F16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0588" y="2130584"/>
            <a:ext cx="2781300" cy="2781300"/>
          </a:xfrm>
          <a:prstGeom prst="rect">
            <a:avLst/>
          </a:prstGeom>
        </p:spPr>
      </p:pic>
    </p:spTree>
    <p:custDataLst>
      <p:tags r:id="rId1"/>
    </p:custDataLst>
    <p:extLst>
      <p:ext uri="{BB962C8B-B14F-4D97-AF65-F5344CB8AC3E}">
        <p14:creationId xmlns:p14="http://schemas.microsoft.com/office/powerpoint/2010/main" val="3059789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48EC1C1-966C-9775-B8EA-FCAC0D5983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27809D-DE06-D4DC-2E57-96E03B08ACCC}"/>
              </a:ext>
            </a:extLst>
          </p:cNvPr>
          <p:cNvSpPr>
            <a:spLocks noGrp="1"/>
          </p:cNvSpPr>
          <p:nvPr>
            <p:ph type="title"/>
          </p:nvPr>
        </p:nvSpPr>
        <p:spPr/>
        <p:txBody>
          <a:bodyPr/>
          <a:lstStyle/>
          <a:p>
            <a:r>
              <a:rPr lang="en-US" dirty="0"/>
              <a:t>Take Your #FCSTNSidekick on Summer Adventures!</a:t>
            </a:r>
          </a:p>
        </p:txBody>
      </p:sp>
      <p:sp>
        <p:nvSpPr>
          <p:cNvPr id="3" name="Content Placeholder 2">
            <a:extLst>
              <a:ext uri="{FF2B5EF4-FFF2-40B4-BE49-F238E27FC236}">
                <a16:creationId xmlns:a16="http://schemas.microsoft.com/office/drawing/2014/main" id="{42971411-1076-3B78-9430-07BB04D799F3}"/>
              </a:ext>
            </a:extLst>
          </p:cNvPr>
          <p:cNvSpPr>
            <a:spLocks noGrp="1"/>
          </p:cNvSpPr>
          <p:nvPr>
            <p:ph idx="1"/>
          </p:nvPr>
        </p:nvSpPr>
        <p:spPr>
          <a:xfrm>
            <a:off x="838200" y="1825625"/>
            <a:ext cx="9700260" cy="4351338"/>
          </a:xfrm>
        </p:spPr>
        <p:txBody>
          <a:bodyPr>
            <a:normAutofit/>
          </a:bodyPr>
          <a:lstStyle/>
          <a:p>
            <a:pPr marL="0" indent="0">
              <a:buNone/>
            </a:pPr>
            <a:endParaRPr lang="en-US" dirty="0"/>
          </a:p>
          <a:p>
            <a:pPr marL="0" indent="0">
              <a:buNone/>
            </a:pPr>
            <a:r>
              <a:rPr lang="en-US" dirty="0"/>
              <a:t>NCE Conference </a:t>
            </a:r>
            <a:r>
              <a:rPr lang="en-US" dirty="0">
                <a:hlinkClick r:id="rId4"/>
              </a:rPr>
              <a:t>Google Photos Album</a:t>
            </a:r>
            <a:endParaRPr lang="en-US" dirty="0"/>
          </a:p>
          <a:p>
            <a:pPr marL="0" indent="0">
              <a:buNone/>
            </a:pPr>
            <a:endParaRPr lang="en-US" dirty="0"/>
          </a:p>
          <a:p>
            <a:pPr marL="0" indent="0">
              <a:buNone/>
            </a:pPr>
            <a:r>
              <a:rPr lang="en-US" dirty="0"/>
              <a:t>Be sure to grab your very own CTE-themed duck sidekick</a:t>
            </a:r>
          </a:p>
          <a:p>
            <a:pPr marL="0" indent="0">
              <a:buNone/>
            </a:pPr>
            <a:endParaRPr lang="en-US" dirty="0"/>
          </a:p>
          <a:p>
            <a:pPr marL="0" indent="0">
              <a:buNone/>
            </a:pPr>
            <a:r>
              <a:rPr lang="en-US" dirty="0"/>
              <a:t>This summer, we are encouraging CTE educators to take their sidekick along on all of their adventures and share photos using #FCSTNSidekick or email them to Miranda!</a:t>
            </a:r>
          </a:p>
        </p:txBody>
      </p:sp>
      <p:pic>
        <p:nvPicPr>
          <p:cNvPr id="5" name="Picture 4" descr="Teacher Character Rubber Ducks&#10;">
            <a:extLst>
              <a:ext uri="{FF2B5EF4-FFF2-40B4-BE49-F238E27FC236}">
                <a16:creationId xmlns:a16="http://schemas.microsoft.com/office/drawing/2014/main" id="{2E208EC5-EEF7-028D-8D1E-75952553E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1960" y="994410"/>
            <a:ext cx="2114550" cy="2114550"/>
          </a:xfrm>
          <a:prstGeom prst="rect">
            <a:avLst/>
          </a:prstGeom>
        </p:spPr>
      </p:pic>
    </p:spTree>
    <p:custDataLst>
      <p:tags r:id="rId1"/>
    </p:custDataLst>
    <p:extLst>
      <p:ext uri="{BB962C8B-B14F-4D97-AF65-F5344CB8AC3E}">
        <p14:creationId xmlns:p14="http://schemas.microsoft.com/office/powerpoint/2010/main" val="2518847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64A7A39-17C1-03C6-1363-71145CBC7FC7}"/>
            </a:ext>
          </a:extLst>
        </p:cNvPr>
        <p:cNvGrpSpPr/>
        <p:nvPr/>
      </p:nvGrpSpPr>
      <p:grpSpPr>
        <a:xfrm>
          <a:off x="0" y="0"/>
          <a:ext cx="0" cy="0"/>
          <a:chOff x="0" y="0"/>
          <a:chExt cx="0" cy="0"/>
        </a:xfrm>
      </p:grpSpPr>
      <p:pic>
        <p:nvPicPr>
          <p:cNvPr id="6" name="Picture 5" descr="Logo featuring a silver trophy icon on a teal ribbon next to the text &quot;LifeSmarts&quot; in gray and the tagline &quot;Learn it. Live it.&quot; in teal cursive. ">
            <a:extLst>
              <a:ext uri="{FF2B5EF4-FFF2-40B4-BE49-F238E27FC236}">
                <a16:creationId xmlns:a16="http://schemas.microsoft.com/office/drawing/2014/main" id="{84481FA3-D3C0-013E-352D-B371A0613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88" y="1949390"/>
            <a:ext cx="9302045" cy="2628254"/>
          </a:xfrm>
          <a:prstGeom prst="rect">
            <a:avLst/>
          </a:prstGeom>
        </p:spPr>
      </p:pic>
    </p:spTree>
    <p:custDataLst>
      <p:tags r:id="rId1"/>
    </p:custDataLst>
    <p:extLst>
      <p:ext uri="{BB962C8B-B14F-4D97-AF65-F5344CB8AC3E}">
        <p14:creationId xmlns:p14="http://schemas.microsoft.com/office/powerpoint/2010/main" val="3532273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29103B1-8B2E-414A-220E-233DDC082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59A663-240D-2E05-234F-3610893EC258}"/>
              </a:ext>
            </a:extLst>
          </p:cNvPr>
          <p:cNvSpPr>
            <a:spLocks noGrp="1"/>
          </p:cNvSpPr>
          <p:nvPr>
            <p:ph type="title"/>
          </p:nvPr>
        </p:nvSpPr>
        <p:spPr/>
        <p:txBody>
          <a:bodyPr/>
          <a:lstStyle/>
          <a:p>
            <a:pPr algn="ctr"/>
            <a:r>
              <a:rPr lang="en-US" dirty="0"/>
              <a:t>FCSTN Membership</a:t>
            </a:r>
          </a:p>
        </p:txBody>
      </p:sp>
      <p:pic>
        <p:nvPicPr>
          <p:cNvPr id="5" name="Picture 4" descr="FCSTN logo">
            <a:extLst>
              <a:ext uri="{FF2B5EF4-FFF2-40B4-BE49-F238E27FC236}">
                <a16:creationId xmlns:a16="http://schemas.microsoft.com/office/drawing/2014/main" id="{04E65A69-F1D5-ABC2-1B60-62D448F0B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5973" y="1690688"/>
            <a:ext cx="4900054" cy="4698682"/>
          </a:xfrm>
          <a:prstGeom prst="rect">
            <a:avLst/>
          </a:prstGeom>
        </p:spPr>
      </p:pic>
    </p:spTree>
    <p:custDataLst>
      <p:tags r:id="rId1"/>
    </p:custDataLst>
    <p:extLst>
      <p:ext uri="{BB962C8B-B14F-4D97-AF65-F5344CB8AC3E}">
        <p14:creationId xmlns:p14="http://schemas.microsoft.com/office/powerpoint/2010/main" val="228510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7E15E523-11B2-B9FC-E92C-E3810CA0F81E}"/>
            </a:ext>
          </a:extLst>
        </p:cNvPr>
        <p:cNvGrpSpPr/>
        <p:nvPr/>
      </p:nvGrpSpPr>
      <p:grpSpPr>
        <a:xfrm>
          <a:off x="0" y="0"/>
          <a:ext cx="0" cy="0"/>
          <a:chOff x="0" y="0"/>
          <a:chExt cx="0" cy="0"/>
        </a:xfrm>
      </p:grpSpPr>
      <p:pic>
        <p:nvPicPr>
          <p:cNvPr id="3" name="Picture 2" descr="Illustration of a marigold flower with layered petals in varying shades of orange and yellow.">
            <a:extLst>
              <a:ext uri="{FF2B5EF4-FFF2-40B4-BE49-F238E27FC236}">
                <a16:creationId xmlns:a16="http://schemas.microsoft.com/office/drawing/2014/main" id="{DBAE0511-1CE2-A2D5-1D1E-203090819FF6}"/>
              </a:ext>
            </a:extLst>
          </p:cNvPr>
          <p:cNvPicPr>
            <a:picLocks noChangeAspect="1"/>
          </p:cNvPicPr>
          <p:nvPr/>
        </p:nvPicPr>
        <p:blipFill>
          <a:blip r:embed="rId5">
            <a:extLst>
              <a:ext uri="{28A0092B-C50C-407E-A947-70E740481C1C}">
                <a14:useLocalDpi xmlns:a14="http://schemas.microsoft.com/office/drawing/2010/main" val="0"/>
              </a:ext>
            </a:extLst>
          </a:blip>
          <a:srcRect t="17298" b="16036"/>
          <a:stretch>
            <a:fillRect/>
          </a:stretch>
        </p:blipFill>
        <p:spPr>
          <a:xfrm>
            <a:off x="1954427" y="1230225"/>
            <a:ext cx="6858000" cy="4572001"/>
          </a:xfrm>
          <a:prstGeom prst="rect">
            <a:avLst/>
          </a:prstGeom>
        </p:spPr>
      </p:pic>
      <p:sp>
        <p:nvSpPr>
          <p:cNvPr id="4" name="Title 1">
            <a:extLst>
              <a:ext uri="{FF2B5EF4-FFF2-40B4-BE49-F238E27FC236}">
                <a16:creationId xmlns:a16="http://schemas.microsoft.com/office/drawing/2014/main" id="{1FF5CFF7-135D-432C-55CA-5B1486B60CD2}"/>
              </a:ext>
            </a:extLst>
          </p:cNvPr>
          <p:cNvSpPr txBox="1">
            <a:spLocks/>
          </p:cNvSpPr>
          <p:nvPr/>
        </p:nvSpPr>
        <p:spPr>
          <a:xfrm>
            <a:off x="255373" y="676831"/>
            <a:ext cx="10256108" cy="6316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accent5"/>
                </a:solidFill>
              </a:rPr>
              <a:t>Grow Good Things</a:t>
            </a:r>
          </a:p>
        </p:txBody>
      </p:sp>
      <p:sp>
        <p:nvSpPr>
          <p:cNvPr id="2" name="Title 1">
            <a:extLst>
              <a:ext uri="{FF2B5EF4-FFF2-40B4-BE49-F238E27FC236}">
                <a16:creationId xmlns:a16="http://schemas.microsoft.com/office/drawing/2014/main" id="{F67661BF-74F7-53C8-2AFC-D3D21C9FF1CB}"/>
              </a:ext>
            </a:extLst>
          </p:cNvPr>
          <p:cNvSpPr txBox="1">
            <a:spLocks/>
          </p:cNvSpPr>
          <p:nvPr/>
        </p:nvSpPr>
        <p:spPr>
          <a:xfrm>
            <a:off x="243016" y="5664842"/>
            <a:ext cx="10256108" cy="6316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accent5"/>
                </a:solidFill>
              </a:rPr>
              <a:t>Be A Marigold</a:t>
            </a:r>
          </a:p>
        </p:txBody>
      </p:sp>
    </p:spTree>
    <p:custDataLst>
      <p:tags r:id="rId1"/>
    </p:custDataLst>
    <p:extLst>
      <p:ext uri="{BB962C8B-B14F-4D97-AF65-F5344CB8AC3E}">
        <p14:creationId xmlns:p14="http://schemas.microsoft.com/office/powerpoint/2010/main" val="1987258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748DB95-DB53-FE74-1EF7-6511F5914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21392-4E40-70EF-5254-6882CD2374E5}"/>
              </a:ext>
            </a:extLst>
          </p:cNvPr>
          <p:cNvSpPr>
            <a:spLocks noGrp="1"/>
          </p:cNvSpPr>
          <p:nvPr>
            <p:ph type="ctrTitle"/>
          </p:nvPr>
        </p:nvSpPr>
        <p:spPr>
          <a:xfrm>
            <a:off x="1524000" y="1672280"/>
            <a:ext cx="9144000" cy="3616411"/>
          </a:xfrm>
        </p:spPr>
        <p:txBody>
          <a:bodyPr anchor="ctr"/>
          <a:lstStyle/>
          <a:p>
            <a:r>
              <a:rPr lang="en-US">
                <a:solidFill>
                  <a:schemeClr val="bg1"/>
                </a:solidFill>
              </a:rPr>
              <a:t>Human Sciences </a:t>
            </a:r>
            <a:br>
              <a:rPr lang="en-US">
                <a:solidFill>
                  <a:schemeClr val="bg1"/>
                </a:solidFill>
              </a:rPr>
            </a:br>
            <a:r>
              <a:rPr lang="en-US">
                <a:solidFill>
                  <a:schemeClr val="bg1"/>
                </a:solidFill>
              </a:rPr>
              <a:t>&amp; Education </a:t>
            </a:r>
            <a:br>
              <a:rPr lang="en-US">
                <a:solidFill>
                  <a:schemeClr val="bg1"/>
                </a:solidFill>
              </a:rPr>
            </a:br>
            <a:r>
              <a:rPr lang="en-US">
                <a:solidFill>
                  <a:schemeClr val="bg1"/>
                </a:solidFill>
              </a:rPr>
              <a:t>Career Field Update</a:t>
            </a:r>
          </a:p>
        </p:txBody>
      </p:sp>
    </p:spTree>
    <p:custDataLst>
      <p:tags r:id="rId1"/>
    </p:custDataLst>
    <p:extLst>
      <p:ext uri="{BB962C8B-B14F-4D97-AF65-F5344CB8AC3E}">
        <p14:creationId xmlns:p14="http://schemas.microsoft.com/office/powerpoint/2010/main" val="153877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707230-609C-3B27-52C0-B16749063F9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22AB892-E373-C9AB-E321-AA947034D87A}"/>
              </a:ext>
            </a:extLst>
          </p:cNvPr>
          <p:cNvSpPr txBox="1"/>
          <p:nvPr/>
        </p:nvSpPr>
        <p:spPr>
          <a:xfrm>
            <a:off x="225778" y="294690"/>
            <a:ext cx="9708444" cy="707886"/>
          </a:xfrm>
          <a:prstGeom prst="rect">
            <a:avLst/>
          </a:prstGeom>
          <a:noFill/>
        </p:spPr>
        <p:txBody>
          <a:bodyPr wrap="square">
            <a:spAutoFit/>
          </a:bodyPr>
          <a:lstStyle/>
          <a:p>
            <a:r>
              <a:rPr lang="en-US" sz="4000">
                <a:solidFill>
                  <a:schemeClr val="bg1"/>
                </a:solidFill>
                <a:latin typeface="+mj-lt"/>
              </a:rPr>
              <a:t>Human Sciences &amp; Education Staff</a:t>
            </a:r>
            <a:endParaRPr lang="en-US" sz="4000">
              <a:latin typeface="+mj-lt"/>
            </a:endParaRPr>
          </a:p>
        </p:txBody>
      </p:sp>
      <p:sp>
        <p:nvSpPr>
          <p:cNvPr id="13" name="TextBox 12">
            <a:extLst>
              <a:ext uri="{FF2B5EF4-FFF2-40B4-BE49-F238E27FC236}">
                <a16:creationId xmlns:a16="http://schemas.microsoft.com/office/drawing/2014/main" id="{2378E139-CDAA-7465-838B-797F2CF74B9E}"/>
              </a:ext>
            </a:extLst>
          </p:cNvPr>
          <p:cNvSpPr txBox="1"/>
          <p:nvPr/>
        </p:nvSpPr>
        <p:spPr>
          <a:xfrm>
            <a:off x="553155" y="3992365"/>
            <a:ext cx="3160889" cy="2123658"/>
          </a:xfrm>
          <a:prstGeom prst="rect">
            <a:avLst/>
          </a:prstGeom>
          <a:noFill/>
        </p:spPr>
        <p:txBody>
          <a:bodyPr wrap="square">
            <a:spAutoFit/>
          </a:bodyPr>
          <a:lstStyle/>
          <a:p>
            <a:pPr algn="ctr" rtl="0">
              <a:buNone/>
            </a:pPr>
            <a:r>
              <a:rPr lang="en-US" sz="2000" b="1" i="0" u="none" strike="noStrike">
                <a:solidFill>
                  <a:srgbClr val="000000"/>
                </a:solidFill>
                <a:effectLst/>
                <a:latin typeface="Calibri" panose="020F0502020204030204" pitchFamily="34" charset="0"/>
              </a:rPr>
              <a:t>Miranda Bright</a:t>
            </a:r>
            <a:br>
              <a:rPr lang="en-US" sz="1400" b="0" i="0" u="none" strike="noStrike">
                <a:solidFill>
                  <a:srgbClr val="000000"/>
                </a:solidFill>
                <a:effectLst/>
                <a:latin typeface="Calibri" panose="020F0502020204030204" pitchFamily="34" charset="0"/>
              </a:rPr>
            </a:br>
            <a:endParaRPr lang="en-US" sz="1400" b="0">
              <a:effectLst/>
            </a:endParaRPr>
          </a:p>
          <a:p>
            <a:pPr algn="ctr" rtl="0">
              <a:buNone/>
            </a:pPr>
            <a:r>
              <a:rPr lang="en-US" sz="1400" b="0" i="1" u="none" strike="noStrike">
                <a:solidFill>
                  <a:srgbClr val="000000"/>
                </a:solidFill>
                <a:effectLst/>
              </a:rPr>
              <a:t>Human Sciences &amp; Education Career Field Specialist</a:t>
            </a:r>
            <a:endParaRPr lang="en-US" sz="1400" b="0">
              <a:effectLst/>
            </a:endParaRPr>
          </a:p>
          <a:p>
            <a:pPr algn="ctr">
              <a:buNone/>
            </a:pPr>
            <a:endParaRPr lang="en-US" sz="1400" b="0">
              <a:effectLst/>
            </a:endParaRPr>
          </a:p>
          <a:p>
            <a:pPr algn="ctr" rtl="0">
              <a:buNone/>
            </a:pPr>
            <a:r>
              <a:rPr lang="en-US" sz="1400" b="0" i="0" u="none" strike="noStrike">
                <a:solidFill>
                  <a:srgbClr val="000000"/>
                </a:solidFill>
                <a:effectLst/>
              </a:rPr>
              <a:t>(402) 937-5095</a:t>
            </a:r>
            <a:endParaRPr lang="en-US" sz="1400"/>
          </a:p>
          <a:p>
            <a:pPr algn="ctr" rtl="0">
              <a:buNone/>
            </a:pPr>
            <a:endParaRPr lang="en-US" sz="1400" b="0" i="0" u="sng" strike="noStrike">
              <a:solidFill>
                <a:srgbClr val="0563C1"/>
              </a:solidFill>
              <a:effectLst/>
              <a:hlinkClick r:id="rId4"/>
            </a:endParaRPr>
          </a:p>
          <a:p>
            <a:pPr algn="ctr" rtl="0">
              <a:buNone/>
            </a:pPr>
            <a:r>
              <a:rPr lang="en-US" sz="1400" b="0" i="0" u="sng" strike="noStrike">
                <a:solidFill>
                  <a:srgbClr val="0563C1"/>
                </a:solidFill>
                <a:effectLst/>
                <a:hlinkClick r:id="rId4"/>
              </a:rPr>
              <a:t>miranda.bright@nebraska.gov</a:t>
            </a:r>
            <a:endParaRPr lang="en-US" sz="1400" b="0">
              <a:effectLst/>
            </a:endParaRPr>
          </a:p>
          <a:p>
            <a:pPr algn="ctr">
              <a:buNone/>
            </a:pPr>
            <a:endParaRPr lang="en-US" sz="1400"/>
          </a:p>
        </p:txBody>
      </p:sp>
      <p:sp>
        <p:nvSpPr>
          <p:cNvPr id="14" name="TextBox 13">
            <a:extLst>
              <a:ext uri="{FF2B5EF4-FFF2-40B4-BE49-F238E27FC236}">
                <a16:creationId xmlns:a16="http://schemas.microsoft.com/office/drawing/2014/main" id="{00B1BB00-C518-2BAD-B5B0-8FC2FA8A54D5}"/>
              </a:ext>
            </a:extLst>
          </p:cNvPr>
          <p:cNvSpPr txBox="1"/>
          <p:nvPr/>
        </p:nvSpPr>
        <p:spPr>
          <a:xfrm>
            <a:off x="4337755" y="3992365"/>
            <a:ext cx="3516489" cy="2554545"/>
          </a:xfrm>
          <a:prstGeom prst="rect">
            <a:avLst/>
          </a:prstGeom>
          <a:noFill/>
        </p:spPr>
        <p:txBody>
          <a:bodyPr wrap="square">
            <a:spAutoFit/>
          </a:bodyPr>
          <a:lstStyle/>
          <a:p>
            <a:pPr algn="ctr"/>
            <a:r>
              <a:rPr lang="en-US" sz="2000" b="1"/>
              <a:t>Chelsey Greene</a:t>
            </a:r>
            <a:br>
              <a:rPr lang="en-US" sz="1400"/>
            </a:br>
            <a:endParaRPr lang="en-US" sz="1400"/>
          </a:p>
          <a:p>
            <a:pPr algn="ctr"/>
            <a:r>
              <a:rPr lang="en-US" sz="1400" i="1"/>
              <a:t>Nebraska Family, Career &amp; Community Leaders of America State Adviser</a:t>
            </a:r>
            <a:endParaRPr lang="en-US" sz="1400"/>
          </a:p>
          <a:p>
            <a:pPr algn="ctr"/>
            <a:r>
              <a:rPr lang="en-US" sz="1400" i="1"/>
              <a:t>Nebraska Educators Rising State Advisor</a:t>
            </a:r>
            <a:endParaRPr lang="en-US" sz="1400"/>
          </a:p>
          <a:p>
            <a:pPr algn="ctr"/>
            <a:r>
              <a:rPr lang="en-US" sz="1400" i="1"/>
              <a:t>Human Sciences &amp; Education </a:t>
            </a:r>
            <a:endParaRPr lang="en-US" sz="1400"/>
          </a:p>
          <a:p>
            <a:pPr algn="ctr"/>
            <a:r>
              <a:rPr lang="en-US" sz="1400" i="1"/>
              <a:t>Career Field Specialist</a:t>
            </a:r>
            <a:endParaRPr lang="en-US" sz="1400"/>
          </a:p>
          <a:p>
            <a:pPr algn="ctr"/>
            <a:endParaRPr lang="en-US" sz="1400"/>
          </a:p>
          <a:p>
            <a:pPr algn="ctr"/>
            <a:r>
              <a:rPr lang="en-US" sz="1400"/>
              <a:t>(531) 207-3104</a:t>
            </a:r>
          </a:p>
          <a:p>
            <a:pPr algn="ctr"/>
            <a:endParaRPr lang="en-US" sz="1400"/>
          </a:p>
          <a:p>
            <a:pPr algn="ctr"/>
            <a:r>
              <a:rPr lang="en-US" sz="1400" u="sng">
                <a:hlinkClick r:id="rId5"/>
              </a:rPr>
              <a:t>chelsey.greene@nebraska.gov</a:t>
            </a:r>
            <a:r>
              <a:rPr lang="en-US" sz="1400"/>
              <a:t> </a:t>
            </a:r>
          </a:p>
        </p:txBody>
      </p:sp>
      <p:sp>
        <p:nvSpPr>
          <p:cNvPr id="15" name="TextBox 14">
            <a:extLst>
              <a:ext uri="{FF2B5EF4-FFF2-40B4-BE49-F238E27FC236}">
                <a16:creationId xmlns:a16="http://schemas.microsoft.com/office/drawing/2014/main" id="{34FE297F-BB30-6E5A-56EF-7DF06B8536E3}"/>
              </a:ext>
            </a:extLst>
          </p:cNvPr>
          <p:cNvSpPr txBox="1"/>
          <p:nvPr/>
        </p:nvSpPr>
        <p:spPr>
          <a:xfrm>
            <a:off x="8461024" y="3992365"/>
            <a:ext cx="3160889" cy="2123658"/>
          </a:xfrm>
          <a:prstGeom prst="rect">
            <a:avLst/>
          </a:prstGeom>
          <a:noFill/>
        </p:spPr>
        <p:txBody>
          <a:bodyPr wrap="square">
            <a:spAutoFit/>
          </a:bodyPr>
          <a:lstStyle/>
          <a:p>
            <a:pPr algn="ctr"/>
            <a:r>
              <a:rPr lang="en-US" sz="2000" b="1"/>
              <a:t>Erin Johnson</a:t>
            </a:r>
            <a:br>
              <a:rPr lang="en-US" sz="1400"/>
            </a:br>
            <a:endParaRPr lang="en-US" sz="1400"/>
          </a:p>
          <a:p>
            <a:pPr algn="ctr"/>
            <a:r>
              <a:rPr lang="en-US" sz="1400" i="1"/>
              <a:t>Human Sciences &amp; Education Office Associate</a:t>
            </a:r>
            <a:endParaRPr lang="en-US" sz="1400"/>
          </a:p>
          <a:p>
            <a:pPr algn="ctr"/>
            <a:endParaRPr lang="en-US" sz="1400"/>
          </a:p>
          <a:p>
            <a:pPr algn="ctr"/>
            <a:r>
              <a:rPr lang="en-US" sz="1400"/>
              <a:t>(402) 309-6413</a:t>
            </a:r>
          </a:p>
          <a:p>
            <a:pPr algn="ctr"/>
            <a:endParaRPr lang="en-US" sz="1400"/>
          </a:p>
          <a:p>
            <a:pPr algn="ctr"/>
            <a:r>
              <a:rPr lang="en-US" sz="1400" u="sng">
                <a:hlinkClick r:id="rId6"/>
              </a:rPr>
              <a:t>erin.johnson@nebraska.gov</a:t>
            </a:r>
            <a:r>
              <a:rPr lang="en-US" sz="1400"/>
              <a:t> </a:t>
            </a:r>
          </a:p>
          <a:p>
            <a:pPr algn="ctr"/>
            <a:endParaRPr lang="en-US" sz="1400"/>
          </a:p>
        </p:txBody>
      </p:sp>
      <p:pic>
        <p:nvPicPr>
          <p:cNvPr id="17" name="Picture 16" descr="Erin Johnson">
            <a:extLst>
              <a:ext uri="{FF2B5EF4-FFF2-40B4-BE49-F238E27FC236}">
                <a16:creationId xmlns:a16="http://schemas.microsoft.com/office/drawing/2014/main" id="{61F8F072-AFF4-A484-8FB5-2C173858F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0394" y="1660941"/>
            <a:ext cx="1602142" cy="2136189"/>
          </a:xfrm>
          <a:prstGeom prst="rect">
            <a:avLst/>
          </a:prstGeom>
        </p:spPr>
      </p:pic>
      <p:pic>
        <p:nvPicPr>
          <p:cNvPr id="19" name="Picture 18" descr="Chelsey Greene">
            <a:extLst>
              <a:ext uri="{FF2B5EF4-FFF2-40B4-BE49-F238E27FC236}">
                <a16:creationId xmlns:a16="http://schemas.microsoft.com/office/drawing/2014/main" id="{06D98832-1FE0-CC99-7923-FDB7F54E25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4927" y="1660941"/>
            <a:ext cx="1602143" cy="2136191"/>
          </a:xfrm>
          <a:prstGeom prst="rect">
            <a:avLst/>
          </a:prstGeom>
        </p:spPr>
      </p:pic>
      <p:pic>
        <p:nvPicPr>
          <p:cNvPr id="21" name="Picture 20" descr="Miranda Bright">
            <a:extLst>
              <a:ext uri="{FF2B5EF4-FFF2-40B4-BE49-F238E27FC236}">
                <a16:creationId xmlns:a16="http://schemas.microsoft.com/office/drawing/2014/main" id="{0DABB1DC-0285-98E5-26B4-B1979F7C89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9461" y="1660943"/>
            <a:ext cx="1602142" cy="2136189"/>
          </a:xfrm>
          <a:prstGeom prst="rect">
            <a:avLst/>
          </a:prstGeom>
        </p:spPr>
      </p:pic>
    </p:spTree>
    <p:custDataLst>
      <p:tags r:id="rId1"/>
    </p:custDataLst>
    <p:extLst>
      <p:ext uri="{BB962C8B-B14F-4D97-AF65-F5344CB8AC3E}">
        <p14:creationId xmlns:p14="http://schemas.microsoft.com/office/powerpoint/2010/main" val="4213755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1B1CDCF-37AD-BC2C-63C3-B38A29C998E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8EE6FD-D23C-CCC3-4EF2-C876AEB40273}"/>
              </a:ext>
            </a:extLst>
          </p:cNvPr>
          <p:cNvSpPr txBox="1"/>
          <p:nvPr/>
        </p:nvSpPr>
        <p:spPr>
          <a:xfrm>
            <a:off x="4155582" y="643621"/>
            <a:ext cx="7095208" cy="5570756"/>
          </a:xfrm>
          <a:prstGeom prst="rect">
            <a:avLst/>
          </a:prstGeom>
          <a:noFill/>
        </p:spPr>
        <p:txBody>
          <a:bodyPr wrap="square">
            <a:spAutoFit/>
          </a:bodyPr>
          <a:lstStyle/>
          <a:p>
            <a:pPr rtl="0"/>
            <a:r>
              <a:rPr lang="en-US" sz="2000" b="0" i="0" u="none" strike="noStrike">
                <a:solidFill>
                  <a:srgbClr val="000000"/>
                </a:solidFill>
                <a:effectLst/>
              </a:rPr>
              <a:t>To email, simply address your email to the list's assigned email address </a:t>
            </a:r>
          </a:p>
          <a:p>
            <a:pPr rtl="0"/>
            <a:endParaRPr lang="en-US" sz="2000" b="0" i="0" u="none" strike="noStrike">
              <a:solidFill>
                <a:srgbClr val="000000"/>
              </a:solidFill>
              <a:effectLst/>
            </a:endParaRPr>
          </a:p>
          <a:p>
            <a:pPr rtl="0"/>
            <a:r>
              <a:rPr lang="en-US" sz="2000" b="0" i="0" u="none" strike="noStrike">
                <a:solidFill>
                  <a:srgbClr val="000000"/>
                </a:solidFill>
                <a:effectLst/>
              </a:rPr>
              <a:t>Share and request resources</a:t>
            </a:r>
          </a:p>
          <a:p>
            <a:pPr marL="342900" indent="-342900">
              <a:buFont typeface="Arial" panose="020B0604020202020204" pitchFamily="34" charset="0"/>
              <a:buChar char="•"/>
            </a:pPr>
            <a:r>
              <a:rPr lang="en-US" sz="2000" b="0" i="0" u="none" strike="noStrike">
                <a:solidFill>
                  <a:srgbClr val="000000"/>
                </a:solidFill>
                <a:effectLst/>
                <a:hlinkClick r:id="rId5"/>
              </a:rPr>
              <a:t>Monthly update </a:t>
            </a:r>
            <a:r>
              <a:rPr lang="en-US" sz="2000" b="0" i="0" u="none" strike="noStrike">
                <a:solidFill>
                  <a:srgbClr val="000000"/>
                </a:solidFill>
                <a:effectLst/>
              </a:rPr>
              <a:t>shared on the first Wednesday</a:t>
            </a:r>
          </a:p>
          <a:p>
            <a:pPr lvl="1"/>
            <a:endParaRPr lang="en-US" sz="2000" b="0" i="0" u="none" strike="noStrike">
              <a:solidFill>
                <a:srgbClr val="000000"/>
              </a:solidFill>
              <a:effectLst/>
            </a:endParaRPr>
          </a:p>
          <a:p>
            <a:r>
              <a:rPr lang="en-US" sz="2000">
                <a:solidFill>
                  <a:srgbClr val="000000"/>
                </a:solidFill>
              </a:rPr>
              <a:t>Email Miranda if you would like to be added to a Listserv</a:t>
            </a:r>
          </a:p>
          <a:p>
            <a:pPr rtl="0"/>
            <a:endParaRPr lang="en-US" sz="2000" b="0" i="0" u="none" strike="noStrike">
              <a:solidFill>
                <a:srgbClr val="000000"/>
              </a:solidFill>
              <a:effectLst/>
            </a:endParaRPr>
          </a:p>
          <a:p>
            <a:pPr rtl="0"/>
            <a:r>
              <a:rPr lang="en-US" sz="2000" b="0" i="0" u="none" strike="noStrike">
                <a:solidFill>
                  <a:srgbClr val="000000"/>
                </a:solidFill>
                <a:effectLst/>
              </a:rPr>
              <a:t>Education &amp; Training &amp; Educators Rising</a:t>
            </a:r>
          </a:p>
          <a:p>
            <a:pPr marL="342900" indent="-342900">
              <a:buFont typeface="Arial" panose="020B0604020202020204" pitchFamily="34" charset="0"/>
              <a:buChar char="•"/>
            </a:pPr>
            <a:r>
              <a:rPr lang="en-US" sz="2000">
                <a:solidFill>
                  <a:srgbClr val="000000"/>
                </a:solidFill>
                <a:hlinkClick r:id="rId6"/>
              </a:rPr>
              <a:t>nde-educationtraining@listserv.nebraska.gov</a:t>
            </a:r>
            <a:endParaRPr lang="en-US" sz="2000">
              <a:solidFill>
                <a:srgbClr val="000000"/>
              </a:solidFill>
            </a:endParaRPr>
          </a:p>
          <a:p>
            <a:pPr lvl="1"/>
            <a:endParaRPr lang="en-US" sz="1200" b="0" i="0" u="none" strike="noStrike">
              <a:solidFill>
                <a:srgbClr val="000000"/>
              </a:solidFill>
              <a:effectLst/>
            </a:endParaRPr>
          </a:p>
          <a:p>
            <a:pPr rtl="0"/>
            <a:r>
              <a:rPr lang="en-US" sz="2000" b="0" i="0" u="none" strike="noStrike">
                <a:solidFill>
                  <a:srgbClr val="000000"/>
                </a:solidFill>
                <a:effectLst/>
              </a:rPr>
              <a:t>Family &amp; Consumer Sciences </a:t>
            </a:r>
          </a:p>
          <a:p>
            <a:pPr marL="342900" indent="-342900">
              <a:buFont typeface="Arial" panose="020B0604020202020204" pitchFamily="34" charset="0"/>
              <a:buChar char="•"/>
            </a:pPr>
            <a:r>
              <a:rPr lang="en-US" sz="2000" b="0" i="0" u="none" strike="noStrike">
                <a:solidFill>
                  <a:srgbClr val="000000"/>
                </a:solidFill>
                <a:effectLst/>
                <a:hlinkClick r:id="rId7"/>
              </a:rPr>
              <a:t>nde-fcs@listserv.nebraska.gov</a:t>
            </a:r>
            <a:r>
              <a:rPr lang="en-US" sz="2000" b="0" i="0" u="none" strike="noStrike">
                <a:solidFill>
                  <a:srgbClr val="000000"/>
                </a:solidFill>
                <a:effectLst/>
              </a:rPr>
              <a:t> </a:t>
            </a:r>
          </a:p>
          <a:p>
            <a:pPr marL="342900" indent="-342900" rtl="0">
              <a:buFont typeface="Arial" panose="020B0604020202020204" pitchFamily="34" charset="0"/>
              <a:buChar char="•"/>
            </a:pPr>
            <a:endParaRPr lang="en-US" sz="1200">
              <a:solidFill>
                <a:srgbClr val="000000"/>
              </a:solidFill>
            </a:endParaRPr>
          </a:p>
          <a:p>
            <a:pPr rtl="0"/>
            <a:r>
              <a:rPr lang="en-US" sz="2000" b="0" i="0" u="none" strike="noStrike">
                <a:solidFill>
                  <a:srgbClr val="000000"/>
                </a:solidFill>
                <a:effectLst/>
              </a:rPr>
              <a:t>FCCLA</a:t>
            </a:r>
          </a:p>
          <a:p>
            <a:pPr marL="342900" indent="-342900">
              <a:buFont typeface="Arial" panose="020B0604020202020204" pitchFamily="34" charset="0"/>
              <a:buChar char="•"/>
            </a:pPr>
            <a:r>
              <a:rPr lang="en-US" sz="2000" b="0" i="0" u="none" strike="noStrike">
                <a:solidFill>
                  <a:srgbClr val="000000"/>
                </a:solidFill>
                <a:effectLst/>
                <a:hlinkClick r:id="rId8"/>
              </a:rPr>
              <a:t>nde-fccla@listserv.nebraska.gov</a:t>
            </a:r>
            <a:r>
              <a:rPr lang="en-US" sz="2000" b="0" i="0" u="none" strike="noStrike">
                <a:solidFill>
                  <a:srgbClr val="000000"/>
                </a:solidFill>
                <a:effectLst/>
              </a:rPr>
              <a:t>   </a:t>
            </a:r>
          </a:p>
          <a:p>
            <a:pPr lvl="1"/>
            <a:endParaRPr lang="en-US" sz="1200" b="0" i="0" u="none" strike="noStrike">
              <a:solidFill>
                <a:srgbClr val="000000"/>
              </a:solidFill>
              <a:effectLst/>
            </a:endParaRPr>
          </a:p>
          <a:p>
            <a:pPr rtl="0"/>
            <a:r>
              <a:rPr lang="en-US" sz="2000" b="0" i="0" u="none" strike="noStrike">
                <a:solidFill>
                  <a:srgbClr val="000000"/>
                </a:solidFill>
                <a:effectLst/>
              </a:rPr>
              <a:t>Law &amp; Public Safety </a:t>
            </a:r>
          </a:p>
          <a:p>
            <a:pPr marL="342900" indent="-342900">
              <a:buFont typeface="Arial" panose="020B0604020202020204" pitchFamily="34" charset="0"/>
              <a:buChar char="•"/>
            </a:pPr>
            <a:r>
              <a:rPr lang="en-US" sz="2000" b="0" i="0" u="none" strike="noStrike">
                <a:solidFill>
                  <a:srgbClr val="000000"/>
                </a:solidFill>
                <a:effectLst/>
                <a:hlinkClick r:id="rId9"/>
              </a:rPr>
              <a:t>nde-lawpublicsafety@listserv.nebraska.gov</a:t>
            </a:r>
            <a:r>
              <a:rPr lang="en-US" sz="2000" b="0" i="0" u="none" strike="noStrike">
                <a:solidFill>
                  <a:srgbClr val="000000"/>
                </a:solidFill>
                <a:effectLst/>
              </a:rPr>
              <a:t> </a:t>
            </a:r>
          </a:p>
        </p:txBody>
      </p:sp>
      <p:sp>
        <p:nvSpPr>
          <p:cNvPr id="4" name="Title 1">
            <a:extLst>
              <a:ext uri="{FF2B5EF4-FFF2-40B4-BE49-F238E27FC236}">
                <a16:creationId xmlns:a16="http://schemas.microsoft.com/office/drawing/2014/main" id="{9215E50A-26F3-9016-F90C-23E9BE07BDAC}"/>
              </a:ext>
            </a:extLst>
          </p:cNvPr>
          <p:cNvSpPr txBox="1">
            <a:spLocks/>
          </p:cNvSpPr>
          <p:nvPr/>
        </p:nvSpPr>
        <p:spPr>
          <a:xfrm>
            <a:off x="0" y="1620794"/>
            <a:ext cx="3611105" cy="361641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rPr>
              <a:t>Listserv</a:t>
            </a:r>
          </a:p>
        </p:txBody>
      </p:sp>
    </p:spTree>
    <p:custDataLst>
      <p:tags r:id="rId1"/>
    </p:custDataLst>
    <p:extLst>
      <p:ext uri="{BB962C8B-B14F-4D97-AF65-F5344CB8AC3E}">
        <p14:creationId xmlns:p14="http://schemas.microsoft.com/office/powerpoint/2010/main" val="180507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A12B7EE-2C5A-BF6D-590E-DA101CBA1C5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A0CA491-6FE4-2703-EA5F-E885D2E3614B}"/>
              </a:ext>
            </a:extLst>
          </p:cNvPr>
          <p:cNvSpPr txBox="1"/>
          <p:nvPr/>
        </p:nvSpPr>
        <p:spPr>
          <a:xfrm>
            <a:off x="225778" y="294690"/>
            <a:ext cx="9708444" cy="707886"/>
          </a:xfrm>
          <a:prstGeom prst="rect">
            <a:avLst/>
          </a:prstGeom>
          <a:noFill/>
        </p:spPr>
        <p:txBody>
          <a:bodyPr wrap="square">
            <a:spAutoFit/>
          </a:bodyPr>
          <a:lstStyle/>
          <a:p>
            <a:r>
              <a:rPr lang="en-US" sz="4000">
                <a:solidFill>
                  <a:schemeClr val="bg1"/>
                </a:solidFill>
                <a:latin typeface="+mj-lt"/>
              </a:rPr>
              <a:t>Join Professional Organizations</a:t>
            </a:r>
          </a:p>
        </p:txBody>
      </p:sp>
      <p:sp>
        <p:nvSpPr>
          <p:cNvPr id="13" name="TextBox 12">
            <a:extLst>
              <a:ext uri="{FF2B5EF4-FFF2-40B4-BE49-F238E27FC236}">
                <a16:creationId xmlns:a16="http://schemas.microsoft.com/office/drawing/2014/main" id="{B0819080-2AD5-ED63-6A4A-08B596B44688}"/>
              </a:ext>
            </a:extLst>
          </p:cNvPr>
          <p:cNvSpPr txBox="1"/>
          <p:nvPr/>
        </p:nvSpPr>
        <p:spPr>
          <a:xfrm>
            <a:off x="585054" y="1600040"/>
            <a:ext cx="3160889" cy="2862322"/>
          </a:xfrm>
          <a:prstGeom prst="rect">
            <a:avLst/>
          </a:prstGeom>
          <a:noFill/>
        </p:spPr>
        <p:txBody>
          <a:bodyPr wrap="square">
            <a:spAutoFit/>
          </a:bodyPr>
          <a:lstStyle/>
          <a:p>
            <a:pPr algn="ctr" rtl="0">
              <a:buNone/>
            </a:pPr>
            <a:r>
              <a:rPr lang="en-US" b="1" i="0" u="none" strike="noStrike">
                <a:solidFill>
                  <a:srgbClr val="000000"/>
                </a:solidFill>
                <a:effectLst/>
              </a:rPr>
              <a:t>Benefits Include: </a:t>
            </a:r>
          </a:p>
          <a:p>
            <a:pPr algn="ctr" rtl="0">
              <a:buNone/>
            </a:pPr>
            <a:r>
              <a:rPr lang="en-US" i="0" u="none" strike="noStrike">
                <a:solidFill>
                  <a:srgbClr val="000000"/>
                </a:solidFill>
                <a:effectLst/>
              </a:rPr>
              <a:t>Advocacy </a:t>
            </a:r>
          </a:p>
          <a:p>
            <a:pPr algn="ctr" rtl="0">
              <a:buNone/>
            </a:pPr>
            <a:r>
              <a:rPr lang="en-US" i="0" u="none" strike="noStrike">
                <a:solidFill>
                  <a:srgbClr val="000000"/>
                </a:solidFill>
                <a:effectLst/>
              </a:rPr>
              <a:t>Networking </a:t>
            </a:r>
          </a:p>
          <a:p>
            <a:pPr algn="ctr" rtl="0">
              <a:buNone/>
            </a:pPr>
            <a:r>
              <a:rPr lang="en-US" i="0" u="none" strike="noStrike">
                <a:solidFill>
                  <a:srgbClr val="000000"/>
                </a:solidFill>
                <a:effectLst/>
              </a:rPr>
              <a:t>Resources </a:t>
            </a:r>
          </a:p>
          <a:p>
            <a:pPr algn="ctr" rtl="0">
              <a:buNone/>
            </a:pPr>
            <a:r>
              <a:rPr lang="en-US" i="0" u="none" strike="noStrike">
                <a:solidFill>
                  <a:srgbClr val="000000"/>
                </a:solidFill>
                <a:effectLst/>
              </a:rPr>
              <a:t>Awards &amp; Scholarships</a:t>
            </a:r>
          </a:p>
          <a:p>
            <a:pPr algn="ctr" rtl="0">
              <a:buNone/>
            </a:pPr>
            <a:r>
              <a:rPr lang="en-US" i="0" u="none" strike="noStrike">
                <a:solidFill>
                  <a:srgbClr val="000000"/>
                </a:solidFill>
                <a:effectLst/>
              </a:rPr>
              <a:t>Leadership Opportunities</a:t>
            </a:r>
          </a:p>
          <a:p>
            <a:pPr algn="ctr" rtl="0">
              <a:buNone/>
            </a:pPr>
            <a:endParaRPr lang="en-US" i="0" u="none" strike="noStrike">
              <a:solidFill>
                <a:srgbClr val="000000"/>
              </a:solidFill>
              <a:effectLst/>
            </a:endParaRPr>
          </a:p>
          <a:p>
            <a:pPr algn="ctr" rtl="0">
              <a:buNone/>
            </a:pPr>
            <a:r>
              <a:rPr lang="en-US" b="1" i="0" u="none" strike="noStrike">
                <a:solidFill>
                  <a:srgbClr val="000000"/>
                </a:solidFill>
                <a:effectLst/>
              </a:rPr>
              <a:t>Law and Public Safety Education Network (</a:t>
            </a:r>
            <a:r>
              <a:rPr lang="en-US" b="1" i="0" u="none" strike="noStrike">
                <a:solidFill>
                  <a:srgbClr val="000000"/>
                </a:solidFill>
                <a:effectLst/>
                <a:hlinkClick r:id="rId4"/>
              </a:rPr>
              <a:t>LAPSEN</a:t>
            </a:r>
            <a:r>
              <a:rPr lang="en-US" b="1" i="0" u="none" strike="noStrike">
                <a:solidFill>
                  <a:srgbClr val="000000"/>
                </a:solidFill>
                <a:effectLst/>
              </a:rPr>
              <a:t>)</a:t>
            </a:r>
          </a:p>
        </p:txBody>
      </p:sp>
      <p:sp>
        <p:nvSpPr>
          <p:cNvPr id="14" name="TextBox 13">
            <a:extLst>
              <a:ext uri="{FF2B5EF4-FFF2-40B4-BE49-F238E27FC236}">
                <a16:creationId xmlns:a16="http://schemas.microsoft.com/office/drawing/2014/main" id="{E1FDD230-76BC-3598-F025-3508673483D9}"/>
              </a:ext>
            </a:extLst>
          </p:cNvPr>
          <p:cNvSpPr txBox="1"/>
          <p:nvPr/>
        </p:nvSpPr>
        <p:spPr>
          <a:xfrm>
            <a:off x="4369654" y="1600040"/>
            <a:ext cx="3516489" cy="3539430"/>
          </a:xfrm>
          <a:prstGeom prst="rect">
            <a:avLst/>
          </a:prstGeom>
          <a:noFill/>
        </p:spPr>
        <p:txBody>
          <a:bodyPr wrap="square">
            <a:spAutoFit/>
          </a:bodyPr>
          <a:lstStyle/>
          <a:p>
            <a:pPr algn="ctr"/>
            <a:r>
              <a:rPr lang="en-US" b="1" dirty="0"/>
              <a:t>Family &amp; Consumer Sciences Teachers of Nebraska (</a:t>
            </a:r>
            <a:r>
              <a:rPr lang="en-US" b="1" dirty="0">
                <a:hlinkClick r:id="rId5"/>
              </a:rPr>
              <a:t>FCSTN</a:t>
            </a:r>
            <a:r>
              <a:rPr lang="en-US" b="1" dirty="0"/>
              <a:t>) </a:t>
            </a:r>
          </a:p>
          <a:p>
            <a:pPr algn="ctr"/>
            <a:endParaRPr lang="en-US" dirty="0"/>
          </a:p>
          <a:p>
            <a:pPr algn="ctr"/>
            <a:r>
              <a:rPr lang="en-US" dirty="0"/>
              <a:t>Division of the Association of Career and Technical Education of Nebraska (ACTEN)</a:t>
            </a:r>
          </a:p>
          <a:p>
            <a:pPr algn="ctr"/>
            <a:endParaRPr lang="en-US" dirty="0"/>
          </a:p>
          <a:p>
            <a:pPr algn="ctr"/>
            <a:r>
              <a:rPr lang="en-US" u="sng" dirty="0"/>
              <a:t>Annual Membership Dues</a:t>
            </a:r>
          </a:p>
          <a:p>
            <a:pPr algn="ctr"/>
            <a:r>
              <a:rPr lang="en-US" dirty="0"/>
              <a:t>$142 Professional Membership</a:t>
            </a:r>
          </a:p>
          <a:p>
            <a:pPr algn="ctr"/>
            <a:r>
              <a:rPr lang="en-US" sz="1400" dirty="0"/>
              <a:t>($80 ACTE + $30 ACTEN + $32 FCSTN) </a:t>
            </a:r>
          </a:p>
          <a:p>
            <a:pPr algn="ctr"/>
            <a:r>
              <a:rPr lang="en-US" dirty="0"/>
              <a:t>$32 Student Membership</a:t>
            </a:r>
          </a:p>
          <a:p>
            <a:pPr algn="ctr"/>
            <a:endParaRPr lang="en-US" sz="1200" dirty="0"/>
          </a:p>
        </p:txBody>
      </p:sp>
      <p:sp>
        <p:nvSpPr>
          <p:cNvPr id="15" name="TextBox 14">
            <a:extLst>
              <a:ext uri="{FF2B5EF4-FFF2-40B4-BE49-F238E27FC236}">
                <a16:creationId xmlns:a16="http://schemas.microsoft.com/office/drawing/2014/main" id="{54F016A0-8B3B-67F6-AFEE-EA3EEA317A73}"/>
              </a:ext>
            </a:extLst>
          </p:cNvPr>
          <p:cNvSpPr txBox="1"/>
          <p:nvPr/>
        </p:nvSpPr>
        <p:spPr>
          <a:xfrm>
            <a:off x="8355810" y="1600040"/>
            <a:ext cx="3516488" cy="3323987"/>
          </a:xfrm>
          <a:prstGeom prst="rect">
            <a:avLst/>
          </a:prstGeom>
          <a:noFill/>
        </p:spPr>
        <p:txBody>
          <a:bodyPr wrap="square">
            <a:spAutoFit/>
          </a:bodyPr>
          <a:lstStyle/>
          <a:p>
            <a:pPr algn="ctr"/>
            <a:r>
              <a:rPr lang="en-US" b="1"/>
              <a:t>Nebraska Association of Family &amp; Consumer Sciences (</a:t>
            </a:r>
            <a:r>
              <a:rPr lang="en-US" b="1">
                <a:hlinkClick r:id="rId6"/>
              </a:rPr>
              <a:t>NAFCS</a:t>
            </a:r>
            <a:r>
              <a:rPr lang="en-US" b="1"/>
              <a:t>)</a:t>
            </a:r>
          </a:p>
          <a:p>
            <a:pPr algn="ctr"/>
            <a:endParaRPr lang="en-US"/>
          </a:p>
          <a:p>
            <a:pPr algn="ctr"/>
            <a:r>
              <a:rPr lang="en-US"/>
              <a:t>Affiliate of the American Association of Family and Consumer Sciences (AAFCS)</a:t>
            </a:r>
          </a:p>
          <a:p>
            <a:pPr algn="ctr"/>
            <a:endParaRPr lang="en-US"/>
          </a:p>
          <a:p>
            <a:pPr algn="ctr"/>
            <a:r>
              <a:rPr lang="en-US" u="sng"/>
              <a:t>Annual Membership Dues</a:t>
            </a:r>
          </a:p>
          <a:p>
            <a:pPr algn="ctr"/>
            <a:r>
              <a:rPr lang="en-US"/>
              <a:t>$150 Professional Membership</a:t>
            </a:r>
          </a:p>
          <a:p>
            <a:pPr algn="ctr"/>
            <a:r>
              <a:rPr lang="en-US"/>
              <a:t>$50 Student Membership</a:t>
            </a:r>
          </a:p>
          <a:p>
            <a:pPr algn="ctr"/>
            <a:endParaRPr lang="en-US" sz="1200"/>
          </a:p>
        </p:txBody>
      </p:sp>
      <p:pic>
        <p:nvPicPr>
          <p:cNvPr id="3" name="Picture 2" descr="AAFCS logo">
            <a:extLst>
              <a:ext uri="{FF2B5EF4-FFF2-40B4-BE49-F238E27FC236}">
                <a16:creationId xmlns:a16="http://schemas.microsoft.com/office/drawing/2014/main" id="{AC77FF42-4FD8-A445-C161-1C1E022F0D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4875" y="5164000"/>
            <a:ext cx="2478358" cy="997539"/>
          </a:xfrm>
          <a:prstGeom prst="rect">
            <a:avLst/>
          </a:prstGeom>
        </p:spPr>
      </p:pic>
      <p:pic>
        <p:nvPicPr>
          <p:cNvPr id="5" name="Picture 4" descr="FCSTN logo">
            <a:extLst>
              <a:ext uri="{FF2B5EF4-FFF2-40B4-BE49-F238E27FC236}">
                <a16:creationId xmlns:a16="http://schemas.microsoft.com/office/drawing/2014/main" id="{73E0A174-9598-99A5-9C7D-5F2CF3310F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0414" y="5051484"/>
            <a:ext cx="1274968" cy="1222572"/>
          </a:xfrm>
          <a:prstGeom prst="rect">
            <a:avLst/>
          </a:prstGeom>
        </p:spPr>
      </p:pic>
      <p:pic>
        <p:nvPicPr>
          <p:cNvPr id="7" name="Picture 6" descr="LAPSEN logo">
            <a:extLst>
              <a:ext uri="{FF2B5EF4-FFF2-40B4-BE49-F238E27FC236}">
                <a16:creationId xmlns:a16="http://schemas.microsoft.com/office/drawing/2014/main" id="{089CD4B6-BA21-EC10-B672-51264C76C5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4946" y="4646674"/>
            <a:ext cx="1222572" cy="1222572"/>
          </a:xfrm>
          <a:prstGeom prst="rect">
            <a:avLst/>
          </a:prstGeom>
        </p:spPr>
      </p:pic>
      <p:sp>
        <p:nvSpPr>
          <p:cNvPr id="10" name="TextBox 9">
            <a:extLst>
              <a:ext uri="{FF2B5EF4-FFF2-40B4-BE49-F238E27FC236}">
                <a16:creationId xmlns:a16="http://schemas.microsoft.com/office/drawing/2014/main" id="{57BE092E-77F0-4C14-2EE6-6CBA1341FACC}"/>
              </a:ext>
            </a:extLst>
          </p:cNvPr>
          <p:cNvSpPr txBox="1"/>
          <p:nvPr/>
        </p:nvSpPr>
        <p:spPr>
          <a:xfrm>
            <a:off x="443398" y="4723633"/>
            <a:ext cx="2111548" cy="1200329"/>
          </a:xfrm>
          <a:prstGeom prst="rect">
            <a:avLst/>
          </a:prstGeom>
          <a:noFill/>
        </p:spPr>
        <p:txBody>
          <a:bodyPr wrap="square">
            <a:spAutoFit/>
          </a:bodyPr>
          <a:lstStyle/>
          <a:p>
            <a:pPr algn="ctr" rtl="0">
              <a:buNone/>
              <a:tabLst>
                <a:tab pos="2970213" algn="l"/>
              </a:tabLst>
            </a:pPr>
            <a:r>
              <a:rPr lang="en-US" i="0" u="none" strike="noStrike">
                <a:solidFill>
                  <a:srgbClr val="000000"/>
                </a:solidFill>
                <a:effectLst/>
              </a:rPr>
              <a:t>NDE pays for a state membership to cover annual membership dues</a:t>
            </a:r>
          </a:p>
        </p:txBody>
      </p:sp>
    </p:spTree>
    <p:custDataLst>
      <p:tags r:id="rId1"/>
    </p:custDataLst>
    <p:extLst>
      <p:ext uri="{BB962C8B-B14F-4D97-AF65-F5344CB8AC3E}">
        <p14:creationId xmlns:p14="http://schemas.microsoft.com/office/powerpoint/2010/main" val="10354657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pHzQHKr"/>
  <p:tag name="ARTICULATE_SLIDE_THUMBNAIL_REFRESH" val="1"/>
  <p:tag name="ARTICULATE_PROJECT_OPEN" val="0"/>
  <p:tag name="ARTICULATE_SLIDE_COUNT" val="4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2026 NCE Conf">
      <a:dk1>
        <a:srgbClr val="000000"/>
      </a:dk1>
      <a:lt1>
        <a:sysClr val="window" lastClr="FFFFFF"/>
      </a:lt1>
      <a:dk2>
        <a:srgbClr val="000000"/>
      </a:dk2>
      <a:lt2>
        <a:srgbClr val="FFF9EB"/>
      </a:lt2>
      <a:accent1>
        <a:srgbClr val="013046"/>
      </a:accent1>
      <a:accent2>
        <a:srgbClr val="116884"/>
      </a:accent2>
      <a:accent3>
        <a:srgbClr val="F1582A"/>
      </a:accent3>
      <a:accent4>
        <a:srgbClr val="0F9ED5"/>
      </a:accent4>
      <a:accent5>
        <a:srgbClr val="FAA41C"/>
      </a:accent5>
      <a:accent6>
        <a:srgbClr val="FFC534"/>
      </a:accent6>
      <a:hlink>
        <a:srgbClr val="239FBF"/>
      </a:hlink>
      <a:folHlink>
        <a:srgbClr val="239FBF"/>
      </a:folHlink>
    </a:clrScheme>
    <a:fontScheme name="2026 NCE">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FA9F623FE4F34EBADA13EAA466B1AA" ma:contentTypeVersion="10" ma:contentTypeDescription="Create a new document." ma:contentTypeScope="" ma:versionID="bc06aa0a2503df0bc9d5c573a9a76354">
  <xsd:schema xmlns:xsd="http://www.w3.org/2001/XMLSchema" xmlns:xs="http://www.w3.org/2001/XMLSchema" xmlns:p="http://schemas.microsoft.com/office/2006/metadata/properties" xmlns:ns2="e9abb00d-360d-4fb4-a82c-dfc5804ce0c8" xmlns:ns3="1ccfb62b-f304-43f3-9a92-b7a7807b87de" targetNamespace="http://schemas.microsoft.com/office/2006/metadata/properties" ma:root="true" ma:fieldsID="94509200332651e763b60193e35a017a" ns2:_="" ns3:_="">
    <xsd:import namespace="e9abb00d-360d-4fb4-a82c-dfc5804ce0c8"/>
    <xsd:import namespace="1ccfb62b-f304-43f3-9a92-b7a7807b87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abb00d-360d-4fb4-a82c-dfc5804ce0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dbaca4-0a10-4075-9d26-b5ffa51738b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cfb62b-f304-43f3-9a92-b7a7807b87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8d03635-6223-4f33-a3fa-11105353306a}" ma:internalName="TaxCatchAll" ma:showField="CatchAllData" ma:web="1ccfb62b-f304-43f3-9a92-b7a7807b87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abb00d-360d-4fb4-a82c-dfc5804ce0c8">
      <Terms xmlns="http://schemas.microsoft.com/office/infopath/2007/PartnerControls"/>
    </lcf76f155ced4ddcb4097134ff3c332f>
    <TaxCatchAll xmlns="1ccfb62b-f304-43f3-9a92-b7a7807b87de" xsi:nil="true"/>
  </documentManagement>
</p:properties>
</file>

<file path=customXml/itemProps1.xml><?xml version="1.0" encoding="utf-8"?>
<ds:datastoreItem xmlns:ds="http://schemas.openxmlformats.org/officeDocument/2006/customXml" ds:itemID="{0BFF457B-7200-4D97-A06A-D881969CCA40}">
  <ds:schemaRefs>
    <ds:schemaRef ds:uri="http://schemas.microsoft.com/sharepoint/v3/contenttype/forms"/>
  </ds:schemaRefs>
</ds:datastoreItem>
</file>

<file path=customXml/itemProps2.xml><?xml version="1.0" encoding="utf-8"?>
<ds:datastoreItem xmlns:ds="http://schemas.openxmlformats.org/officeDocument/2006/customXml" ds:itemID="{9AE471E8-82E6-4ACB-9590-FE5AC46712C7}">
  <ds:schemaRefs>
    <ds:schemaRef ds:uri="1ccfb62b-f304-43f3-9a92-b7a7807b87de"/>
    <ds:schemaRef ds:uri="e9abb00d-360d-4fb4-a82c-dfc5804ce0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710E82-8AF3-4831-BDAD-E804EE622A46}">
  <ds:schemaRefs>
    <ds:schemaRef ds:uri="1ccfb62b-f304-43f3-9a92-b7a7807b87de"/>
    <ds:schemaRef ds:uri="e9abb00d-360d-4fb4-a82c-dfc5804ce0c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1542</TotalTime>
  <Words>2405</Words>
  <Application>Microsoft Office PowerPoint</Application>
  <PresentationFormat>Widescreen</PresentationFormat>
  <Paragraphs>441</Paragraphs>
  <Slides>47</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Aptos</vt:lpstr>
      <vt:lpstr>Arial</vt:lpstr>
      <vt:lpstr>Arial Rounded MT Bold</vt:lpstr>
      <vt:lpstr>Calibri</vt:lpstr>
      <vt:lpstr>Century Gothic Pro</vt:lpstr>
      <vt:lpstr>Courier New</vt:lpstr>
      <vt:lpstr>Wingdings</vt:lpstr>
      <vt:lpstr>Office Theme</vt:lpstr>
      <vt:lpstr>Human Sciences &amp; Education &amp;  Health Sciences Career Field Luncheon</vt:lpstr>
      <vt:lpstr>bit.ly/NCE26checkin</vt:lpstr>
      <vt:lpstr>PowerPoint Presentation</vt:lpstr>
      <vt:lpstr>PowerPoint Presentation</vt:lpstr>
      <vt:lpstr>PowerPoint Presentation</vt:lpstr>
      <vt:lpstr>Human Sciences  &amp; Education  Career Field Update</vt:lpstr>
      <vt:lpstr>PowerPoint Presentation</vt:lpstr>
      <vt:lpstr>PowerPoint Presentation</vt:lpstr>
      <vt:lpstr>PowerPoint Presentation</vt:lpstr>
      <vt:lpstr>PowerPoint Presentation</vt:lpstr>
      <vt:lpstr>PowerPoint Presentation</vt:lpstr>
      <vt:lpstr>PowerPoint Presentation</vt:lpstr>
      <vt:lpstr>FCSTN: Cultivating Connection</vt:lpstr>
      <vt:lpstr>National Professional Development</vt:lpstr>
      <vt:lpstr>PowerPoint Presentation</vt:lpstr>
      <vt:lpstr>ESU Collaboration Days*</vt:lpstr>
      <vt:lpstr>Save the Date</vt:lpstr>
      <vt:lpstr>Nebraska FCCLA Update</vt:lpstr>
      <vt:lpstr>EdRising Teacher Leader Webinars</vt:lpstr>
      <vt:lpstr>PowerPoint Presentation</vt:lpstr>
      <vt:lpstr>Nebraska EdRising Update</vt:lpstr>
      <vt:lpstr>FCCLA Adviser Webinars</vt:lpstr>
      <vt:lpstr>PowerPoint Presentation</vt:lpstr>
      <vt:lpstr>Health Sciences Career Field Update</vt:lpstr>
      <vt:lpstr>PowerPoint Presentation</vt:lpstr>
      <vt:lpstr>National Consortium for Health Science Education (NCHSE)</vt:lpstr>
      <vt:lpstr>National Consortium for Health Science Education (NCHSE)</vt:lpstr>
      <vt:lpstr>College Board Opportunity</vt:lpstr>
      <vt:lpstr>Nebraska HOSA Update</vt:lpstr>
      <vt:lpstr>Nebraska HOSA</vt:lpstr>
      <vt:lpstr>Nebraska HOSA</vt:lpstr>
      <vt:lpstr>Nebraska HOSA</vt:lpstr>
      <vt:lpstr>Career &amp; Technical Education Update</vt:lpstr>
      <vt:lpstr>PowerPoint Presentation</vt:lpstr>
      <vt:lpstr>PowerPoint Presentation</vt:lpstr>
      <vt:lpstr>PowerPoint Presentation</vt:lpstr>
      <vt:lpstr>PowerPoint Presentation</vt:lpstr>
      <vt:lpstr>PowerPoint Presentation</vt:lpstr>
      <vt:lpstr>PowerPoint Presentation</vt:lpstr>
      <vt:lpstr>Nebraska CTE Formula Grants</vt:lpstr>
      <vt:lpstr>Nebraska CTE Grant Administrators’ Guide</vt:lpstr>
      <vt:lpstr>PowerPoint Presentation</vt:lpstr>
      <vt:lpstr>PowerPoint Presentation</vt:lpstr>
      <vt:lpstr>OER Commons</vt:lpstr>
      <vt:lpstr>Take Your #FCSTNSidekick on Summer Adventures!</vt:lpstr>
      <vt:lpstr>PowerPoint Presentation</vt:lpstr>
      <vt:lpstr>FCSTN Membership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Bright, Miranda</dc:creator>
  <cp:lastModifiedBy>Bright, Miranda</cp:lastModifiedBy>
  <cp:revision>177</cp:revision>
  <dcterms:created xsi:type="dcterms:W3CDTF">2026-06-01T18:48:24Z</dcterms:created>
  <dcterms:modified xsi:type="dcterms:W3CDTF">2026-06-10T10:08:24Z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463987E1-EA2E-420C-9833-F9652068601D</vt:lpwstr>
  </property>
  <property fmtid="{D5CDD505-2E9C-101B-9397-08002B2CF9AE}" pid="3" name="ArticulatePath">
    <vt:lpwstr>Presentation1</vt:lpwstr>
  </property>
  <property fmtid="{D5CDD505-2E9C-101B-9397-08002B2CF9AE}" pid="4" name="MSIP_Label_7aff96f3-febb-4d97-abce-da8759adbf29_Enabled">
    <vt:lpwstr>true</vt:lpwstr>
  </property>
  <property fmtid="{D5CDD505-2E9C-101B-9397-08002B2CF9AE}" pid="5" name="MSIP_Label_7aff96f3-febb-4d97-abce-da8759adbf29_SetDate">
    <vt:lpwstr>2026-06-01T18:54:08Z</vt:lpwstr>
  </property>
  <property fmtid="{D5CDD505-2E9C-101B-9397-08002B2CF9AE}" pid="6" name="MSIP_Label_7aff96f3-febb-4d97-abce-da8759adbf29_Method">
    <vt:lpwstr>Standard</vt:lpwstr>
  </property>
  <property fmtid="{D5CDD505-2E9C-101B-9397-08002B2CF9AE}" pid="7" name="MSIP_Label_7aff96f3-febb-4d97-abce-da8759adbf29_Name">
    <vt:lpwstr>Confidential</vt:lpwstr>
  </property>
  <property fmtid="{D5CDD505-2E9C-101B-9397-08002B2CF9AE}" pid="8" name="MSIP_Label_7aff96f3-febb-4d97-abce-da8759adbf29_SiteId">
    <vt:lpwstr>9981678a-3c4d-40f7-9624-f41a08565121</vt:lpwstr>
  </property>
  <property fmtid="{D5CDD505-2E9C-101B-9397-08002B2CF9AE}" pid="9" name="MSIP_Label_7aff96f3-febb-4d97-abce-da8759adbf29_ActionId">
    <vt:lpwstr>735c3151-3c45-46f9-bca2-324c2491da75</vt:lpwstr>
  </property>
  <property fmtid="{D5CDD505-2E9C-101B-9397-08002B2CF9AE}" pid="10" name="MSIP_Label_7aff96f3-febb-4d97-abce-da8759adbf29_ContentBits">
    <vt:lpwstr>0</vt:lpwstr>
  </property>
  <property fmtid="{D5CDD505-2E9C-101B-9397-08002B2CF9AE}" pid="11" name="MSIP_Label_7aff96f3-febb-4d97-abce-da8759adbf29_Tag">
    <vt:lpwstr>10, 3, 0, 1</vt:lpwstr>
  </property>
  <property fmtid="{D5CDD505-2E9C-101B-9397-08002B2CF9AE}" pid="12" name="ContentTypeId">
    <vt:lpwstr>0x010100A2FA9F623FE4F34EBADA13EAA466B1AA</vt:lpwstr>
  </property>
  <property fmtid="{D5CDD505-2E9C-101B-9397-08002B2CF9AE}" pid="13" name="MediaServiceImageTags">
    <vt:lpwstr/>
  </property>
</Properties>
</file>