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7"/>
    </p:embeddedFont>
    <p:embeddedFont>
      <p:font typeface="Fjalla One" panose="020F0502020204030204" pitchFamily="2" charset="0"/>
      <p:regular r:id="rId18"/>
    </p:embeddedFont>
    <p:embeddedFont>
      <p:font typeface="PT Sans" panose="020B0503020203020204" charset="0"/>
      <p:regular r:id="rId19"/>
      <p:bold r:id="rId20"/>
      <p:italic r:id="rId21"/>
      <p:boldItalic r:id="rId22"/>
    </p:embeddedFont>
    <p:embeddedFont>
      <p:font typeface="Quicksand" panose="020B0604020202020204" charset="0"/>
      <p:regular r:id="rId23"/>
      <p:bold r:id="rId24"/>
    </p:embeddedFont>
    <p:embeddedFont>
      <p:font typeface="Quicksand Medium" panose="020B0604020202020204" charset="0"/>
      <p:regular r:id="rId25"/>
      <p:bold r:id="rId26"/>
    </p:embeddedFont>
    <p:embeddedFont>
      <p:font typeface="Quicksand SemiBold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4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f8cf4f0f6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f8cf4f0f6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e8f750a00c_0_1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e8f750a00c_0_1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e8f750a00c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e8f750a00c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e8f750a00c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e8f750a00c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e8f750a00c_0_1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e8f750a00c_0_1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e8f750a00c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e8f750a00c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e8f750a00c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e8f750a00c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e8f750a00c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e8f750a00c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652500" y="1205736"/>
            <a:ext cx="4778400" cy="225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723163" y="3461913"/>
            <a:ext cx="41496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047747" y="-2017923"/>
            <a:ext cx="10756797" cy="9895698"/>
            <a:chOff x="-1047747" y="-2017923"/>
            <a:chExt cx="10756797" cy="9895698"/>
          </a:xfrm>
        </p:grpSpPr>
        <p:sp>
          <p:nvSpPr>
            <p:cNvPr id="12" name="Google Shape;12;p2"/>
            <p:cNvSpPr/>
            <p:nvPr/>
          </p:nvSpPr>
          <p:spPr>
            <a:xfrm>
              <a:off x="-1047747" y="4052027"/>
              <a:ext cx="2498454" cy="3480543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5400000">
              <a:off x="5947839" y="-2822232"/>
              <a:ext cx="2956902" cy="4565520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6097947">
              <a:off x="5456909" y="3730229"/>
              <a:ext cx="3126111" cy="4355049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2142925" y="905750"/>
            <a:ext cx="4858200" cy="13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2142925" y="2216625"/>
            <a:ext cx="48582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8" name="Google Shape;78;p11"/>
          <p:cNvGrpSpPr/>
          <p:nvPr/>
        </p:nvGrpSpPr>
        <p:grpSpPr>
          <a:xfrm>
            <a:off x="-1324442" y="-4003800"/>
            <a:ext cx="13164318" cy="9921630"/>
            <a:chOff x="-1324442" y="-4003800"/>
            <a:chExt cx="13164318" cy="9921630"/>
          </a:xfrm>
        </p:grpSpPr>
        <p:sp>
          <p:nvSpPr>
            <p:cNvPr id="79" name="Google Shape;79;p11"/>
            <p:cNvSpPr/>
            <p:nvPr/>
          </p:nvSpPr>
          <p:spPr>
            <a:xfrm>
              <a:off x="-725848" y="3526024"/>
              <a:ext cx="3442570" cy="2391806"/>
            </a:xfrm>
            <a:custGeom>
              <a:avLst/>
              <a:gdLst/>
              <a:ahLst/>
              <a:cxnLst/>
              <a:rect l="l" t="t" r="r" b="b"/>
              <a:pathLst>
                <a:path w="30323" h="21069" extrusionOk="0">
                  <a:moveTo>
                    <a:pt x="10817" y="0"/>
                  </a:moveTo>
                  <a:cubicBezTo>
                    <a:pt x="10582" y="0"/>
                    <a:pt x="10348" y="14"/>
                    <a:pt x="10117" y="42"/>
                  </a:cubicBezTo>
                  <a:cubicBezTo>
                    <a:pt x="8011" y="292"/>
                    <a:pt x="6093" y="1496"/>
                    <a:pt x="4425" y="2923"/>
                  </a:cubicBezTo>
                  <a:cubicBezTo>
                    <a:pt x="2783" y="4315"/>
                    <a:pt x="1267" y="6037"/>
                    <a:pt x="633" y="8222"/>
                  </a:cubicBezTo>
                  <a:cubicBezTo>
                    <a:pt x="0" y="10399"/>
                    <a:pt x="491" y="13102"/>
                    <a:pt x="2213" y="14369"/>
                  </a:cubicBezTo>
                  <a:cubicBezTo>
                    <a:pt x="2641" y="14690"/>
                    <a:pt x="3185" y="15020"/>
                    <a:pt x="3185" y="15591"/>
                  </a:cubicBezTo>
                  <a:cubicBezTo>
                    <a:pt x="3194" y="15787"/>
                    <a:pt x="3122" y="15966"/>
                    <a:pt x="3051" y="16144"/>
                  </a:cubicBezTo>
                  <a:cubicBezTo>
                    <a:pt x="2543" y="17411"/>
                    <a:pt x="1927" y="18633"/>
                    <a:pt x="1606" y="19971"/>
                  </a:cubicBezTo>
                  <a:cubicBezTo>
                    <a:pt x="1526" y="20328"/>
                    <a:pt x="1472" y="20703"/>
                    <a:pt x="1445" y="21069"/>
                  </a:cubicBezTo>
                  <a:lnTo>
                    <a:pt x="29038" y="21069"/>
                  </a:lnTo>
                  <a:cubicBezTo>
                    <a:pt x="29725" y="20399"/>
                    <a:pt x="30323" y="19490"/>
                    <a:pt x="30082" y="18535"/>
                  </a:cubicBezTo>
                  <a:cubicBezTo>
                    <a:pt x="29761" y="17286"/>
                    <a:pt x="28164" y="16840"/>
                    <a:pt x="27905" y="15573"/>
                  </a:cubicBezTo>
                  <a:cubicBezTo>
                    <a:pt x="27646" y="14324"/>
                    <a:pt x="28851" y="13245"/>
                    <a:pt x="28878" y="11969"/>
                  </a:cubicBezTo>
                  <a:cubicBezTo>
                    <a:pt x="28904" y="11148"/>
                    <a:pt x="28414" y="10390"/>
                    <a:pt x="27780" y="9953"/>
                  </a:cubicBezTo>
                  <a:cubicBezTo>
                    <a:pt x="27156" y="9525"/>
                    <a:pt x="26397" y="9382"/>
                    <a:pt x="25657" y="9320"/>
                  </a:cubicBezTo>
                  <a:cubicBezTo>
                    <a:pt x="25363" y="9296"/>
                    <a:pt x="25068" y="9284"/>
                    <a:pt x="24773" y="9284"/>
                  </a:cubicBezTo>
                  <a:cubicBezTo>
                    <a:pt x="24066" y="9284"/>
                    <a:pt x="23358" y="9353"/>
                    <a:pt x="22660" y="9498"/>
                  </a:cubicBezTo>
                  <a:cubicBezTo>
                    <a:pt x="21712" y="9688"/>
                    <a:pt x="20757" y="10013"/>
                    <a:pt x="19802" y="10013"/>
                  </a:cubicBezTo>
                  <a:cubicBezTo>
                    <a:pt x="19633" y="10013"/>
                    <a:pt x="19465" y="10003"/>
                    <a:pt x="19296" y="9980"/>
                  </a:cubicBezTo>
                  <a:cubicBezTo>
                    <a:pt x="18850" y="9917"/>
                    <a:pt x="18404" y="9766"/>
                    <a:pt x="18047" y="9462"/>
                  </a:cubicBezTo>
                  <a:cubicBezTo>
                    <a:pt x="17583" y="9061"/>
                    <a:pt x="17307" y="8436"/>
                    <a:pt x="17120" y="7812"/>
                  </a:cubicBezTo>
                  <a:cubicBezTo>
                    <a:pt x="16593" y="6099"/>
                    <a:pt x="16522" y="4190"/>
                    <a:pt x="15648" y="2656"/>
                  </a:cubicBezTo>
                  <a:cubicBezTo>
                    <a:pt x="14648" y="894"/>
                    <a:pt x="12709" y="0"/>
                    <a:pt x="10817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6951299" y="3526024"/>
              <a:ext cx="2844012" cy="1975622"/>
            </a:xfrm>
            <a:custGeom>
              <a:avLst/>
              <a:gdLst/>
              <a:ahLst/>
              <a:cxnLst/>
              <a:rect l="l" t="t" r="r" b="b"/>
              <a:pathLst>
                <a:path w="30324" h="21066" extrusionOk="0">
                  <a:moveTo>
                    <a:pt x="19522" y="0"/>
                  </a:moveTo>
                  <a:cubicBezTo>
                    <a:pt x="17627" y="0"/>
                    <a:pt x="15686" y="886"/>
                    <a:pt x="14676" y="2653"/>
                  </a:cubicBezTo>
                  <a:cubicBezTo>
                    <a:pt x="13801" y="4187"/>
                    <a:pt x="13739" y="6096"/>
                    <a:pt x="13204" y="7818"/>
                  </a:cubicBezTo>
                  <a:cubicBezTo>
                    <a:pt x="13016" y="8434"/>
                    <a:pt x="12749" y="9058"/>
                    <a:pt x="12276" y="9460"/>
                  </a:cubicBezTo>
                  <a:cubicBezTo>
                    <a:pt x="11919" y="9763"/>
                    <a:pt x="11473" y="9915"/>
                    <a:pt x="11027" y="9977"/>
                  </a:cubicBezTo>
                  <a:cubicBezTo>
                    <a:pt x="10858" y="10000"/>
                    <a:pt x="10690" y="10010"/>
                    <a:pt x="10521" y="10010"/>
                  </a:cubicBezTo>
                  <a:cubicBezTo>
                    <a:pt x="9566" y="10010"/>
                    <a:pt x="8612" y="9685"/>
                    <a:pt x="7664" y="9495"/>
                  </a:cubicBezTo>
                  <a:cubicBezTo>
                    <a:pt x="6954" y="9355"/>
                    <a:pt x="6236" y="9283"/>
                    <a:pt x="5518" y="9283"/>
                  </a:cubicBezTo>
                  <a:cubicBezTo>
                    <a:pt x="5234" y="9283"/>
                    <a:pt x="4950" y="9294"/>
                    <a:pt x="4666" y="9317"/>
                  </a:cubicBezTo>
                  <a:cubicBezTo>
                    <a:pt x="3926" y="9379"/>
                    <a:pt x="3176" y="9531"/>
                    <a:pt x="2543" y="9959"/>
                  </a:cubicBezTo>
                  <a:cubicBezTo>
                    <a:pt x="1910" y="10387"/>
                    <a:pt x="1419" y="11146"/>
                    <a:pt x="1446" y="11966"/>
                  </a:cubicBezTo>
                  <a:cubicBezTo>
                    <a:pt x="1472" y="13242"/>
                    <a:pt x="2677" y="14322"/>
                    <a:pt x="2418" y="15571"/>
                  </a:cubicBezTo>
                  <a:cubicBezTo>
                    <a:pt x="2159" y="16837"/>
                    <a:pt x="571" y="17292"/>
                    <a:pt x="250" y="18541"/>
                  </a:cubicBezTo>
                  <a:cubicBezTo>
                    <a:pt x="1" y="19487"/>
                    <a:pt x="598" y="20397"/>
                    <a:pt x="1294" y="21066"/>
                  </a:cubicBezTo>
                  <a:lnTo>
                    <a:pt x="28887" y="21066"/>
                  </a:lnTo>
                  <a:cubicBezTo>
                    <a:pt x="28860" y="20700"/>
                    <a:pt x="28798" y="20325"/>
                    <a:pt x="28717" y="19978"/>
                  </a:cubicBezTo>
                  <a:cubicBezTo>
                    <a:pt x="28405" y="18630"/>
                    <a:pt x="27781" y="17417"/>
                    <a:pt x="27272" y="16150"/>
                  </a:cubicBezTo>
                  <a:cubicBezTo>
                    <a:pt x="27201" y="15972"/>
                    <a:pt x="27138" y="15785"/>
                    <a:pt x="27138" y="15588"/>
                  </a:cubicBezTo>
                  <a:cubicBezTo>
                    <a:pt x="27138" y="15017"/>
                    <a:pt x="27691" y="14687"/>
                    <a:pt x="28111" y="14366"/>
                  </a:cubicBezTo>
                  <a:cubicBezTo>
                    <a:pt x="29833" y="13099"/>
                    <a:pt x="30323" y="10396"/>
                    <a:pt x="29690" y="8220"/>
                  </a:cubicBezTo>
                  <a:cubicBezTo>
                    <a:pt x="29056" y="6034"/>
                    <a:pt x="27540" y="4312"/>
                    <a:pt x="25907" y="2921"/>
                  </a:cubicBezTo>
                  <a:cubicBezTo>
                    <a:pt x="24230" y="1493"/>
                    <a:pt x="22312" y="289"/>
                    <a:pt x="20207" y="39"/>
                  </a:cubicBezTo>
                  <a:cubicBezTo>
                    <a:pt x="19980" y="13"/>
                    <a:pt x="19751" y="0"/>
                    <a:pt x="19522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 rot="6050495">
              <a:off x="5996945" y="-3849374"/>
              <a:ext cx="5075111" cy="5758953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1"/>
            <p:cNvSpPr/>
            <p:nvPr/>
          </p:nvSpPr>
          <p:spPr>
            <a:xfrm rot="-9799751">
              <a:off x="-1045458" y="-901146"/>
              <a:ext cx="4081809" cy="2543353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-1140984" y="-3967500"/>
            <a:ext cx="12418431" cy="9791954"/>
            <a:chOff x="-1140984" y="-3967500"/>
            <a:chExt cx="12418431" cy="9791954"/>
          </a:xfrm>
        </p:grpSpPr>
        <p:sp>
          <p:nvSpPr>
            <p:cNvPr id="86" name="Google Shape;86;p13"/>
            <p:cNvSpPr/>
            <p:nvPr/>
          </p:nvSpPr>
          <p:spPr>
            <a:xfrm>
              <a:off x="-1140984" y="3848498"/>
              <a:ext cx="2844070" cy="1975956"/>
            </a:xfrm>
            <a:custGeom>
              <a:avLst/>
              <a:gdLst/>
              <a:ahLst/>
              <a:cxnLst/>
              <a:rect l="l" t="t" r="r" b="b"/>
              <a:pathLst>
                <a:path w="30323" h="21069" extrusionOk="0">
                  <a:moveTo>
                    <a:pt x="10817" y="0"/>
                  </a:moveTo>
                  <a:cubicBezTo>
                    <a:pt x="10582" y="0"/>
                    <a:pt x="10348" y="14"/>
                    <a:pt x="10117" y="42"/>
                  </a:cubicBezTo>
                  <a:cubicBezTo>
                    <a:pt x="8011" y="292"/>
                    <a:pt x="6093" y="1496"/>
                    <a:pt x="4425" y="2923"/>
                  </a:cubicBezTo>
                  <a:cubicBezTo>
                    <a:pt x="2783" y="4315"/>
                    <a:pt x="1267" y="6037"/>
                    <a:pt x="633" y="8222"/>
                  </a:cubicBezTo>
                  <a:cubicBezTo>
                    <a:pt x="0" y="10399"/>
                    <a:pt x="491" y="13102"/>
                    <a:pt x="2213" y="14369"/>
                  </a:cubicBezTo>
                  <a:cubicBezTo>
                    <a:pt x="2641" y="14690"/>
                    <a:pt x="3185" y="15020"/>
                    <a:pt x="3185" y="15591"/>
                  </a:cubicBezTo>
                  <a:cubicBezTo>
                    <a:pt x="3194" y="15787"/>
                    <a:pt x="3122" y="15966"/>
                    <a:pt x="3051" y="16144"/>
                  </a:cubicBezTo>
                  <a:cubicBezTo>
                    <a:pt x="2543" y="17411"/>
                    <a:pt x="1927" y="18633"/>
                    <a:pt x="1606" y="19971"/>
                  </a:cubicBezTo>
                  <a:cubicBezTo>
                    <a:pt x="1526" y="20328"/>
                    <a:pt x="1472" y="20703"/>
                    <a:pt x="1445" y="21069"/>
                  </a:cubicBezTo>
                  <a:lnTo>
                    <a:pt x="29038" y="21069"/>
                  </a:lnTo>
                  <a:cubicBezTo>
                    <a:pt x="29725" y="20399"/>
                    <a:pt x="30323" y="19490"/>
                    <a:pt x="30082" y="18535"/>
                  </a:cubicBezTo>
                  <a:cubicBezTo>
                    <a:pt x="29761" y="17286"/>
                    <a:pt x="28164" y="16840"/>
                    <a:pt x="27905" y="15573"/>
                  </a:cubicBezTo>
                  <a:cubicBezTo>
                    <a:pt x="27646" y="14324"/>
                    <a:pt x="28851" y="13245"/>
                    <a:pt x="28878" y="11969"/>
                  </a:cubicBezTo>
                  <a:cubicBezTo>
                    <a:pt x="28904" y="11148"/>
                    <a:pt x="28414" y="10390"/>
                    <a:pt x="27780" y="9953"/>
                  </a:cubicBezTo>
                  <a:cubicBezTo>
                    <a:pt x="27156" y="9525"/>
                    <a:pt x="26397" y="9382"/>
                    <a:pt x="25657" y="9320"/>
                  </a:cubicBezTo>
                  <a:cubicBezTo>
                    <a:pt x="25363" y="9296"/>
                    <a:pt x="25068" y="9284"/>
                    <a:pt x="24773" y="9284"/>
                  </a:cubicBezTo>
                  <a:cubicBezTo>
                    <a:pt x="24066" y="9284"/>
                    <a:pt x="23358" y="9353"/>
                    <a:pt x="22660" y="9498"/>
                  </a:cubicBezTo>
                  <a:cubicBezTo>
                    <a:pt x="21712" y="9688"/>
                    <a:pt x="20757" y="10013"/>
                    <a:pt x="19802" y="10013"/>
                  </a:cubicBezTo>
                  <a:cubicBezTo>
                    <a:pt x="19633" y="10013"/>
                    <a:pt x="19465" y="10003"/>
                    <a:pt x="19296" y="9980"/>
                  </a:cubicBezTo>
                  <a:cubicBezTo>
                    <a:pt x="18850" y="9917"/>
                    <a:pt x="18404" y="9766"/>
                    <a:pt x="18047" y="9462"/>
                  </a:cubicBezTo>
                  <a:cubicBezTo>
                    <a:pt x="17583" y="9061"/>
                    <a:pt x="17307" y="8436"/>
                    <a:pt x="17120" y="7812"/>
                  </a:cubicBezTo>
                  <a:cubicBezTo>
                    <a:pt x="16593" y="6099"/>
                    <a:pt x="16522" y="4190"/>
                    <a:pt x="15648" y="2656"/>
                  </a:cubicBezTo>
                  <a:cubicBezTo>
                    <a:pt x="14648" y="894"/>
                    <a:pt x="12709" y="0"/>
                    <a:pt x="10817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7415527" y="3848503"/>
              <a:ext cx="2379828" cy="1653154"/>
            </a:xfrm>
            <a:custGeom>
              <a:avLst/>
              <a:gdLst/>
              <a:ahLst/>
              <a:cxnLst/>
              <a:rect l="l" t="t" r="r" b="b"/>
              <a:pathLst>
                <a:path w="30324" h="21066" extrusionOk="0">
                  <a:moveTo>
                    <a:pt x="19522" y="0"/>
                  </a:moveTo>
                  <a:cubicBezTo>
                    <a:pt x="17627" y="0"/>
                    <a:pt x="15686" y="886"/>
                    <a:pt x="14676" y="2653"/>
                  </a:cubicBezTo>
                  <a:cubicBezTo>
                    <a:pt x="13801" y="4187"/>
                    <a:pt x="13739" y="6096"/>
                    <a:pt x="13204" y="7818"/>
                  </a:cubicBezTo>
                  <a:cubicBezTo>
                    <a:pt x="13016" y="8434"/>
                    <a:pt x="12749" y="9058"/>
                    <a:pt x="12276" y="9460"/>
                  </a:cubicBezTo>
                  <a:cubicBezTo>
                    <a:pt x="11919" y="9763"/>
                    <a:pt x="11473" y="9915"/>
                    <a:pt x="11027" y="9977"/>
                  </a:cubicBezTo>
                  <a:cubicBezTo>
                    <a:pt x="10858" y="10000"/>
                    <a:pt x="10690" y="10010"/>
                    <a:pt x="10521" y="10010"/>
                  </a:cubicBezTo>
                  <a:cubicBezTo>
                    <a:pt x="9566" y="10010"/>
                    <a:pt x="8612" y="9685"/>
                    <a:pt x="7664" y="9495"/>
                  </a:cubicBezTo>
                  <a:cubicBezTo>
                    <a:pt x="6954" y="9355"/>
                    <a:pt x="6236" y="9283"/>
                    <a:pt x="5518" y="9283"/>
                  </a:cubicBezTo>
                  <a:cubicBezTo>
                    <a:pt x="5234" y="9283"/>
                    <a:pt x="4950" y="9294"/>
                    <a:pt x="4666" y="9317"/>
                  </a:cubicBezTo>
                  <a:cubicBezTo>
                    <a:pt x="3926" y="9379"/>
                    <a:pt x="3176" y="9531"/>
                    <a:pt x="2543" y="9959"/>
                  </a:cubicBezTo>
                  <a:cubicBezTo>
                    <a:pt x="1910" y="10387"/>
                    <a:pt x="1419" y="11146"/>
                    <a:pt x="1446" y="11966"/>
                  </a:cubicBezTo>
                  <a:cubicBezTo>
                    <a:pt x="1472" y="13242"/>
                    <a:pt x="2677" y="14322"/>
                    <a:pt x="2418" y="15571"/>
                  </a:cubicBezTo>
                  <a:cubicBezTo>
                    <a:pt x="2159" y="16837"/>
                    <a:pt x="571" y="17292"/>
                    <a:pt x="250" y="18541"/>
                  </a:cubicBezTo>
                  <a:cubicBezTo>
                    <a:pt x="1" y="19487"/>
                    <a:pt x="598" y="20397"/>
                    <a:pt x="1294" y="21066"/>
                  </a:cubicBezTo>
                  <a:lnTo>
                    <a:pt x="28887" y="21066"/>
                  </a:lnTo>
                  <a:cubicBezTo>
                    <a:pt x="28860" y="20700"/>
                    <a:pt x="28798" y="20325"/>
                    <a:pt x="28717" y="19978"/>
                  </a:cubicBezTo>
                  <a:cubicBezTo>
                    <a:pt x="28405" y="18630"/>
                    <a:pt x="27781" y="17417"/>
                    <a:pt x="27272" y="16150"/>
                  </a:cubicBezTo>
                  <a:cubicBezTo>
                    <a:pt x="27201" y="15972"/>
                    <a:pt x="27138" y="15785"/>
                    <a:pt x="27138" y="15588"/>
                  </a:cubicBezTo>
                  <a:cubicBezTo>
                    <a:pt x="27138" y="15017"/>
                    <a:pt x="27691" y="14687"/>
                    <a:pt x="28111" y="14366"/>
                  </a:cubicBezTo>
                  <a:cubicBezTo>
                    <a:pt x="29833" y="13099"/>
                    <a:pt x="30323" y="10396"/>
                    <a:pt x="29690" y="8220"/>
                  </a:cubicBezTo>
                  <a:cubicBezTo>
                    <a:pt x="29056" y="6034"/>
                    <a:pt x="27540" y="4312"/>
                    <a:pt x="25907" y="2921"/>
                  </a:cubicBezTo>
                  <a:cubicBezTo>
                    <a:pt x="24230" y="1493"/>
                    <a:pt x="22312" y="289"/>
                    <a:pt x="20207" y="39"/>
                  </a:cubicBezTo>
                  <a:cubicBezTo>
                    <a:pt x="19980" y="13"/>
                    <a:pt x="19751" y="0"/>
                    <a:pt x="19522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 rot="6050513">
              <a:off x="6245600" y="-3834517"/>
              <a:ext cx="4370590" cy="4959534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 rot="9353569">
              <a:off x="-953925" y="-222540"/>
              <a:ext cx="2236192" cy="1393369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703075" y="1871324"/>
            <a:ext cx="39585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2" hasCustomPrompt="1"/>
          </p:nvPr>
        </p:nvSpPr>
        <p:spPr>
          <a:xfrm>
            <a:off x="828000" y="1684325"/>
            <a:ext cx="8289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3"/>
          </p:nvPr>
        </p:nvSpPr>
        <p:spPr>
          <a:xfrm>
            <a:off x="1703075" y="2952836"/>
            <a:ext cx="39585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4" hasCustomPrompt="1"/>
          </p:nvPr>
        </p:nvSpPr>
        <p:spPr>
          <a:xfrm>
            <a:off x="828000" y="2762150"/>
            <a:ext cx="8289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5"/>
          </p:nvPr>
        </p:nvSpPr>
        <p:spPr>
          <a:xfrm>
            <a:off x="1703075" y="4034349"/>
            <a:ext cx="39585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6" hasCustomPrompt="1"/>
          </p:nvPr>
        </p:nvSpPr>
        <p:spPr>
          <a:xfrm>
            <a:off x="828000" y="3839951"/>
            <a:ext cx="8289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7"/>
          </p:nvPr>
        </p:nvSpPr>
        <p:spPr>
          <a:xfrm>
            <a:off x="1703083" y="1559450"/>
            <a:ext cx="39585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8"/>
          </p:nvPr>
        </p:nvSpPr>
        <p:spPr>
          <a:xfrm>
            <a:off x="1703083" y="3722483"/>
            <a:ext cx="39585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9"/>
          </p:nvPr>
        </p:nvSpPr>
        <p:spPr>
          <a:xfrm>
            <a:off x="1703083" y="2640967"/>
            <a:ext cx="39585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4536725" y="3030663"/>
            <a:ext cx="3894300" cy="4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"/>
          </p:nvPr>
        </p:nvSpPr>
        <p:spPr>
          <a:xfrm>
            <a:off x="4536725" y="1622638"/>
            <a:ext cx="3894300" cy="14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03" name="Google Shape;103;p14"/>
          <p:cNvGrpSpPr/>
          <p:nvPr/>
        </p:nvGrpSpPr>
        <p:grpSpPr>
          <a:xfrm>
            <a:off x="-1841031" y="-1160537"/>
            <a:ext cx="12514544" cy="9006283"/>
            <a:chOff x="-1841031" y="-1160537"/>
            <a:chExt cx="12514544" cy="9006283"/>
          </a:xfrm>
        </p:grpSpPr>
        <p:sp>
          <p:nvSpPr>
            <p:cNvPr id="104" name="Google Shape;104;p14"/>
            <p:cNvSpPr/>
            <p:nvPr/>
          </p:nvSpPr>
          <p:spPr>
            <a:xfrm rot="10358358" flipH="1">
              <a:off x="7025705" y="-813212"/>
              <a:ext cx="3506605" cy="2429712"/>
            </a:xfrm>
            <a:custGeom>
              <a:avLst/>
              <a:gdLst/>
              <a:ahLst/>
              <a:cxnLst/>
              <a:rect l="l" t="t" r="r" b="b"/>
              <a:pathLst>
                <a:path w="30324" h="21066" extrusionOk="0">
                  <a:moveTo>
                    <a:pt x="19522" y="0"/>
                  </a:moveTo>
                  <a:cubicBezTo>
                    <a:pt x="17627" y="0"/>
                    <a:pt x="15686" y="886"/>
                    <a:pt x="14676" y="2653"/>
                  </a:cubicBezTo>
                  <a:cubicBezTo>
                    <a:pt x="13801" y="4187"/>
                    <a:pt x="13739" y="6096"/>
                    <a:pt x="13204" y="7818"/>
                  </a:cubicBezTo>
                  <a:cubicBezTo>
                    <a:pt x="13016" y="8434"/>
                    <a:pt x="12749" y="9058"/>
                    <a:pt x="12276" y="9460"/>
                  </a:cubicBezTo>
                  <a:cubicBezTo>
                    <a:pt x="11919" y="9763"/>
                    <a:pt x="11473" y="9915"/>
                    <a:pt x="11027" y="9977"/>
                  </a:cubicBezTo>
                  <a:cubicBezTo>
                    <a:pt x="10858" y="10000"/>
                    <a:pt x="10690" y="10010"/>
                    <a:pt x="10521" y="10010"/>
                  </a:cubicBezTo>
                  <a:cubicBezTo>
                    <a:pt x="9566" y="10010"/>
                    <a:pt x="8612" y="9685"/>
                    <a:pt x="7664" y="9495"/>
                  </a:cubicBezTo>
                  <a:cubicBezTo>
                    <a:pt x="6954" y="9355"/>
                    <a:pt x="6236" y="9283"/>
                    <a:pt x="5518" y="9283"/>
                  </a:cubicBezTo>
                  <a:cubicBezTo>
                    <a:pt x="5234" y="9283"/>
                    <a:pt x="4950" y="9294"/>
                    <a:pt x="4666" y="9317"/>
                  </a:cubicBezTo>
                  <a:cubicBezTo>
                    <a:pt x="3926" y="9379"/>
                    <a:pt x="3176" y="9531"/>
                    <a:pt x="2543" y="9959"/>
                  </a:cubicBezTo>
                  <a:cubicBezTo>
                    <a:pt x="1910" y="10387"/>
                    <a:pt x="1419" y="11146"/>
                    <a:pt x="1446" y="11966"/>
                  </a:cubicBezTo>
                  <a:cubicBezTo>
                    <a:pt x="1472" y="13242"/>
                    <a:pt x="2677" y="14322"/>
                    <a:pt x="2418" y="15571"/>
                  </a:cubicBezTo>
                  <a:cubicBezTo>
                    <a:pt x="2159" y="16837"/>
                    <a:pt x="571" y="17292"/>
                    <a:pt x="250" y="18541"/>
                  </a:cubicBezTo>
                  <a:cubicBezTo>
                    <a:pt x="1" y="19487"/>
                    <a:pt x="598" y="20397"/>
                    <a:pt x="1294" y="21066"/>
                  </a:cubicBezTo>
                  <a:lnTo>
                    <a:pt x="28887" y="21066"/>
                  </a:lnTo>
                  <a:cubicBezTo>
                    <a:pt x="28860" y="20700"/>
                    <a:pt x="28798" y="20325"/>
                    <a:pt x="28717" y="19978"/>
                  </a:cubicBezTo>
                  <a:cubicBezTo>
                    <a:pt x="28405" y="18630"/>
                    <a:pt x="27781" y="17417"/>
                    <a:pt x="27272" y="16150"/>
                  </a:cubicBezTo>
                  <a:cubicBezTo>
                    <a:pt x="27201" y="15972"/>
                    <a:pt x="27138" y="15785"/>
                    <a:pt x="27138" y="15588"/>
                  </a:cubicBezTo>
                  <a:cubicBezTo>
                    <a:pt x="27138" y="15017"/>
                    <a:pt x="27691" y="14687"/>
                    <a:pt x="28111" y="14366"/>
                  </a:cubicBezTo>
                  <a:cubicBezTo>
                    <a:pt x="29833" y="13099"/>
                    <a:pt x="30323" y="10396"/>
                    <a:pt x="29690" y="8220"/>
                  </a:cubicBezTo>
                  <a:cubicBezTo>
                    <a:pt x="29056" y="6034"/>
                    <a:pt x="27540" y="4312"/>
                    <a:pt x="25907" y="2921"/>
                  </a:cubicBezTo>
                  <a:cubicBezTo>
                    <a:pt x="24230" y="1493"/>
                    <a:pt x="22312" y="289"/>
                    <a:pt x="20207" y="39"/>
                  </a:cubicBezTo>
                  <a:cubicBezTo>
                    <a:pt x="19980" y="13"/>
                    <a:pt x="19751" y="0"/>
                    <a:pt x="19522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-896562" y="3598779"/>
              <a:ext cx="3219317" cy="2217828"/>
            </a:xfrm>
            <a:custGeom>
              <a:avLst/>
              <a:gdLst/>
              <a:ahLst/>
              <a:cxnLst/>
              <a:rect l="l" t="t" r="r" b="b"/>
              <a:pathLst>
                <a:path w="30323" h="21069" extrusionOk="0">
                  <a:moveTo>
                    <a:pt x="10817" y="0"/>
                  </a:moveTo>
                  <a:cubicBezTo>
                    <a:pt x="10582" y="0"/>
                    <a:pt x="10348" y="14"/>
                    <a:pt x="10117" y="42"/>
                  </a:cubicBezTo>
                  <a:cubicBezTo>
                    <a:pt x="8011" y="292"/>
                    <a:pt x="6093" y="1496"/>
                    <a:pt x="4425" y="2923"/>
                  </a:cubicBezTo>
                  <a:cubicBezTo>
                    <a:pt x="2783" y="4315"/>
                    <a:pt x="1267" y="6037"/>
                    <a:pt x="633" y="8222"/>
                  </a:cubicBezTo>
                  <a:cubicBezTo>
                    <a:pt x="0" y="10399"/>
                    <a:pt x="491" y="13102"/>
                    <a:pt x="2213" y="14369"/>
                  </a:cubicBezTo>
                  <a:cubicBezTo>
                    <a:pt x="2641" y="14690"/>
                    <a:pt x="3185" y="15020"/>
                    <a:pt x="3185" y="15591"/>
                  </a:cubicBezTo>
                  <a:cubicBezTo>
                    <a:pt x="3194" y="15787"/>
                    <a:pt x="3122" y="15966"/>
                    <a:pt x="3051" y="16144"/>
                  </a:cubicBezTo>
                  <a:cubicBezTo>
                    <a:pt x="2543" y="17411"/>
                    <a:pt x="1927" y="18633"/>
                    <a:pt x="1606" y="19971"/>
                  </a:cubicBezTo>
                  <a:cubicBezTo>
                    <a:pt x="1526" y="20328"/>
                    <a:pt x="1472" y="20703"/>
                    <a:pt x="1445" y="21069"/>
                  </a:cubicBezTo>
                  <a:lnTo>
                    <a:pt x="29038" y="21069"/>
                  </a:lnTo>
                  <a:cubicBezTo>
                    <a:pt x="29725" y="20399"/>
                    <a:pt x="30323" y="19490"/>
                    <a:pt x="30082" y="18535"/>
                  </a:cubicBezTo>
                  <a:cubicBezTo>
                    <a:pt x="29761" y="17286"/>
                    <a:pt x="28164" y="16840"/>
                    <a:pt x="27905" y="15573"/>
                  </a:cubicBezTo>
                  <a:cubicBezTo>
                    <a:pt x="27646" y="14324"/>
                    <a:pt x="28851" y="13245"/>
                    <a:pt x="28878" y="11969"/>
                  </a:cubicBezTo>
                  <a:cubicBezTo>
                    <a:pt x="28904" y="11148"/>
                    <a:pt x="28414" y="10390"/>
                    <a:pt x="27780" y="9953"/>
                  </a:cubicBezTo>
                  <a:cubicBezTo>
                    <a:pt x="27156" y="9525"/>
                    <a:pt x="26397" y="9382"/>
                    <a:pt x="25657" y="9320"/>
                  </a:cubicBezTo>
                  <a:cubicBezTo>
                    <a:pt x="25363" y="9296"/>
                    <a:pt x="25068" y="9284"/>
                    <a:pt x="24773" y="9284"/>
                  </a:cubicBezTo>
                  <a:cubicBezTo>
                    <a:pt x="24066" y="9284"/>
                    <a:pt x="23358" y="9353"/>
                    <a:pt x="22660" y="9498"/>
                  </a:cubicBezTo>
                  <a:cubicBezTo>
                    <a:pt x="21712" y="9688"/>
                    <a:pt x="20757" y="10013"/>
                    <a:pt x="19802" y="10013"/>
                  </a:cubicBezTo>
                  <a:cubicBezTo>
                    <a:pt x="19633" y="10013"/>
                    <a:pt x="19465" y="10003"/>
                    <a:pt x="19296" y="9980"/>
                  </a:cubicBezTo>
                  <a:cubicBezTo>
                    <a:pt x="18850" y="9917"/>
                    <a:pt x="18404" y="9766"/>
                    <a:pt x="18047" y="9462"/>
                  </a:cubicBezTo>
                  <a:cubicBezTo>
                    <a:pt x="17583" y="9061"/>
                    <a:pt x="17307" y="8436"/>
                    <a:pt x="17120" y="7812"/>
                  </a:cubicBezTo>
                  <a:cubicBezTo>
                    <a:pt x="16593" y="6099"/>
                    <a:pt x="16522" y="4190"/>
                    <a:pt x="15648" y="2656"/>
                  </a:cubicBezTo>
                  <a:cubicBezTo>
                    <a:pt x="14648" y="894"/>
                    <a:pt x="12709" y="0"/>
                    <a:pt x="10817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 rot="-9899991">
              <a:off x="-1630805" y="-767843"/>
              <a:ext cx="3305637" cy="2059762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 rot="5399867">
              <a:off x="5176445" y="4267124"/>
              <a:ext cx="3352720" cy="3804523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5560475" y="2537300"/>
            <a:ext cx="259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2" hasCustomPrompt="1"/>
          </p:nvPr>
        </p:nvSpPr>
        <p:spPr>
          <a:xfrm>
            <a:off x="6255875" y="1453975"/>
            <a:ext cx="120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5560475" y="3366225"/>
            <a:ext cx="259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2" name="Google Shape;112;p15"/>
          <p:cNvGrpSpPr/>
          <p:nvPr/>
        </p:nvGrpSpPr>
        <p:grpSpPr>
          <a:xfrm>
            <a:off x="-1737391" y="-1515750"/>
            <a:ext cx="11880990" cy="9368920"/>
            <a:chOff x="-1737391" y="-1515750"/>
            <a:chExt cx="11880990" cy="9368920"/>
          </a:xfrm>
        </p:grpSpPr>
        <p:sp>
          <p:nvSpPr>
            <p:cNvPr id="113" name="Google Shape;113;p15"/>
            <p:cNvSpPr/>
            <p:nvPr/>
          </p:nvSpPr>
          <p:spPr>
            <a:xfrm rot="10358367" flipH="1">
              <a:off x="5698383" y="-1060410"/>
              <a:ext cx="4307312" cy="2429712"/>
            </a:xfrm>
            <a:custGeom>
              <a:avLst/>
              <a:gdLst/>
              <a:ahLst/>
              <a:cxnLst/>
              <a:rect l="l" t="t" r="r" b="b"/>
              <a:pathLst>
                <a:path w="30324" h="21066" extrusionOk="0">
                  <a:moveTo>
                    <a:pt x="19522" y="0"/>
                  </a:moveTo>
                  <a:cubicBezTo>
                    <a:pt x="17627" y="0"/>
                    <a:pt x="15686" y="886"/>
                    <a:pt x="14676" y="2653"/>
                  </a:cubicBezTo>
                  <a:cubicBezTo>
                    <a:pt x="13801" y="4187"/>
                    <a:pt x="13739" y="6096"/>
                    <a:pt x="13204" y="7818"/>
                  </a:cubicBezTo>
                  <a:cubicBezTo>
                    <a:pt x="13016" y="8434"/>
                    <a:pt x="12749" y="9058"/>
                    <a:pt x="12276" y="9460"/>
                  </a:cubicBezTo>
                  <a:cubicBezTo>
                    <a:pt x="11919" y="9763"/>
                    <a:pt x="11473" y="9915"/>
                    <a:pt x="11027" y="9977"/>
                  </a:cubicBezTo>
                  <a:cubicBezTo>
                    <a:pt x="10858" y="10000"/>
                    <a:pt x="10690" y="10010"/>
                    <a:pt x="10521" y="10010"/>
                  </a:cubicBezTo>
                  <a:cubicBezTo>
                    <a:pt x="9566" y="10010"/>
                    <a:pt x="8612" y="9685"/>
                    <a:pt x="7664" y="9495"/>
                  </a:cubicBezTo>
                  <a:cubicBezTo>
                    <a:pt x="6954" y="9355"/>
                    <a:pt x="6236" y="9283"/>
                    <a:pt x="5518" y="9283"/>
                  </a:cubicBezTo>
                  <a:cubicBezTo>
                    <a:pt x="5234" y="9283"/>
                    <a:pt x="4950" y="9294"/>
                    <a:pt x="4666" y="9317"/>
                  </a:cubicBezTo>
                  <a:cubicBezTo>
                    <a:pt x="3926" y="9379"/>
                    <a:pt x="3176" y="9531"/>
                    <a:pt x="2543" y="9959"/>
                  </a:cubicBezTo>
                  <a:cubicBezTo>
                    <a:pt x="1910" y="10387"/>
                    <a:pt x="1419" y="11146"/>
                    <a:pt x="1446" y="11966"/>
                  </a:cubicBezTo>
                  <a:cubicBezTo>
                    <a:pt x="1472" y="13242"/>
                    <a:pt x="2677" y="14322"/>
                    <a:pt x="2418" y="15571"/>
                  </a:cubicBezTo>
                  <a:cubicBezTo>
                    <a:pt x="2159" y="16837"/>
                    <a:pt x="571" y="17292"/>
                    <a:pt x="250" y="18541"/>
                  </a:cubicBezTo>
                  <a:cubicBezTo>
                    <a:pt x="1" y="19487"/>
                    <a:pt x="598" y="20397"/>
                    <a:pt x="1294" y="21066"/>
                  </a:cubicBezTo>
                  <a:lnTo>
                    <a:pt x="28887" y="21066"/>
                  </a:lnTo>
                  <a:cubicBezTo>
                    <a:pt x="28860" y="20700"/>
                    <a:pt x="28798" y="20325"/>
                    <a:pt x="28717" y="19978"/>
                  </a:cubicBezTo>
                  <a:cubicBezTo>
                    <a:pt x="28405" y="18630"/>
                    <a:pt x="27781" y="17417"/>
                    <a:pt x="27272" y="16150"/>
                  </a:cubicBezTo>
                  <a:cubicBezTo>
                    <a:pt x="27201" y="15972"/>
                    <a:pt x="27138" y="15785"/>
                    <a:pt x="27138" y="15588"/>
                  </a:cubicBezTo>
                  <a:cubicBezTo>
                    <a:pt x="27138" y="15017"/>
                    <a:pt x="27691" y="14687"/>
                    <a:pt x="28111" y="14366"/>
                  </a:cubicBezTo>
                  <a:cubicBezTo>
                    <a:pt x="29833" y="13099"/>
                    <a:pt x="30323" y="10396"/>
                    <a:pt x="29690" y="8220"/>
                  </a:cubicBezTo>
                  <a:cubicBezTo>
                    <a:pt x="29056" y="6034"/>
                    <a:pt x="27540" y="4312"/>
                    <a:pt x="25907" y="2921"/>
                  </a:cubicBezTo>
                  <a:cubicBezTo>
                    <a:pt x="24230" y="1493"/>
                    <a:pt x="22312" y="289"/>
                    <a:pt x="20207" y="39"/>
                  </a:cubicBezTo>
                  <a:cubicBezTo>
                    <a:pt x="19980" y="13"/>
                    <a:pt x="19751" y="0"/>
                    <a:pt x="19522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-1155573" y="3606200"/>
              <a:ext cx="3804627" cy="2217828"/>
            </a:xfrm>
            <a:custGeom>
              <a:avLst/>
              <a:gdLst/>
              <a:ahLst/>
              <a:cxnLst/>
              <a:rect l="l" t="t" r="r" b="b"/>
              <a:pathLst>
                <a:path w="30323" h="21069" extrusionOk="0">
                  <a:moveTo>
                    <a:pt x="10817" y="0"/>
                  </a:moveTo>
                  <a:cubicBezTo>
                    <a:pt x="10582" y="0"/>
                    <a:pt x="10348" y="14"/>
                    <a:pt x="10117" y="42"/>
                  </a:cubicBezTo>
                  <a:cubicBezTo>
                    <a:pt x="8011" y="292"/>
                    <a:pt x="6093" y="1496"/>
                    <a:pt x="4425" y="2923"/>
                  </a:cubicBezTo>
                  <a:cubicBezTo>
                    <a:pt x="2783" y="4315"/>
                    <a:pt x="1267" y="6037"/>
                    <a:pt x="633" y="8222"/>
                  </a:cubicBezTo>
                  <a:cubicBezTo>
                    <a:pt x="0" y="10399"/>
                    <a:pt x="491" y="13102"/>
                    <a:pt x="2213" y="14369"/>
                  </a:cubicBezTo>
                  <a:cubicBezTo>
                    <a:pt x="2641" y="14690"/>
                    <a:pt x="3185" y="15020"/>
                    <a:pt x="3185" y="15591"/>
                  </a:cubicBezTo>
                  <a:cubicBezTo>
                    <a:pt x="3194" y="15787"/>
                    <a:pt x="3122" y="15966"/>
                    <a:pt x="3051" y="16144"/>
                  </a:cubicBezTo>
                  <a:cubicBezTo>
                    <a:pt x="2543" y="17411"/>
                    <a:pt x="1927" y="18633"/>
                    <a:pt x="1606" y="19971"/>
                  </a:cubicBezTo>
                  <a:cubicBezTo>
                    <a:pt x="1526" y="20328"/>
                    <a:pt x="1472" y="20703"/>
                    <a:pt x="1445" y="21069"/>
                  </a:cubicBezTo>
                  <a:lnTo>
                    <a:pt x="29038" y="21069"/>
                  </a:lnTo>
                  <a:cubicBezTo>
                    <a:pt x="29725" y="20399"/>
                    <a:pt x="30323" y="19490"/>
                    <a:pt x="30082" y="18535"/>
                  </a:cubicBezTo>
                  <a:cubicBezTo>
                    <a:pt x="29761" y="17286"/>
                    <a:pt x="28164" y="16840"/>
                    <a:pt x="27905" y="15573"/>
                  </a:cubicBezTo>
                  <a:cubicBezTo>
                    <a:pt x="27646" y="14324"/>
                    <a:pt x="28851" y="13245"/>
                    <a:pt x="28878" y="11969"/>
                  </a:cubicBezTo>
                  <a:cubicBezTo>
                    <a:pt x="28904" y="11148"/>
                    <a:pt x="28414" y="10390"/>
                    <a:pt x="27780" y="9953"/>
                  </a:cubicBezTo>
                  <a:cubicBezTo>
                    <a:pt x="27156" y="9525"/>
                    <a:pt x="26397" y="9382"/>
                    <a:pt x="25657" y="9320"/>
                  </a:cubicBezTo>
                  <a:cubicBezTo>
                    <a:pt x="25363" y="9296"/>
                    <a:pt x="25068" y="9284"/>
                    <a:pt x="24773" y="9284"/>
                  </a:cubicBezTo>
                  <a:cubicBezTo>
                    <a:pt x="24066" y="9284"/>
                    <a:pt x="23358" y="9353"/>
                    <a:pt x="22660" y="9498"/>
                  </a:cubicBezTo>
                  <a:cubicBezTo>
                    <a:pt x="21712" y="9688"/>
                    <a:pt x="20757" y="10013"/>
                    <a:pt x="19802" y="10013"/>
                  </a:cubicBezTo>
                  <a:cubicBezTo>
                    <a:pt x="19633" y="10013"/>
                    <a:pt x="19465" y="10003"/>
                    <a:pt x="19296" y="9980"/>
                  </a:cubicBezTo>
                  <a:cubicBezTo>
                    <a:pt x="18850" y="9917"/>
                    <a:pt x="18404" y="9766"/>
                    <a:pt x="18047" y="9462"/>
                  </a:cubicBezTo>
                  <a:cubicBezTo>
                    <a:pt x="17583" y="9061"/>
                    <a:pt x="17307" y="8436"/>
                    <a:pt x="17120" y="7812"/>
                  </a:cubicBezTo>
                  <a:cubicBezTo>
                    <a:pt x="16593" y="6099"/>
                    <a:pt x="16522" y="4190"/>
                    <a:pt x="15648" y="2656"/>
                  </a:cubicBezTo>
                  <a:cubicBezTo>
                    <a:pt x="14648" y="894"/>
                    <a:pt x="12709" y="0"/>
                    <a:pt x="10817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 rot="-9899994">
              <a:off x="-1544441" y="-991831"/>
              <a:ext cx="4319669" cy="2059762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 rot="5399867">
              <a:off x="5124674" y="3386986"/>
              <a:ext cx="3352720" cy="5579648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2438950" y="2558390"/>
            <a:ext cx="426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 idx="2" hasCustomPrompt="1"/>
          </p:nvPr>
        </p:nvSpPr>
        <p:spPr>
          <a:xfrm>
            <a:off x="3967650" y="1483578"/>
            <a:ext cx="120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2438950" y="3387315"/>
            <a:ext cx="42660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21" name="Google Shape;121;p16"/>
          <p:cNvGrpSpPr/>
          <p:nvPr/>
        </p:nvGrpSpPr>
        <p:grpSpPr>
          <a:xfrm>
            <a:off x="-1841031" y="-1160537"/>
            <a:ext cx="12122369" cy="8850883"/>
            <a:chOff x="-1841031" y="-1160537"/>
            <a:chExt cx="12122369" cy="8850883"/>
          </a:xfrm>
        </p:grpSpPr>
        <p:sp>
          <p:nvSpPr>
            <p:cNvPr id="122" name="Google Shape;122;p16"/>
            <p:cNvSpPr/>
            <p:nvPr/>
          </p:nvSpPr>
          <p:spPr>
            <a:xfrm rot="10358358" flipH="1">
              <a:off x="6633530" y="-838262"/>
              <a:ext cx="3506605" cy="2429712"/>
            </a:xfrm>
            <a:custGeom>
              <a:avLst/>
              <a:gdLst/>
              <a:ahLst/>
              <a:cxnLst/>
              <a:rect l="l" t="t" r="r" b="b"/>
              <a:pathLst>
                <a:path w="30324" h="21066" extrusionOk="0">
                  <a:moveTo>
                    <a:pt x="19522" y="0"/>
                  </a:moveTo>
                  <a:cubicBezTo>
                    <a:pt x="17627" y="0"/>
                    <a:pt x="15686" y="886"/>
                    <a:pt x="14676" y="2653"/>
                  </a:cubicBezTo>
                  <a:cubicBezTo>
                    <a:pt x="13801" y="4187"/>
                    <a:pt x="13739" y="6096"/>
                    <a:pt x="13204" y="7818"/>
                  </a:cubicBezTo>
                  <a:cubicBezTo>
                    <a:pt x="13016" y="8434"/>
                    <a:pt x="12749" y="9058"/>
                    <a:pt x="12276" y="9460"/>
                  </a:cubicBezTo>
                  <a:cubicBezTo>
                    <a:pt x="11919" y="9763"/>
                    <a:pt x="11473" y="9915"/>
                    <a:pt x="11027" y="9977"/>
                  </a:cubicBezTo>
                  <a:cubicBezTo>
                    <a:pt x="10858" y="10000"/>
                    <a:pt x="10690" y="10010"/>
                    <a:pt x="10521" y="10010"/>
                  </a:cubicBezTo>
                  <a:cubicBezTo>
                    <a:pt x="9566" y="10010"/>
                    <a:pt x="8612" y="9685"/>
                    <a:pt x="7664" y="9495"/>
                  </a:cubicBezTo>
                  <a:cubicBezTo>
                    <a:pt x="6954" y="9355"/>
                    <a:pt x="6236" y="9283"/>
                    <a:pt x="5518" y="9283"/>
                  </a:cubicBezTo>
                  <a:cubicBezTo>
                    <a:pt x="5234" y="9283"/>
                    <a:pt x="4950" y="9294"/>
                    <a:pt x="4666" y="9317"/>
                  </a:cubicBezTo>
                  <a:cubicBezTo>
                    <a:pt x="3926" y="9379"/>
                    <a:pt x="3176" y="9531"/>
                    <a:pt x="2543" y="9959"/>
                  </a:cubicBezTo>
                  <a:cubicBezTo>
                    <a:pt x="1910" y="10387"/>
                    <a:pt x="1419" y="11146"/>
                    <a:pt x="1446" y="11966"/>
                  </a:cubicBezTo>
                  <a:cubicBezTo>
                    <a:pt x="1472" y="13242"/>
                    <a:pt x="2677" y="14322"/>
                    <a:pt x="2418" y="15571"/>
                  </a:cubicBezTo>
                  <a:cubicBezTo>
                    <a:pt x="2159" y="16837"/>
                    <a:pt x="571" y="17292"/>
                    <a:pt x="250" y="18541"/>
                  </a:cubicBezTo>
                  <a:cubicBezTo>
                    <a:pt x="1" y="19487"/>
                    <a:pt x="598" y="20397"/>
                    <a:pt x="1294" y="21066"/>
                  </a:cubicBezTo>
                  <a:lnTo>
                    <a:pt x="28887" y="21066"/>
                  </a:lnTo>
                  <a:cubicBezTo>
                    <a:pt x="28860" y="20700"/>
                    <a:pt x="28798" y="20325"/>
                    <a:pt x="28717" y="19978"/>
                  </a:cubicBezTo>
                  <a:cubicBezTo>
                    <a:pt x="28405" y="18630"/>
                    <a:pt x="27781" y="17417"/>
                    <a:pt x="27272" y="16150"/>
                  </a:cubicBezTo>
                  <a:cubicBezTo>
                    <a:pt x="27201" y="15972"/>
                    <a:pt x="27138" y="15785"/>
                    <a:pt x="27138" y="15588"/>
                  </a:cubicBezTo>
                  <a:cubicBezTo>
                    <a:pt x="27138" y="15017"/>
                    <a:pt x="27691" y="14687"/>
                    <a:pt x="28111" y="14366"/>
                  </a:cubicBezTo>
                  <a:cubicBezTo>
                    <a:pt x="29833" y="13099"/>
                    <a:pt x="30323" y="10396"/>
                    <a:pt x="29690" y="8220"/>
                  </a:cubicBezTo>
                  <a:cubicBezTo>
                    <a:pt x="29056" y="6034"/>
                    <a:pt x="27540" y="4312"/>
                    <a:pt x="25907" y="2921"/>
                  </a:cubicBezTo>
                  <a:cubicBezTo>
                    <a:pt x="24230" y="1493"/>
                    <a:pt x="22312" y="289"/>
                    <a:pt x="20207" y="39"/>
                  </a:cubicBezTo>
                  <a:cubicBezTo>
                    <a:pt x="19980" y="13"/>
                    <a:pt x="19751" y="0"/>
                    <a:pt x="19522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-458950" y="3672804"/>
              <a:ext cx="3219317" cy="2217828"/>
            </a:xfrm>
            <a:custGeom>
              <a:avLst/>
              <a:gdLst/>
              <a:ahLst/>
              <a:cxnLst/>
              <a:rect l="l" t="t" r="r" b="b"/>
              <a:pathLst>
                <a:path w="30323" h="21069" extrusionOk="0">
                  <a:moveTo>
                    <a:pt x="10817" y="0"/>
                  </a:moveTo>
                  <a:cubicBezTo>
                    <a:pt x="10582" y="0"/>
                    <a:pt x="10348" y="14"/>
                    <a:pt x="10117" y="42"/>
                  </a:cubicBezTo>
                  <a:cubicBezTo>
                    <a:pt x="8011" y="292"/>
                    <a:pt x="6093" y="1496"/>
                    <a:pt x="4425" y="2923"/>
                  </a:cubicBezTo>
                  <a:cubicBezTo>
                    <a:pt x="2783" y="4315"/>
                    <a:pt x="1267" y="6037"/>
                    <a:pt x="633" y="8222"/>
                  </a:cubicBezTo>
                  <a:cubicBezTo>
                    <a:pt x="0" y="10399"/>
                    <a:pt x="491" y="13102"/>
                    <a:pt x="2213" y="14369"/>
                  </a:cubicBezTo>
                  <a:cubicBezTo>
                    <a:pt x="2641" y="14690"/>
                    <a:pt x="3185" y="15020"/>
                    <a:pt x="3185" y="15591"/>
                  </a:cubicBezTo>
                  <a:cubicBezTo>
                    <a:pt x="3194" y="15787"/>
                    <a:pt x="3122" y="15966"/>
                    <a:pt x="3051" y="16144"/>
                  </a:cubicBezTo>
                  <a:cubicBezTo>
                    <a:pt x="2543" y="17411"/>
                    <a:pt x="1927" y="18633"/>
                    <a:pt x="1606" y="19971"/>
                  </a:cubicBezTo>
                  <a:cubicBezTo>
                    <a:pt x="1526" y="20328"/>
                    <a:pt x="1472" y="20703"/>
                    <a:pt x="1445" y="21069"/>
                  </a:cubicBezTo>
                  <a:lnTo>
                    <a:pt x="29038" y="21069"/>
                  </a:lnTo>
                  <a:cubicBezTo>
                    <a:pt x="29725" y="20399"/>
                    <a:pt x="30323" y="19490"/>
                    <a:pt x="30082" y="18535"/>
                  </a:cubicBezTo>
                  <a:cubicBezTo>
                    <a:pt x="29761" y="17286"/>
                    <a:pt x="28164" y="16840"/>
                    <a:pt x="27905" y="15573"/>
                  </a:cubicBezTo>
                  <a:cubicBezTo>
                    <a:pt x="27646" y="14324"/>
                    <a:pt x="28851" y="13245"/>
                    <a:pt x="28878" y="11969"/>
                  </a:cubicBezTo>
                  <a:cubicBezTo>
                    <a:pt x="28904" y="11148"/>
                    <a:pt x="28414" y="10390"/>
                    <a:pt x="27780" y="9953"/>
                  </a:cubicBezTo>
                  <a:cubicBezTo>
                    <a:pt x="27156" y="9525"/>
                    <a:pt x="26397" y="9382"/>
                    <a:pt x="25657" y="9320"/>
                  </a:cubicBezTo>
                  <a:cubicBezTo>
                    <a:pt x="25363" y="9296"/>
                    <a:pt x="25068" y="9284"/>
                    <a:pt x="24773" y="9284"/>
                  </a:cubicBezTo>
                  <a:cubicBezTo>
                    <a:pt x="24066" y="9284"/>
                    <a:pt x="23358" y="9353"/>
                    <a:pt x="22660" y="9498"/>
                  </a:cubicBezTo>
                  <a:cubicBezTo>
                    <a:pt x="21712" y="9688"/>
                    <a:pt x="20757" y="10013"/>
                    <a:pt x="19802" y="10013"/>
                  </a:cubicBezTo>
                  <a:cubicBezTo>
                    <a:pt x="19633" y="10013"/>
                    <a:pt x="19465" y="10003"/>
                    <a:pt x="19296" y="9980"/>
                  </a:cubicBezTo>
                  <a:cubicBezTo>
                    <a:pt x="18850" y="9917"/>
                    <a:pt x="18404" y="9766"/>
                    <a:pt x="18047" y="9462"/>
                  </a:cubicBezTo>
                  <a:cubicBezTo>
                    <a:pt x="17583" y="9061"/>
                    <a:pt x="17307" y="8436"/>
                    <a:pt x="17120" y="7812"/>
                  </a:cubicBezTo>
                  <a:cubicBezTo>
                    <a:pt x="16593" y="6099"/>
                    <a:pt x="16522" y="4190"/>
                    <a:pt x="15648" y="2656"/>
                  </a:cubicBezTo>
                  <a:cubicBezTo>
                    <a:pt x="14648" y="894"/>
                    <a:pt x="12709" y="0"/>
                    <a:pt x="10817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 rot="-9899991">
              <a:off x="-1630805" y="-767843"/>
              <a:ext cx="3305637" cy="2059762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 rot="5399867">
              <a:off x="6434595" y="4111724"/>
              <a:ext cx="3352720" cy="3804523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16"/>
          <p:cNvGrpSpPr/>
          <p:nvPr/>
        </p:nvGrpSpPr>
        <p:grpSpPr>
          <a:xfrm>
            <a:off x="7117826" y="1247361"/>
            <a:ext cx="4266026" cy="2250613"/>
            <a:chOff x="7117826" y="1247361"/>
            <a:chExt cx="4266026" cy="2250613"/>
          </a:xfrm>
        </p:grpSpPr>
        <p:sp>
          <p:nvSpPr>
            <p:cNvPr id="127" name="Google Shape;127;p16"/>
            <p:cNvSpPr/>
            <p:nvPr/>
          </p:nvSpPr>
          <p:spPr>
            <a:xfrm flipH="1">
              <a:off x="7189542" y="1524000"/>
              <a:ext cx="3265711" cy="1846593"/>
            </a:xfrm>
            <a:custGeom>
              <a:avLst/>
              <a:gdLst/>
              <a:ahLst/>
              <a:cxnLst/>
              <a:rect l="l" t="t" r="r" b="b"/>
              <a:pathLst>
                <a:path w="30323" h="21069" extrusionOk="0">
                  <a:moveTo>
                    <a:pt x="10817" y="0"/>
                  </a:moveTo>
                  <a:cubicBezTo>
                    <a:pt x="10582" y="0"/>
                    <a:pt x="10348" y="14"/>
                    <a:pt x="10117" y="42"/>
                  </a:cubicBezTo>
                  <a:cubicBezTo>
                    <a:pt x="8011" y="292"/>
                    <a:pt x="6093" y="1496"/>
                    <a:pt x="4425" y="2923"/>
                  </a:cubicBezTo>
                  <a:cubicBezTo>
                    <a:pt x="2783" y="4315"/>
                    <a:pt x="1267" y="6037"/>
                    <a:pt x="633" y="8222"/>
                  </a:cubicBezTo>
                  <a:cubicBezTo>
                    <a:pt x="0" y="10399"/>
                    <a:pt x="491" y="13102"/>
                    <a:pt x="2213" y="14369"/>
                  </a:cubicBezTo>
                  <a:cubicBezTo>
                    <a:pt x="2641" y="14690"/>
                    <a:pt x="3185" y="15020"/>
                    <a:pt x="3185" y="15591"/>
                  </a:cubicBezTo>
                  <a:cubicBezTo>
                    <a:pt x="3194" y="15787"/>
                    <a:pt x="3122" y="15966"/>
                    <a:pt x="3051" y="16144"/>
                  </a:cubicBezTo>
                  <a:cubicBezTo>
                    <a:pt x="2543" y="17411"/>
                    <a:pt x="1927" y="18633"/>
                    <a:pt x="1606" y="19971"/>
                  </a:cubicBezTo>
                  <a:cubicBezTo>
                    <a:pt x="1526" y="20328"/>
                    <a:pt x="1472" y="20703"/>
                    <a:pt x="1445" y="21069"/>
                  </a:cubicBezTo>
                  <a:lnTo>
                    <a:pt x="29038" y="21069"/>
                  </a:lnTo>
                  <a:cubicBezTo>
                    <a:pt x="29725" y="20399"/>
                    <a:pt x="30323" y="19490"/>
                    <a:pt x="30082" y="18535"/>
                  </a:cubicBezTo>
                  <a:cubicBezTo>
                    <a:pt x="29761" y="17286"/>
                    <a:pt x="28164" y="16840"/>
                    <a:pt x="27905" y="15573"/>
                  </a:cubicBezTo>
                  <a:cubicBezTo>
                    <a:pt x="27646" y="14324"/>
                    <a:pt x="28851" y="13245"/>
                    <a:pt x="28878" y="11969"/>
                  </a:cubicBezTo>
                  <a:cubicBezTo>
                    <a:pt x="28904" y="11148"/>
                    <a:pt x="28414" y="10390"/>
                    <a:pt x="27780" y="9953"/>
                  </a:cubicBezTo>
                  <a:cubicBezTo>
                    <a:pt x="27156" y="9525"/>
                    <a:pt x="26397" y="9382"/>
                    <a:pt x="25657" y="9320"/>
                  </a:cubicBezTo>
                  <a:cubicBezTo>
                    <a:pt x="25363" y="9296"/>
                    <a:pt x="25068" y="9284"/>
                    <a:pt x="24773" y="9284"/>
                  </a:cubicBezTo>
                  <a:cubicBezTo>
                    <a:pt x="24066" y="9284"/>
                    <a:pt x="23358" y="9353"/>
                    <a:pt x="22660" y="9498"/>
                  </a:cubicBezTo>
                  <a:cubicBezTo>
                    <a:pt x="21712" y="9688"/>
                    <a:pt x="20757" y="10013"/>
                    <a:pt x="19802" y="10013"/>
                  </a:cubicBezTo>
                  <a:cubicBezTo>
                    <a:pt x="19633" y="10013"/>
                    <a:pt x="19465" y="10003"/>
                    <a:pt x="19296" y="9980"/>
                  </a:cubicBezTo>
                  <a:cubicBezTo>
                    <a:pt x="18850" y="9917"/>
                    <a:pt x="18404" y="9766"/>
                    <a:pt x="18047" y="9462"/>
                  </a:cubicBezTo>
                  <a:cubicBezTo>
                    <a:pt x="17583" y="9061"/>
                    <a:pt x="17307" y="8436"/>
                    <a:pt x="17120" y="7812"/>
                  </a:cubicBezTo>
                  <a:cubicBezTo>
                    <a:pt x="16593" y="6099"/>
                    <a:pt x="16522" y="4190"/>
                    <a:pt x="15648" y="2656"/>
                  </a:cubicBezTo>
                  <a:cubicBezTo>
                    <a:pt x="14648" y="894"/>
                    <a:pt x="12709" y="0"/>
                    <a:pt x="10817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" name="Google Shape;128;p16"/>
            <p:cNvGrpSpPr/>
            <p:nvPr/>
          </p:nvGrpSpPr>
          <p:grpSpPr>
            <a:xfrm>
              <a:off x="8029150" y="1247361"/>
              <a:ext cx="1208690" cy="2133727"/>
              <a:chOff x="1002316" y="4007272"/>
              <a:chExt cx="282101" cy="497964"/>
            </a:xfrm>
          </p:grpSpPr>
          <p:sp>
            <p:nvSpPr>
              <p:cNvPr id="129" name="Google Shape;129;p16"/>
              <p:cNvSpPr/>
              <p:nvPr/>
            </p:nvSpPr>
            <p:spPr>
              <a:xfrm>
                <a:off x="1036965" y="4007272"/>
                <a:ext cx="143448" cy="314400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5907" extrusionOk="0">
                    <a:moveTo>
                      <a:pt x="167" y="0"/>
                    </a:moveTo>
                    <a:cubicBezTo>
                      <a:pt x="126" y="0"/>
                      <a:pt x="84" y="17"/>
                      <a:pt x="54" y="51"/>
                    </a:cubicBezTo>
                    <a:cubicBezTo>
                      <a:pt x="0" y="104"/>
                      <a:pt x="0" y="176"/>
                      <a:pt x="36" y="238"/>
                    </a:cubicBezTo>
                    <a:cubicBezTo>
                      <a:pt x="652" y="1202"/>
                      <a:pt x="1223" y="4047"/>
                      <a:pt x="1223" y="4047"/>
                    </a:cubicBezTo>
                    <a:cubicBezTo>
                      <a:pt x="1223" y="4047"/>
                      <a:pt x="1205" y="4806"/>
                      <a:pt x="1517" y="5341"/>
                    </a:cubicBezTo>
                    <a:cubicBezTo>
                      <a:pt x="1808" y="5834"/>
                      <a:pt x="2278" y="5906"/>
                      <a:pt x="2528" y="5906"/>
                    </a:cubicBezTo>
                    <a:cubicBezTo>
                      <a:pt x="2630" y="5906"/>
                      <a:pt x="2695" y="5894"/>
                      <a:pt x="2695" y="5894"/>
                    </a:cubicBezTo>
                    <a:lnTo>
                      <a:pt x="1579" y="4065"/>
                    </a:lnTo>
                    <a:cubicBezTo>
                      <a:pt x="1579" y="4065"/>
                      <a:pt x="1410" y="3396"/>
                      <a:pt x="1151" y="2379"/>
                    </a:cubicBezTo>
                    <a:cubicBezTo>
                      <a:pt x="973" y="1666"/>
                      <a:pt x="518" y="542"/>
                      <a:pt x="304" y="87"/>
                    </a:cubicBezTo>
                    <a:cubicBezTo>
                      <a:pt x="278" y="30"/>
                      <a:pt x="223" y="0"/>
                      <a:pt x="167" y="0"/>
                    </a:cubicBezTo>
                    <a:close/>
                  </a:path>
                </a:pathLst>
              </a:custGeom>
              <a:solidFill>
                <a:srgbClr val="6046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6"/>
              <p:cNvSpPr/>
              <p:nvPr/>
            </p:nvSpPr>
            <p:spPr>
              <a:xfrm>
                <a:off x="1002316" y="4196197"/>
                <a:ext cx="208492" cy="309039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4997" extrusionOk="0">
                    <a:moveTo>
                      <a:pt x="214" y="1"/>
                    </a:moveTo>
                    <a:cubicBezTo>
                      <a:pt x="330" y="242"/>
                      <a:pt x="375" y="509"/>
                      <a:pt x="357" y="777"/>
                    </a:cubicBezTo>
                    <a:lnTo>
                      <a:pt x="0" y="4996"/>
                    </a:lnTo>
                    <a:lnTo>
                      <a:pt x="3917" y="4996"/>
                    </a:lnTo>
                    <a:lnTo>
                      <a:pt x="3640" y="366"/>
                    </a:lnTo>
                    <a:lnTo>
                      <a:pt x="3747" y="366"/>
                    </a:lnTo>
                    <a:lnTo>
                      <a:pt x="3747" y="1"/>
                    </a:lnTo>
                    <a:close/>
                  </a:path>
                </a:pathLst>
              </a:custGeom>
              <a:solidFill>
                <a:srgbClr val="71B9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>
                <a:off x="1075872" y="4195641"/>
                <a:ext cx="208545" cy="309596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5006" extrusionOk="0">
                    <a:moveTo>
                      <a:pt x="572" y="1"/>
                    </a:moveTo>
                    <a:cubicBezTo>
                      <a:pt x="385" y="251"/>
                      <a:pt x="269" y="545"/>
                      <a:pt x="251" y="857"/>
                    </a:cubicBezTo>
                    <a:lnTo>
                      <a:pt x="1" y="5005"/>
                    </a:lnTo>
                    <a:lnTo>
                      <a:pt x="3917" y="5005"/>
                    </a:lnTo>
                    <a:lnTo>
                      <a:pt x="3668" y="848"/>
                    </a:lnTo>
                    <a:cubicBezTo>
                      <a:pt x="3650" y="545"/>
                      <a:pt x="3739" y="242"/>
                      <a:pt x="39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" name="Google Shape;132;p16"/>
            <p:cNvSpPr/>
            <p:nvPr/>
          </p:nvSpPr>
          <p:spPr>
            <a:xfrm>
              <a:off x="9307830" y="3199945"/>
              <a:ext cx="77819" cy="139433"/>
            </a:xfrm>
            <a:custGeom>
              <a:avLst/>
              <a:gdLst/>
              <a:ahLst/>
              <a:cxnLst/>
              <a:rect l="l" t="t" r="r" b="b"/>
              <a:pathLst>
                <a:path w="394" h="706" extrusionOk="0"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" y="18"/>
                    <a:pt x="63" y="179"/>
                    <a:pt x="161" y="375"/>
                  </a:cubicBezTo>
                  <a:cubicBezTo>
                    <a:pt x="257" y="566"/>
                    <a:pt x="352" y="706"/>
                    <a:pt x="374" y="706"/>
                  </a:cubicBezTo>
                  <a:cubicBezTo>
                    <a:pt x="374" y="706"/>
                    <a:pt x="375" y="705"/>
                    <a:pt x="375" y="705"/>
                  </a:cubicBezTo>
                  <a:cubicBezTo>
                    <a:pt x="393" y="696"/>
                    <a:pt x="331" y="536"/>
                    <a:pt x="233" y="339"/>
                  </a:cubicBezTo>
                  <a:cubicBezTo>
                    <a:pt x="137" y="149"/>
                    <a:pt x="42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133;p16"/>
            <p:cNvGrpSpPr/>
            <p:nvPr/>
          </p:nvGrpSpPr>
          <p:grpSpPr>
            <a:xfrm>
              <a:off x="8632807" y="2412351"/>
              <a:ext cx="2096871" cy="944604"/>
              <a:chOff x="8724532" y="2412351"/>
              <a:chExt cx="2096871" cy="944604"/>
            </a:xfrm>
          </p:grpSpPr>
          <p:sp>
            <p:nvSpPr>
              <p:cNvPr id="134" name="Google Shape;134;p16"/>
              <p:cNvSpPr/>
              <p:nvPr/>
            </p:nvSpPr>
            <p:spPr>
              <a:xfrm>
                <a:off x="9809954" y="2433483"/>
                <a:ext cx="101144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1025" extrusionOk="0">
                    <a:moveTo>
                      <a:pt x="3283" y="1"/>
                    </a:moveTo>
                    <a:cubicBezTo>
                      <a:pt x="2667" y="10"/>
                      <a:pt x="2105" y="19"/>
                      <a:pt x="1642" y="19"/>
                    </a:cubicBezTo>
                    <a:cubicBezTo>
                      <a:pt x="1169" y="28"/>
                      <a:pt x="794" y="36"/>
                      <a:pt x="526" y="45"/>
                    </a:cubicBezTo>
                    <a:cubicBezTo>
                      <a:pt x="268" y="54"/>
                      <a:pt x="125" y="63"/>
                      <a:pt x="125" y="81"/>
                    </a:cubicBezTo>
                    <a:cubicBezTo>
                      <a:pt x="125" y="90"/>
                      <a:pt x="268" y="99"/>
                      <a:pt x="526" y="108"/>
                    </a:cubicBezTo>
                    <a:cubicBezTo>
                      <a:pt x="794" y="117"/>
                      <a:pt x="1169" y="126"/>
                      <a:pt x="1642" y="135"/>
                    </a:cubicBezTo>
                    <a:cubicBezTo>
                      <a:pt x="2105" y="144"/>
                      <a:pt x="2667" y="144"/>
                      <a:pt x="3283" y="152"/>
                    </a:cubicBezTo>
                    <a:cubicBezTo>
                      <a:pt x="3595" y="152"/>
                      <a:pt x="3916" y="152"/>
                      <a:pt x="4255" y="161"/>
                    </a:cubicBezTo>
                    <a:lnTo>
                      <a:pt x="4639" y="161"/>
                    </a:lnTo>
                    <a:cubicBezTo>
                      <a:pt x="4684" y="161"/>
                      <a:pt x="4710" y="161"/>
                      <a:pt x="4746" y="170"/>
                    </a:cubicBezTo>
                    <a:cubicBezTo>
                      <a:pt x="4817" y="188"/>
                      <a:pt x="4880" y="224"/>
                      <a:pt x="4916" y="277"/>
                    </a:cubicBezTo>
                    <a:cubicBezTo>
                      <a:pt x="4942" y="331"/>
                      <a:pt x="4951" y="393"/>
                      <a:pt x="4916" y="447"/>
                    </a:cubicBezTo>
                    <a:cubicBezTo>
                      <a:pt x="4880" y="509"/>
                      <a:pt x="4817" y="545"/>
                      <a:pt x="4755" y="563"/>
                    </a:cubicBezTo>
                    <a:cubicBezTo>
                      <a:pt x="4719" y="572"/>
                      <a:pt x="4684" y="581"/>
                      <a:pt x="4648" y="581"/>
                    </a:cubicBezTo>
                    <a:lnTo>
                      <a:pt x="3024" y="581"/>
                    </a:lnTo>
                    <a:cubicBezTo>
                      <a:pt x="2409" y="590"/>
                      <a:pt x="1856" y="599"/>
                      <a:pt x="1383" y="599"/>
                    </a:cubicBezTo>
                    <a:lnTo>
                      <a:pt x="1338" y="599"/>
                    </a:lnTo>
                    <a:lnTo>
                      <a:pt x="1285" y="607"/>
                    </a:lnTo>
                    <a:cubicBezTo>
                      <a:pt x="1258" y="616"/>
                      <a:pt x="1222" y="616"/>
                      <a:pt x="1195" y="625"/>
                    </a:cubicBezTo>
                    <a:cubicBezTo>
                      <a:pt x="1142" y="643"/>
                      <a:pt x="1088" y="670"/>
                      <a:pt x="1035" y="688"/>
                    </a:cubicBezTo>
                    <a:cubicBezTo>
                      <a:pt x="937" y="732"/>
                      <a:pt x="856" y="786"/>
                      <a:pt x="767" y="822"/>
                    </a:cubicBezTo>
                    <a:cubicBezTo>
                      <a:pt x="624" y="893"/>
                      <a:pt x="487" y="958"/>
                      <a:pt x="383" y="958"/>
                    </a:cubicBezTo>
                    <a:cubicBezTo>
                      <a:pt x="371" y="958"/>
                      <a:pt x="359" y="957"/>
                      <a:pt x="348" y="955"/>
                    </a:cubicBezTo>
                    <a:cubicBezTo>
                      <a:pt x="294" y="946"/>
                      <a:pt x="241" y="911"/>
                      <a:pt x="196" y="884"/>
                    </a:cubicBezTo>
                    <a:cubicBezTo>
                      <a:pt x="161" y="857"/>
                      <a:pt x="125" y="839"/>
                      <a:pt x="98" y="813"/>
                    </a:cubicBezTo>
                    <a:cubicBezTo>
                      <a:pt x="52" y="782"/>
                      <a:pt x="19" y="757"/>
                      <a:pt x="11" y="757"/>
                    </a:cubicBezTo>
                    <a:cubicBezTo>
                      <a:pt x="10" y="757"/>
                      <a:pt x="9" y="758"/>
                      <a:pt x="9" y="759"/>
                    </a:cubicBezTo>
                    <a:cubicBezTo>
                      <a:pt x="0" y="759"/>
                      <a:pt x="27" y="786"/>
                      <a:pt x="71" y="839"/>
                    </a:cubicBezTo>
                    <a:cubicBezTo>
                      <a:pt x="98" y="866"/>
                      <a:pt x="134" y="893"/>
                      <a:pt x="170" y="929"/>
                    </a:cubicBezTo>
                    <a:cubicBezTo>
                      <a:pt x="214" y="955"/>
                      <a:pt x="259" y="1000"/>
                      <a:pt x="330" y="1018"/>
                    </a:cubicBezTo>
                    <a:cubicBezTo>
                      <a:pt x="354" y="1022"/>
                      <a:pt x="379" y="1024"/>
                      <a:pt x="404" y="1024"/>
                    </a:cubicBezTo>
                    <a:cubicBezTo>
                      <a:pt x="533" y="1024"/>
                      <a:pt x="670" y="969"/>
                      <a:pt x="812" y="902"/>
                    </a:cubicBezTo>
                    <a:cubicBezTo>
                      <a:pt x="892" y="866"/>
                      <a:pt x="981" y="822"/>
                      <a:pt x="1079" y="786"/>
                    </a:cubicBezTo>
                    <a:cubicBezTo>
                      <a:pt x="1167" y="746"/>
                      <a:pt x="1255" y="713"/>
                      <a:pt x="1350" y="713"/>
                    </a:cubicBezTo>
                    <a:cubicBezTo>
                      <a:pt x="1361" y="713"/>
                      <a:pt x="1372" y="714"/>
                      <a:pt x="1383" y="714"/>
                    </a:cubicBezTo>
                    <a:cubicBezTo>
                      <a:pt x="1856" y="723"/>
                      <a:pt x="2409" y="723"/>
                      <a:pt x="3024" y="732"/>
                    </a:cubicBezTo>
                    <a:cubicBezTo>
                      <a:pt x="3337" y="732"/>
                      <a:pt x="3658" y="732"/>
                      <a:pt x="3997" y="741"/>
                    </a:cubicBezTo>
                    <a:lnTo>
                      <a:pt x="4648" y="741"/>
                    </a:lnTo>
                    <a:cubicBezTo>
                      <a:pt x="4693" y="741"/>
                      <a:pt x="4746" y="732"/>
                      <a:pt x="4800" y="723"/>
                    </a:cubicBezTo>
                    <a:cubicBezTo>
                      <a:pt x="4898" y="697"/>
                      <a:pt x="4996" y="634"/>
                      <a:pt x="5058" y="536"/>
                    </a:cubicBezTo>
                    <a:cubicBezTo>
                      <a:pt x="5121" y="429"/>
                      <a:pt x="5112" y="295"/>
                      <a:pt x="5049" y="197"/>
                    </a:cubicBezTo>
                    <a:cubicBezTo>
                      <a:pt x="4987" y="99"/>
                      <a:pt x="4889" y="36"/>
                      <a:pt x="4791" y="19"/>
                    </a:cubicBezTo>
                    <a:cubicBezTo>
                      <a:pt x="4737" y="1"/>
                      <a:pt x="4684" y="1"/>
                      <a:pt x="46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8805702" y="2412351"/>
                <a:ext cx="1037915" cy="808950"/>
              </a:xfrm>
              <a:custGeom>
                <a:avLst/>
                <a:gdLst/>
                <a:ahLst/>
                <a:cxnLst/>
                <a:rect l="l" t="t" r="r" b="b"/>
                <a:pathLst>
                  <a:path w="5255" h="4096" extrusionOk="0">
                    <a:moveTo>
                      <a:pt x="0" y="1"/>
                    </a:moveTo>
                    <a:lnTo>
                      <a:pt x="0" y="2936"/>
                    </a:lnTo>
                    <a:cubicBezTo>
                      <a:pt x="0" y="3569"/>
                      <a:pt x="526" y="4095"/>
                      <a:pt x="1169" y="4095"/>
                    </a:cubicBezTo>
                    <a:lnTo>
                      <a:pt x="4095" y="4095"/>
                    </a:lnTo>
                    <a:cubicBezTo>
                      <a:pt x="4737" y="4095"/>
                      <a:pt x="5255" y="3569"/>
                      <a:pt x="5255" y="2936"/>
                    </a:cubicBezTo>
                    <a:lnTo>
                      <a:pt x="525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9634437" y="2415941"/>
                <a:ext cx="1060826" cy="40684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206" extrusionOk="0">
                    <a:moveTo>
                      <a:pt x="1" y="1"/>
                    </a:moveTo>
                    <a:lnTo>
                      <a:pt x="1" y="206"/>
                    </a:lnTo>
                    <a:lnTo>
                      <a:pt x="5371" y="206"/>
                    </a:lnTo>
                    <a:lnTo>
                      <a:pt x="53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8724532" y="3210412"/>
                <a:ext cx="1453871" cy="146543"/>
              </a:xfrm>
              <a:custGeom>
                <a:avLst/>
                <a:gdLst/>
                <a:ahLst/>
                <a:cxnLst/>
                <a:rect l="l" t="t" r="r" b="b"/>
                <a:pathLst>
                  <a:path w="7361" h="742" extrusionOk="0">
                    <a:moveTo>
                      <a:pt x="1" y="1"/>
                    </a:moveTo>
                    <a:lnTo>
                      <a:pt x="1" y="741"/>
                    </a:lnTo>
                    <a:lnTo>
                      <a:pt x="7361" y="741"/>
                    </a:lnTo>
                    <a:lnTo>
                      <a:pt x="73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16"/>
            <p:cNvGrpSpPr/>
            <p:nvPr/>
          </p:nvGrpSpPr>
          <p:grpSpPr>
            <a:xfrm>
              <a:off x="7317363" y="2554347"/>
              <a:ext cx="1378027" cy="802611"/>
              <a:chOff x="7390963" y="2554347"/>
              <a:chExt cx="1378027" cy="802611"/>
            </a:xfrm>
          </p:grpSpPr>
          <p:sp>
            <p:nvSpPr>
              <p:cNvPr id="139" name="Google Shape;139;p16"/>
              <p:cNvSpPr/>
              <p:nvPr/>
            </p:nvSpPr>
            <p:spPr>
              <a:xfrm>
                <a:off x="7600700" y="2554347"/>
                <a:ext cx="1031002" cy="741011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3752" extrusionOk="0">
                    <a:moveTo>
                      <a:pt x="2850" y="0"/>
                    </a:moveTo>
                    <a:cubicBezTo>
                      <a:pt x="2775" y="0"/>
                      <a:pt x="2699" y="1"/>
                      <a:pt x="2623" y="4"/>
                    </a:cubicBezTo>
                    <a:cubicBezTo>
                      <a:pt x="812" y="76"/>
                      <a:pt x="0" y="522"/>
                      <a:pt x="0" y="522"/>
                    </a:cubicBezTo>
                    <a:lnTo>
                      <a:pt x="598" y="995"/>
                    </a:lnTo>
                    <a:lnTo>
                      <a:pt x="2284" y="3751"/>
                    </a:lnTo>
                    <a:cubicBezTo>
                      <a:pt x="2284" y="3751"/>
                      <a:pt x="5130" y="3162"/>
                      <a:pt x="4996" y="2948"/>
                    </a:cubicBezTo>
                    <a:cubicBezTo>
                      <a:pt x="4862" y="2725"/>
                      <a:pt x="4630" y="1137"/>
                      <a:pt x="4925" y="1048"/>
                    </a:cubicBezTo>
                    <a:cubicBezTo>
                      <a:pt x="5219" y="959"/>
                      <a:pt x="5174" y="816"/>
                      <a:pt x="5174" y="816"/>
                    </a:cubicBezTo>
                    <a:cubicBezTo>
                      <a:pt x="5192" y="495"/>
                      <a:pt x="4568" y="272"/>
                      <a:pt x="4033" y="138"/>
                    </a:cubicBezTo>
                    <a:cubicBezTo>
                      <a:pt x="3643" y="41"/>
                      <a:pt x="3247" y="0"/>
                      <a:pt x="28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7484377" y="2594043"/>
                <a:ext cx="715579" cy="717311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3632" extrusionOk="0">
                    <a:moveTo>
                      <a:pt x="1833" y="1"/>
                    </a:moveTo>
                    <a:cubicBezTo>
                      <a:pt x="1211" y="1"/>
                      <a:pt x="678" y="232"/>
                      <a:pt x="438" y="428"/>
                    </a:cubicBezTo>
                    <a:cubicBezTo>
                      <a:pt x="0" y="794"/>
                      <a:pt x="411" y="883"/>
                      <a:pt x="554" y="1017"/>
                    </a:cubicBezTo>
                    <a:cubicBezTo>
                      <a:pt x="705" y="1150"/>
                      <a:pt x="589" y="1534"/>
                      <a:pt x="589" y="1534"/>
                    </a:cubicBezTo>
                    <a:cubicBezTo>
                      <a:pt x="589" y="1534"/>
                      <a:pt x="339" y="3006"/>
                      <a:pt x="304" y="3095"/>
                    </a:cubicBezTo>
                    <a:cubicBezTo>
                      <a:pt x="277" y="3193"/>
                      <a:pt x="545" y="3613"/>
                      <a:pt x="1820" y="3630"/>
                    </a:cubicBezTo>
                    <a:cubicBezTo>
                      <a:pt x="1863" y="3631"/>
                      <a:pt x="1904" y="3632"/>
                      <a:pt x="1944" y="3632"/>
                    </a:cubicBezTo>
                    <a:cubicBezTo>
                      <a:pt x="2931" y="3632"/>
                      <a:pt x="3308" y="3426"/>
                      <a:pt x="3266" y="3220"/>
                    </a:cubicBezTo>
                    <a:cubicBezTo>
                      <a:pt x="3221" y="2988"/>
                      <a:pt x="3078" y="1249"/>
                      <a:pt x="3435" y="1195"/>
                    </a:cubicBezTo>
                    <a:cubicBezTo>
                      <a:pt x="3605" y="1159"/>
                      <a:pt x="3622" y="1034"/>
                      <a:pt x="3596" y="910"/>
                    </a:cubicBezTo>
                    <a:cubicBezTo>
                      <a:pt x="3560" y="767"/>
                      <a:pt x="3471" y="642"/>
                      <a:pt x="3355" y="553"/>
                    </a:cubicBezTo>
                    <a:cubicBezTo>
                      <a:pt x="2858" y="142"/>
                      <a:pt x="2318" y="1"/>
                      <a:pt x="1833" y="1"/>
                    </a:cubicBezTo>
                    <a:close/>
                  </a:path>
                </a:pathLst>
              </a:custGeom>
              <a:solidFill>
                <a:srgbClr val="FCE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7390963" y="3120554"/>
                <a:ext cx="1378027" cy="236405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1197" extrusionOk="0">
                    <a:moveTo>
                      <a:pt x="1" y="1"/>
                    </a:moveTo>
                    <a:cubicBezTo>
                      <a:pt x="1" y="661"/>
                      <a:pt x="536" y="1196"/>
                      <a:pt x="1196" y="1196"/>
                    </a:cubicBezTo>
                    <a:lnTo>
                      <a:pt x="5790" y="1196"/>
                    </a:lnTo>
                    <a:cubicBezTo>
                      <a:pt x="6451" y="1196"/>
                      <a:pt x="6977" y="661"/>
                      <a:pt x="6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" name="Google Shape;142;p16"/>
            <p:cNvSpPr/>
            <p:nvPr/>
          </p:nvSpPr>
          <p:spPr>
            <a:xfrm>
              <a:off x="7117826" y="3358525"/>
              <a:ext cx="4266026" cy="139449"/>
            </a:xfrm>
            <a:custGeom>
              <a:avLst/>
              <a:gdLst/>
              <a:ahLst/>
              <a:cxnLst/>
              <a:rect l="l" t="t" r="r" b="b"/>
              <a:pathLst>
                <a:path w="28620" h="706" extrusionOk="0">
                  <a:moveTo>
                    <a:pt x="1" y="0"/>
                  </a:moveTo>
                  <a:lnTo>
                    <a:pt x="1" y="705"/>
                  </a:lnTo>
                  <a:lnTo>
                    <a:pt x="28620" y="705"/>
                  </a:lnTo>
                  <a:lnTo>
                    <a:pt x="286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16"/>
          <p:cNvGrpSpPr/>
          <p:nvPr/>
        </p:nvGrpSpPr>
        <p:grpSpPr>
          <a:xfrm>
            <a:off x="-1403344" y="1214977"/>
            <a:ext cx="3294186" cy="2282997"/>
            <a:chOff x="-1403344" y="1214977"/>
            <a:chExt cx="3294186" cy="2282997"/>
          </a:xfrm>
        </p:grpSpPr>
        <p:sp>
          <p:nvSpPr>
            <p:cNvPr id="144" name="Google Shape;144;p16"/>
            <p:cNvSpPr/>
            <p:nvPr/>
          </p:nvSpPr>
          <p:spPr>
            <a:xfrm>
              <a:off x="-1403344" y="1214977"/>
              <a:ext cx="3102574" cy="2155622"/>
            </a:xfrm>
            <a:custGeom>
              <a:avLst/>
              <a:gdLst/>
              <a:ahLst/>
              <a:cxnLst/>
              <a:rect l="l" t="t" r="r" b="b"/>
              <a:pathLst>
                <a:path w="30323" h="21069" extrusionOk="0">
                  <a:moveTo>
                    <a:pt x="10817" y="0"/>
                  </a:moveTo>
                  <a:cubicBezTo>
                    <a:pt x="10582" y="0"/>
                    <a:pt x="10348" y="14"/>
                    <a:pt x="10117" y="42"/>
                  </a:cubicBezTo>
                  <a:cubicBezTo>
                    <a:pt x="8011" y="292"/>
                    <a:pt x="6093" y="1496"/>
                    <a:pt x="4425" y="2923"/>
                  </a:cubicBezTo>
                  <a:cubicBezTo>
                    <a:pt x="2783" y="4315"/>
                    <a:pt x="1267" y="6037"/>
                    <a:pt x="633" y="8222"/>
                  </a:cubicBezTo>
                  <a:cubicBezTo>
                    <a:pt x="0" y="10399"/>
                    <a:pt x="491" y="13102"/>
                    <a:pt x="2213" y="14369"/>
                  </a:cubicBezTo>
                  <a:cubicBezTo>
                    <a:pt x="2641" y="14690"/>
                    <a:pt x="3185" y="15020"/>
                    <a:pt x="3185" y="15591"/>
                  </a:cubicBezTo>
                  <a:cubicBezTo>
                    <a:pt x="3194" y="15787"/>
                    <a:pt x="3122" y="15966"/>
                    <a:pt x="3051" y="16144"/>
                  </a:cubicBezTo>
                  <a:cubicBezTo>
                    <a:pt x="2543" y="17411"/>
                    <a:pt x="1927" y="18633"/>
                    <a:pt x="1606" y="19971"/>
                  </a:cubicBezTo>
                  <a:cubicBezTo>
                    <a:pt x="1526" y="20328"/>
                    <a:pt x="1472" y="20703"/>
                    <a:pt x="1445" y="21069"/>
                  </a:cubicBezTo>
                  <a:lnTo>
                    <a:pt x="29038" y="21069"/>
                  </a:lnTo>
                  <a:cubicBezTo>
                    <a:pt x="29725" y="20399"/>
                    <a:pt x="30323" y="19490"/>
                    <a:pt x="30082" y="18535"/>
                  </a:cubicBezTo>
                  <a:cubicBezTo>
                    <a:pt x="29761" y="17286"/>
                    <a:pt x="28164" y="16840"/>
                    <a:pt x="27905" y="15573"/>
                  </a:cubicBezTo>
                  <a:cubicBezTo>
                    <a:pt x="27646" y="14324"/>
                    <a:pt x="28851" y="13245"/>
                    <a:pt x="28878" y="11969"/>
                  </a:cubicBezTo>
                  <a:cubicBezTo>
                    <a:pt x="28904" y="11148"/>
                    <a:pt x="28414" y="10390"/>
                    <a:pt x="27780" y="9953"/>
                  </a:cubicBezTo>
                  <a:cubicBezTo>
                    <a:pt x="27156" y="9525"/>
                    <a:pt x="26397" y="9382"/>
                    <a:pt x="25657" y="9320"/>
                  </a:cubicBezTo>
                  <a:cubicBezTo>
                    <a:pt x="25363" y="9296"/>
                    <a:pt x="25068" y="9284"/>
                    <a:pt x="24773" y="9284"/>
                  </a:cubicBezTo>
                  <a:cubicBezTo>
                    <a:pt x="24066" y="9284"/>
                    <a:pt x="23358" y="9353"/>
                    <a:pt x="22660" y="9498"/>
                  </a:cubicBezTo>
                  <a:cubicBezTo>
                    <a:pt x="21712" y="9688"/>
                    <a:pt x="20757" y="10013"/>
                    <a:pt x="19802" y="10013"/>
                  </a:cubicBezTo>
                  <a:cubicBezTo>
                    <a:pt x="19633" y="10013"/>
                    <a:pt x="19465" y="10003"/>
                    <a:pt x="19296" y="9980"/>
                  </a:cubicBezTo>
                  <a:cubicBezTo>
                    <a:pt x="18850" y="9917"/>
                    <a:pt x="18404" y="9766"/>
                    <a:pt x="18047" y="9462"/>
                  </a:cubicBezTo>
                  <a:cubicBezTo>
                    <a:pt x="17583" y="9061"/>
                    <a:pt x="17307" y="8436"/>
                    <a:pt x="17120" y="7812"/>
                  </a:cubicBezTo>
                  <a:cubicBezTo>
                    <a:pt x="16593" y="6099"/>
                    <a:pt x="16522" y="4190"/>
                    <a:pt x="15648" y="2656"/>
                  </a:cubicBezTo>
                  <a:cubicBezTo>
                    <a:pt x="14648" y="894"/>
                    <a:pt x="12709" y="0"/>
                    <a:pt x="10817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" name="Google Shape;145;p16"/>
            <p:cNvGrpSpPr/>
            <p:nvPr/>
          </p:nvGrpSpPr>
          <p:grpSpPr>
            <a:xfrm>
              <a:off x="-1099948" y="1483570"/>
              <a:ext cx="2990790" cy="2014404"/>
              <a:chOff x="10058402" y="4374620"/>
              <a:chExt cx="2990790" cy="2014404"/>
            </a:xfrm>
          </p:grpSpPr>
          <p:sp>
            <p:nvSpPr>
              <p:cNvPr id="146" name="Google Shape;146;p16"/>
              <p:cNvSpPr/>
              <p:nvPr/>
            </p:nvSpPr>
            <p:spPr>
              <a:xfrm>
                <a:off x="11595198" y="4794289"/>
                <a:ext cx="637957" cy="1231792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6237" extrusionOk="0">
                    <a:moveTo>
                      <a:pt x="0" y="1"/>
                    </a:moveTo>
                    <a:lnTo>
                      <a:pt x="0" y="6236"/>
                    </a:lnTo>
                    <a:lnTo>
                      <a:pt x="3230" y="6236"/>
                    </a:lnTo>
                    <a:lnTo>
                      <a:pt x="3230" y="1"/>
                    </a:lnTo>
                    <a:close/>
                  </a:path>
                </a:pathLst>
              </a:custGeom>
              <a:solidFill>
                <a:srgbClr val="71B9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11637462" y="5183741"/>
                <a:ext cx="551645" cy="810530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4104" extrusionOk="0">
                    <a:moveTo>
                      <a:pt x="1" y="0"/>
                    </a:moveTo>
                    <a:lnTo>
                      <a:pt x="1" y="4104"/>
                    </a:lnTo>
                    <a:lnTo>
                      <a:pt x="2793" y="4104"/>
                    </a:lnTo>
                    <a:lnTo>
                      <a:pt x="279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11655039" y="4955046"/>
                <a:ext cx="512933" cy="655297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3318" extrusionOk="0">
                    <a:moveTo>
                      <a:pt x="2512" y="0"/>
                    </a:moveTo>
                    <a:cubicBezTo>
                      <a:pt x="2491" y="0"/>
                      <a:pt x="2470" y="10"/>
                      <a:pt x="2454" y="25"/>
                    </a:cubicBezTo>
                    <a:lnTo>
                      <a:pt x="27" y="3201"/>
                    </a:lnTo>
                    <a:cubicBezTo>
                      <a:pt x="1" y="3237"/>
                      <a:pt x="10" y="3281"/>
                      <a:pt x="36" y="3308"/>
                    </a:cubicBezTo>
                    <a:cubicBezTo>
                      <a:pt x="54" y="3317"/>
                      <a:pt x="63" y="3317"/>
                      <a:pt x="81" y="3317"/>
                    </a:cubicBezTo>
                    <a:cubicBezTo>
                      <a:pt x="108" y="3317"/>
                      <a:pt x="126" y="3308"/>
                      <a:pt x="143" y="3290"/>
                    </a:cubicBezTo>
                    <a:lnTo>
                      <a:pt x="2570" y="114"/>
                    </a:lnTo>
                    <a:cubicBezTo>
                      <a:pt x="2597" y="88"/>
                      <a:pt x="2588" y="43"/>
                      <a:pt x="2552" y="16"/>
                    </a:cubicBezTo>
                    <a:cubicBezTo>
                      <a:pt x="2541" y="5"/>
                      <a:pt x="2527" y="0"/>
                      <a:pt x="2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11656816" y="4888097"/>
                <a:ext cx="453088" cy="591703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996" extrusionOk="0">
                    <a:moveTo>
                      <a:pt x="2208" y="0"/>
                    </a:moveTo>
                    <a:cubicBezTo>
                      <a:pt x="2188" y="0"/>
                      <a:pt x="2166" y="10"/>
                      <a:pt x="2151" y="25"/>
                    </a:cubicBezTo>
                    <a:lnTo>
                      <a:pt x="27" y="2880"/>
                    </a:lnTo>
                    <a:cubicBezTo>
                      <a:pt x="1" y="2916"/>
                      <a:pt x="10" y="2960"/>
                      <a:pt x="36" y="2978"/>
                    </a:cubicBezTo>
                    <a:cubicBezTo>
                      <a:pt x="54" y="2996"/>
                      <a:pt x="63" y="2996"/>
                      <a:pt x="81" y="2996"/>
                    </a:cubicBezTo>
                    <a:cubicBezTo>
                      <a:pt x="108" y="2996"/>
                      <a:pt x="126" y="2987"/>
                      <a:pt x="143" y="2969"/>
                    </a:cubicBezTo>
                    <a:lnTo>
                      <a:pt x="2267" y="114"/>
                    </a:lnTo>
                    <a:cubicBezTo>
                      <a:pt x="2293" y="79"/>
                      <a:pt x="2284" y="34"/>
                      <a:pt x="2249" y="16"/>
                    </a:cubicBezTo>
                    <a:cubicBezTo>
                      <a:pt x="2238" y="5"/>
                      <a:pt x="2223" y="0"/>
                      <a:pt x="2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10839392" y="4374620"/>
                <a:ext cx="715579" cy="805790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4080" extrusionOk="0">
                    <a:moveTo>
                      <a:pt x="2377" y="0"/>
                    </a:moveTo>
                    <a:cubicBezTo>
                      <a:pt x="2366" y="0"/>
                      <a:pt x="2356" y="7"/>
                      <a:pt x="2347" y="20"/>
                    </a:cubicBezTo>
                    <a:cubicBezTo>
                      <a:pt x="2195" y="243"/>
                      <a:pt x="2516" y="1305"/>
                      <a:pt x="2668" y="1787"/>
                    </a:cubicBezTo>
                    <a:cubicBezTo>
                      <a:pt x="2793" y="2179"/>
                      <a:pt x="3203" y="3339"/>
                      <a:pt x="3203" y="3339"/>
                    </a:cubicBezTo>
                    <a:cubicBezTo>
                      <a:pt x="3203" y="3339"/>
                      <a:pt x="2008" y="984"/>
                      <a:pt x="1642" y="939"/>
                    </a:cubicBezTo>
                    <a:cubicBezTo>
                      <a:pt x="1631" y="938"/>
                      <a:pt x="1622" y="937"/>
                      <a:pt x="1613" y="937"/>
                    </a:cubicBezTo>
                    <a:cubicBezTo>
                      <a:pt x="1311" y="937"/>
                      <a:pt x="1895" y="1792"/>
                      <a:pt x="2016" y="1974"/>
                    </a:cubicBezTo>
                    <a:cubicBezTo>
                      <a:pt x="2427" y="2581"/>
                      <a:pt x="2703" y="2973"/>
                      <a:pt x="3060" y="3446"/>
                    </a:cubicBezTo>
                    <a:cubicBezTo>
                      <a:pt x="3060" y="3446"/>
                      <a:pt x="864" y="1304"/>
                      <a:pt x="345" y="1304"/>
                    </a:cubicBezTo>
                    <a:cubicBezTo>
                      <a:pt x="307" y="1304"/>
                      <a:pt x="277" y="1315"/>
                      <a:pt x="259" y="1341"/>
                    </a:cubicBezTo>
                    <a:cubicBezTo>
                      <a:pt x="0" y="1706"/>
                      <a:pt x="1222" y="2215"/>
                      <a:pt x="1802" y="2643"/>
                    </a:cubicBezTo>
                    <a:cubicBezTo>
                      <a:pt x="1952" y="2753"/>
                      <a:pt x="2162" y="2919"/>
                      <a:pt x="2374" y="3089"/>
                    </a:cubicBezTo>
                    <a:lnTo>
                      <a:pt x="2374" y="3089"/>
                    </a:lnTo>
                    <a:cubicBezTo>
                      <a:pt x="1757" y="2716"/>
                      <a:pt x="909" y="2325"/>
                      <a:pt x="590" y="2325"/>
                    </a:cubicBezTo>
                    <a:cubicBezTo>
                      <a:pt x="520" y="2325"/>
                      <a:pt x="476" y="2343"/>
                      <a:pt x="464" y="2384"/>
                    </a:cubicBezTo>
                    <a:cubicBezTo>
                      <a:pt x="357" y="2723"/>
                      <a:pt x="1080" y="2839"/>
                      <a:pt x="1695" y="3071"/>
                    </a:cubicBezTo>
                    <a:cubicBezTo>
                      <a:pt x="3069" y="3598"/>
                      <a:pt x="3221" y="4079"/>
                      <a:pt x="3221" y="4079"/>
                    </a:cubicBezTo>
                    <a:lnTo>
                      <a:pt x="3622" y="3624"/>
                    </a:lnTo>
                    <a:cubicBezTo>
                      <a:pt x="3622" y="3624"/>
                      <a:pt x="3194" y="2777"/>
                      <a:pt x="3033" y="2063"/>
                    </a:cubicBezTo>
                    <a:cubicBezTo>
                      <a:pt x="2941" y="1668"/>
                      <a:pt x="2556" y="0"/>
                      <a:pt x="23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11357417" y="5047472"/>
                <a:ext cx="785892" cy="1027184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5201" extrusionOk="0">
                    <a:moveTo>
                      <a:pt x="1029" y="0"/>
                    </a:moveTo>
                    <a:cubicBezTo>
                      <a:pt x="902" y="0"/>
                      <a:pt x="751" y="43"/>
                      <a:pt x="580" y="164"/>
                    </a:cubicBezTo>
                    <a:cubicBezTo>
                      <a:pt x="0" y="574"/>
                      <a:pt x="375" y="1306"/>
                      <a:pt x="544" y="1502"/>
                    </a:cubicBezTo>
                    <a:cubicBezTo>
                      <a:pt x="723" y="1707"/>
                      <a:pt x="2346" y="3375"/>
                      <a:pt x="2560" y="3786"/>
                    </a:cubicBezTo>
                    <a:cubicBezTo>
                      <a:pt x="2766" y="4180"/>
                      <a:pt x="3450" y="5200"/>
                      <a:pt x="3709" y="5200"/>
                    </a:cubicBezTo>
                    <a:cubicBezTo>
                      <a:pt x="3719" y="5200"/>
                      <a:pt x="3729" y="5199"/>
                      <a:pt x="3738" y="5195"/>
                    </a:cubicBezTo>
                    <a:cubicBezTo>
                      <a:pt x="3979" y="5115"/>
                      <a:pt x="3792" y="4830"/>
                      <a:pt x="3702" y="4116"/>
                    </a:cubicBezTo>
                    <a:cubicBezTo>
                      <a:pt x="3604" y="3411"/>
                      <a:pt x="3274" y="2626"/>
                      <a:pt x="2846" y="2100"/>
                    </a:cubicBezTo>
                    <a:cubicBezTo>
                      <a:pt x="2418" y="1573"/>
                      <a:pt x="1508" y="244"/>
                      <a:pt x="1508" y="244"/>
                    </a:cubicBezTo>
                    <a:cubicBezTo>
                      <a:pt x="1508" y="244"/>
                      <a:pt x="1335" y="0"/>
                      <a:pt x="1029" y="0"/>
                    </a:cubicBezTo>
                    <a:close/>
                  </a:path>
                </a:pathLst>
              </a:custGeom>
              <a:solidFill>
                <a:srgbClr val="F97F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11521138" y="5176434"/>
                <a:ext cx="204028" cy="116721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591" extrusionOk="0">
                    <a:moveTo>
                      <a:pt x="922" y="1"/>
                    </a:moveTo>
                    <a:cubicBezTo>
                      <a:pt x="918" y="1"/>
                      <a:pt x="914" y="1"/>
                      <a:pt x="911" y="2"/>
                    </a:cubicBezTo>
                    <a:cubicBezTo>
                      <a:pt x="830" y="19"/>
                      <a:pt x="750" y="64"/>
                      <a:pt x="688" y="109"/>
                    </a:cubicBezTo>
                    <a:cubicBezTo>
                      <a:pt x="616" y="153"/>
                      <a:pt x="554" y="198"/>
                      <a:pt x="491" y="242"/>
                    </a:cubicBezTo>
                    <a:cubicBezTo>
                      <a:pt x="366" y="332"/>
                      <a:pt x="233" y="412"/>
                      <a:pt x="81" y="430"/>
                    </a:cubicBezTo>
                    <a:cubicBezTo>
                      <a:pt x="36" y="439"/>
                      <a:pt x="1" y="465"/>
                      <a:pt x="1" y="510"/>
                    </a:cubicBezTo>
                    <a:cubicBezTo>
                      <a:pt x="1" y="546"/>
                      <a:pt x="36" y="590"/>
                      <a:pt x="81" y="590"/>
                    </a:cubicBezTo>
                    <a:cubicBezTo>
                      <a:pt x="251" y="564"/>
                      <a:pt x="402" y="492"/>
                      <a:pt x="545" y="394"/>
                    </a:cubicBezTo>
                    <a:cubicBezTo>
                      <a:pt x="607" y="349"/>
                      <a:pt x="670" y="305"/>
                      <a:pt x="741" y="260"/>
                    </a:cubicBezTo>
                    <a:cubicBezTo>
                      <a:pt x="777" y="233"/>
                      <a:pt x="813" y="216"/>
                      <a:pt x="848" y="189"/>
                    </a:cubicBezTo>
                    <a:cubicBezTo>
                      <a:pt x="884" y="171"/>
                      <a:pt x="929" y="153"/>
                      <a:pt x="964" y="126"/>
                    </a:cubicBezTo>
                    <a:cubicBezTo>
                      <a:pt x="1032" y="84"/>
                      <a:pt x="995" y="1"/>
                      <a:pt x="922" y="1"/>
                    </a:cubicBezTo>
                    <a:close/>
                  </a:path>
                </a:pathLst>
              </a:custGeom>
              <a:solidFill>
                <a:srgbClr val="D55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11652274" y="5317245"/>
                <a:ext cx="166896" cy="10862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50" extrusionOk="0">
                    <a:moveTo>
                      <a:pt x="767" y="0"/>
                    </a:moveTo>
                    <a:cubicBezTo>
                      <a:pt x="734" y="0"/>
                      <a:pt x="698" y="22"/>
                      <a:pt x="675" y="38"/>
                    </a:cubicBezTo>
                    <a:cubicBezTo>
                      <a:pt x="639" y="56"/>
                      <a:pt x="612" y="74"/>
                      <a:pt x="586" y="82"/>
                    </a:cubicBezTo>
                    <a:cubicBezTo>
                      <a:pt x="523" y="118"/>
                      <a:pt x="470" y="154"/>
                      <a:pt x="416" y="190"/>
                    </a:cubicBezTo>
                    <a:cubicBezTo>
                      <a:pt x="300" y="261"/>
                      <a:pt x="184" y="332"/>
                      <a:pt x="68" y="404"/>
                    </a:cubicBezTo>
                    <a:cubicBezTo>
                      <a:pt x="1" y="449"/>
                      <a:pt x="47" y="550"/>
                      <a:pt x="110" y="550"/>
                    </a:cubicBezTo>
                    <a:cubicBezTo>
                      <a:pt x="123" y="550"/>
                      <a:pt x="136" y="546"/>
                      <a:pt x="149" y="537"/>
                    </a:cubicBezTo>
                    <a:lnTo>
                      <a:pt x="496" y="323"/>
                    </a:lnTo>
                    <a:cubicBezTo>
                      <a:pt x="559" y="288"/>
                      <a:pt x="612" y="252"/>
                      <a:pt x="666" y="216"/>
                    </a:cubicBezTo>
                    <a:cubicBezTo>
                      <a:pt x="719" y="181"/>
                      <a:pt x="809" y="136"/>
                      <a:pt x="835" y="65"/>
                    </a:cubicBezTo>
                    <a:cubicBezTo>
                      <a:pt x="844" y="29"/>
                      <a:pt x="809" y="2"/>
                      <a:pt x="782" y="2"/>
                    </a:cubicBezTo>
                    <a:cubicBezTo>
                      <a:pt x="777" y="1"/>
                      <a:pt x="772" y="0"/>
                      <a:pt x="767" y="0"/>
                    </a:cubicBezTo>
                    <a:close/>
                  </a:path>
                </a:pathLst>
              </a:custGeom>
              <a:solidFill>
                <a:srgbClr val="D55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11785582" y="5483335"/>
                <a:ext cx="163736" cy="11435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579" extrusionOk="0">
                    <a:moveTo>
                      <a:pt x="729" y="0"/>
                    </a:moveTo>
                    <a:cubicBezTo>
                      <a:pt x="718" y="0"/>
                      <a:pt x="707" y="3"/>
                      <a:pt x="696" y="9"/>
                    </a:cubicBezTo>
                    <a:cubicBezTo>
                      <a:pt x="589" y="71"/>
                      <a:pt x="482" y="151"/>
                      <a:pt x="375" y="223"/>
                    </a:cubicBezTo>
                    <a:cubicBezTo>
                      <a:pt x="321" y="258"/>
                      <a:pt x="268" y="294"/>
                      <a:pt x="214" y="330"/>
                    </a:cubicBezTo>
                    <a:cubicBezTo>
                      <a:pt x="160" y="366"/>
                      <a:pt x="107" y="401"/>
                      <a:pt x="53" y="446"/>
                    </a:cubicBezTo>
                    <a:cubicBezTo>
                      <a:pt x="0" y="499"/>
                      <a:pt x="51" y="578"/>
                      <a:pt x="117" y="578"/>
                    </a:cubicBezTo>
                    <a:cubicBezTo>
                      <a:pt x="128" y="578"/>
                      <a:pt x="140" y="576"/>
                      <a:pt x="152" y="571"/>
                    </a:cubicBezTo>
                    <a:cubicBezTo>
                      <a:pt x="205" y="544"/>
                      <a:pt x="250" y="499"/>
                      <a:pt x="303" y="464"/>
                    </a:cubicBezTo>
                    <a:cubicBezTo>
                      <a:pt x="357" y="428"/>
                      <a:pt x="410" y="383"/>
                      <a:pt x="464" y="348"/>
                    </a:cubicBezTo>
                    <a:cubicBezTo>
                      <a:pt x="571" y="276"/>
                      <a:pt x="687" y="205"/>
                      <a:pt x="776" y="116"/>
                    </a:cubicBezTo>
                    <a:cubicBezTo>
                      <a:pt x="829" y="71"/>
                      <a:pt x="786" y="0"/>
                      <a:pt x="729" y="0"/>
                    </a:cubicBezTo>
                    <a:close/>
                  </a:path>
                </a:pathLst>
              </a:custGeom>
              <a:solidFill>
                <a:srgbClr val="D55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11924617" y="5693860"/>
                <a:ext cx="125419" cy="9084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60" extrusionOk="0">
                    <a:moveTo>
                      <a:pt x="572" y="1"/>
                    </a:moveTo>
                    <a:cubicBezTo>
                      <a:pt x="567" y="1"/>
                      <a:pt x="560" y="2"/>
                      <a:pt x="554" y="4"/>
                    </a:cubicBezTo>
                    <a:cubicBezTo>
                      <a:pt x="500" y="13"/>
                      <a:pt x="456" y="58"/>
                      <a:pt x="411" y="85"/>
                    </a:cubicBezTo>
                    <a:cubicBezTo>
                      <a:pt x="366" y="102"/>
                      <a:pt x="331" y="129"/>
                      <a:pt x="286" y="156"/>
                    </a:cubicBezTo>
                    <a:cubicBezTo>
                      <a:pt x="250" y="183"/>
                      <a:pt x="206" y="209"/>
                      <a:pt x="170" y="236"/>
                    </a:cubicBezTo>
                    <a:cubicBezTo>
                      <a:pt x="126" y="263"/>
                      <a:pt x="72" y="290"/>
                      <a:pt x="27" y="325"/>
                    </a:cubicBezTo>
                    <a:cubicBezTo>
                      <a:pt x="1" y="352"/>
                      <a:pt x="1" y="406"/>
                      <a:pt x="27" y="432"/>
                    </a:cubicBezTo>
                    <a:cubicBezTo>
                      <a:pt x="39" y="450"/>
                      <a:pt x="62" y="460"/>
                      <a:pt x="86" y="460"/>
                    </a:cubicBezTo>
                    <a:cubicBezTo>
                      <a:pt x="99" y="460"/>
                      <a:pt x="113" y="457"/>
                      <a:pt x="126" y="450"/>
                    </a:cubicBezTo>
                    <a:cubicBezTo>
                      <a:pt x="170" y="432"/>
                      <a:pt x="215" y="397"/>
                      <a:pt x="250" y="370"/>
                    </a:cubicBezTo>
                    <a:cubicBezTo>
                      <a:pt x="295" y="343"/>
                      <a:pt x="331" y="317"/>
                      <a:pt x="375" y="290"/>
                    </a:cubicBezTo>
                    <a:cubicBezTo>
                      <a:pt x="411" y="263"/>
                      <a:pt x="447" y="236"/>
                      <a:pt x="491" y="209"/>
                    </a:cubicBezTo>
                    <a:cubicBezTo>
                      <a:pt x="536" y="174"/>
                      <a:pt x="589" y="147"/>
                      <a:pt x="625" y="102"/>
                    </a:cubicBezTo>
                    <a:cubicBezTo>
                      <a:pt x="634" y="76"/>
                      <a:pt x="634" y="49"/>
                      <a:pt x="616" y="31"/>
                    </a:cubicBezTo>
                    <a:cubicBezTo>
                      <a:pt x="603" y="11"/>
                      <a:pt x="589" y="1"/>
                      <a:pt x="572" y="1"/>
                    </a:cubicBezTo>
                    <a:close/>
                  </a:path>
                </a:pathLst>
              </a:custGeom>
              <a:solidFill>
                <a:srgbClr val="D55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11779262" y="5382417"/>
                <a:ext cx="940345" cy="745751"/>
              </a:xfrm>
              <a:custGeom>
                <a:avLst/>
                <a:gdLst/>
                <a:ahLst/>
                <a:cxnLst/>
                <a:rect l="l" t="t" r="r" b="b"/>
                <a:pathLst>
                  <a:path w="4761" h="3776" extrusionOk="0">
                    <a:moveTo>
                      <a:pt x="1245" y="1"/>
                    </a:moveTo>
                    <a:cubicBezTo>
                      <a:pt x="1" y="1"/>
                      <a:pt x="219" y="3776"/>
                      <a:pt x="219" y="3776"/>
                    </a:cubicBezTo>
                    <a:lnTo>
                      <a:pt x="2610" y="3535"/>
                    </a:lnTo>
                    <a:cubicBezTo>
                      <a:pt x="2610" y="3535"/>
                      <a:pt x="4760" y="1385"/>
                      <a:pt x="3333" y="1207"/>
                    </a:cubicBezTo>
                    <a:cubicBezTo>
                      <a:pt x="3241" y="1195"/>
                      <a:pt x="3153" y="1190"/>
                      <a:pt x="3067" y="1190"/>
                    </a:cubicBezTo>
                    <a:cubicBezTo>
                      <a:pt x="2188" y="1190"/>
                      <a:pt x="1618" y="1751"/>
                      <a:pt x="1354" y="2089"/>
                    </a:cubicBezTo>
                    <a:lnTo>
                      <a:pt x="1354" y="2089"/>
                    </a:lnTo>
                    <a:cubicBezTo>
                      <a:pt x="1715" y="1527"/>
                      <a:pt x="2440" y="200"/>
                      <a:pt x="1361" y="11"/>
                    </a:cubicBezTo>
                    <a:cubicBezTo>
                      <a:pt x="1321" y="4"/>
                      <a:pt x="1282" y="1"/>
                      <a:pt x="1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10844527" y="5301248"/>
                <a:ext cx="1111784" cy="826922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4187" extrusionOk="0">
                    <a:moveTo>
                      <a:pt x="4103" y="0"/>
                    </a:moveTo>
                    <a:cubicBezTo>
                      <a:pt x="4080" y="0"/>
                      <a:pt x="4057" y="1"/>
                      <a:pt x="4033" y="3"/>
                    </a:cubicBezTo>
                    <a:cubicBezTo>
                      <a:pt x="2578" y="115"/>
                      <a:pt x="2826" y="1533"/>
                      <a:pt x="2889" y="1811"/>
                    </a:cubicBezTo>
                    <a:lnTo>
                      <a:pt x="2889" y="1811"/>
                    </a:lnTo>
                    <a:cubicBezTo>
                      <a:pt x="2816" y="1524"/>
                      <a:pt x="2403" y="30"/>
                      <a:pt x="1676" y="30"/>
                    </a:cubicBezTo>
                    <a:cubicBezTo>
                      <a:pt x="1573" y="30"/>
                      <a:pt x="1464" y="60"/>
                      <a:pt x="1348" y="128"/>
                    </a:cubicBezTo>
                    <a:cubicBezTo>
                      <a:pt x="331" y="717"/>
                      <a:pt x="1821" y="2572"/>
                      <a:pt x="1821" y="2572"/>
                    </a:cubicBezTo>
                    <a:cubicBezTo>
                      <a:pt x="1821" y="2572"/>
                      <a:pt x="843" y="2111"/>
                      <a:pt x="345" y="2111"/>
                    </a:cubicBezTo>
                    <a:cubicBezTo>
                      <a:pt x="127" y="2111"/>
                      <a:pt x="0" y="2200"/>
                      <a:pt x="90" y="2456"/>
                    </a:cubicBezTo>
                    <a:cubicBezTo>
                      <a:pt x="394" y="3286"/>
                      <a:pt x="2124" y="4187"/>
                      <a:pt x="2124" y="4187"/>
                    </a:cubicBezTo>
                    <a:lnTo>
                      <a:pt x="4988" y="3768"/>
                    </a:lnTo>
                    <a:cubicBezTo>
                      <a:pt x="4988" y="3768"/>
                      <a:pt x="5629" y="0"/>
                      <a:pt x="4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11045575" y="6002934"/>
                <a:ext cx="1388495" cy="237984"/>
              </a:xfrm>
              <a:custGeom>
                <a:avLst/>
                <a:gdLst/>
                <a:ahLst/>
                <a:cxnLst/>
                <a:rect l="l" t="t" r="r" b="b"/>
                <a:pathLst>
                  <a:path w="7030" h="1205" extrusionOk="0">
                    <a:moveTo>
                      <a:pt x="0" y="0"/>
                    </a:moveTo>
                    <a:cubicBezTo>
                      <a:pt x="0" y="661"/>
                      <a:pt x="535" y="1205"/>
                      <a:pt x="1204" y="1205"/>
                    </a:cubicBezTo>
                    <a:lnTo>
                      <a:pt x="5825" y="1205"/>
                    </a:lnTo>
                    <a:cubicBezTo>
                      <a:pt x="6486" y="1205"/>
                      <a:pt x="7030" y="661"/>
                      <a:pt x="70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11501784" y="5777399"/>
                <a:ext cx="333199" cy="438839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2222" extrusionOk="0">
                    <a:moveTo>
                      <a:pt x="848" y="1"/>
                    </a:moveTo>
                    <a:cubicBezTo>
                      <a:pt x="384" y="1"/>
                      <a:pt x="1" y="919"/>
                      <a:pt x="1" y="1383"/>
                    </a:cubicBezTo>
                    <a:cubicBezTo>
                      <a:pt x="1" y="1847"/>
                      <a:pt x="384" y="2222"/>
                      <a:pt x="848" y="2222"/>
                    </a:cubicBezTo>
                    <a:cubicBezTo>
                      <a:pt x="1312" y="2222"/>
                      <a:pt x="1687" y="1847"/>
                      <a:pt x="1687" y="1383"/>
                    </a:cubicBezTo>
                    <a:cubicBezTo>
                      <a:pt x="1687" y="919"/>
                      <a:pt x="1312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11896375" y="5777399"/>
                <a:ext cx="333199" cy="438839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2222" extrusionOk="0">
                    <a:moveTo>
                      <a:pt x="839" y="1"/>
                    </a:moveTo>
                    <a:cubicBezTo>
                      <a:pt x="376" y="1"/>
                      <a:pt x="1" y="919"/>
                      <a:pt x="1" y="1383"/>
                    </a:cubicBezTo>
                    <a:cubicBezTo>
                      <a:pt x="1" y="1847"/>
                      <a:pt x="376" y="2222"/>
                      <a:pt x="839" y="2222"/>
                    </a:cubicBezTo>
                    <a:cubicBezTo>
                      <a:pt x="1312" y="2222"/>
                      <a:pt x="1687" y="1847"/>
                      <a:pt x="1687" y="1383"/>
                    </a:cubicBezTo>
                    <a:cubicBezTo>
                      <a:pt x="1687" y="919"/>
                      <a:pt x="1312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12291164" y="5777399"/>
                <a:ext cx="333199" cy="438839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2222" extrusionOk="0">
                    <a:moveTo>
                      <a:pt x="839" y="1"/>
                    </a:moveTo>
                    <a:cubicBezTo>
                      <a:pt x="375" y="1"/>
                      <a:pt x="0" y="919"/>
                      <a:pt x="0" y="1383"/>
                    </a:cubicBezTo>
                    <a:cubicBezTo>
                      <a:pt x="0" y="1847"/>
                      <a:pt x="375" y="2222"/>
                      <a:pt x="839" y="2222"/>
                    </a:cubicBezTo>
                    <a:cubicBezTo>
                      <a:pt x="1303" y="2222"/>
                      <a:pt x="1686" y="1847"/>
                      <a:pt x="1686" y="1383"/>
                    </a:cubicBezTo>
                    <a:cubicBezTo>
                      <a:pt x="1686" y="919"/>
                      <a:pt x="1303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11438389" y="5997601"/>
                <a:ext cx="1249448" cy="243317"/>
              </a:xfrm>
              <a:custGeom>
                <a:avLst/>
                <a:gdLst/>
                <a:ahLst/>
                <a:cxnLst/>
                <a:rect l="l" t="t" r="r" b="b"/>
                <a:pathLst>
                  <a:path w="6326" h="1232" extrusionOk="0">
                    <a:moveTo>
                      <a:pt x="268" y="1"/>
                    </a:moveTo>
                    <a:cubicBezTo>
                      <a:pt x="125" y="1"/>
                      <a:pt x="0" y="117"/>
                      <a:pt x="0" y="259"/>
                    </a:cubicBezTo>
                    <a:cubicBezTo>
                      <a:pt x="0" y="349"/>
                      <a:pt x="0" y="447"/>
                      <a:pt x="0" y="536"/>
                    </a:cubicBezTo>
                    <a:cubicBezTo>
                      <a:pt x="0" y="581"/>
                      <a:pt x="0" y="625"/>
                      <a:pt x="0" y="661"/>
                    </a:cubicBezTo>
                    <a:cubicBezTo>
                      <a:pt x="6" y="718"/>
                      <a:pt x="44" y="730"/>
                      <a:pt x="87" y="730"/>
                    </a:cubicBezTo>
                    <a:cubicBezTo>
                      <a:pt x="118" y="730"/>
                      <a:pt x="153" y="723"/>
                      <a:pt x="179" y="723"/>
                    </a:cubicBezTo>
                    <a:cubicBezTo>
                      <a:pt x="250" y="723"/>
                      <a:pt x="313" y="777"/>
                      <a:pt x="331" y="848"/>
                    </a:cubicBezTo>
                    <a:cubicBezTo>
                      <a:pt x="384" y="1071"/>
                      <a:pt x="580" y="1232"/>
                      <a:pt x="812" y="1232"/>
                    </a:cubicBezTo>
                    <a:lnTo>
                      <a:pt x="1526" y="1232"/>
                    </a:lnTo>
                    <a:cubicBezTo>
                      <a:pt x="1758" y="1232"/>
                      <a:pt x="1954" y="1071"/>
                      <a:pt x="2008" y="848"/>
                    </a:cubicBezTo>
                    <a:cubicBezTo>
                      <a:pt x="2026" y="777"/>
                      <a:pt x="2088" y="723"/>
                      <a:pt x="2159" y="723"/>
                    </a:cubicBezTo>
                    <a:lnTo>
                      <a:pt x="2168" y="723"/>
                    </a:lnTo>
                    <a:cubicBezTo>
                      <a:pt x="2249" y="723"/>
                      <a:pt x="2311" y="777"/>
                      <a:pt x="2329" y="848"/>
                    </a:cubicBezTo>
                    <a:cubicBezTo>
                      <a:pt x="2382" y="1071"/>
                      <a:pt x="2579" y="1232"/>
                      <a:pt x="2811" y="1232"/>
                    </a:cubicBezTo>
                    <a:lnTo>
                      <a:pt x="3524" y="1232"/>
                    </a:lnTo>
                    <a:cubicBezTo>
                      <a:pt x="3747" y="1232"/>
                      <a:pt x="3952" y="1071"/>
                      <a:pt x="4006" y="848"/>
                    </a:cubicBezTo>
                    <a:cubicBezTo>
                      <a:pt x="4024" y="777"/>
                      <a:pt x="4086" y="723"/>
                      <a:pt x="4158" y="723"/>
                    </a:cubicBezTo>
                    <a:lnTo>
                      <a:pt x="4167" y="723"/>
                    </a:lnTo>
                    <a:cubicBezTo>
                      <a:pt x="4247" y="723"/>
                      <a:pt x="4309" y="777"/>
                      <a:pt x="4327" y="848"/>
                    </a:cubicBezTo>
                    <a:cubicBezTo>
                      <a:pt x="4381" y="1071"/>
                      <a:pt x="4577" y="1232"/>
                      <a:pt x="4809" y="1232"/>
                    </a:cubicBezTo>
                    <a:lnTo>
                      <a:pt x="5523" y="1232"/>
                    </a:lnTo>
                    <a:cubicBezTo>
                      <a:pt x="5746" y="1232"/>
                      <a:pt x="5951" y="1071"/>
                      <a:pt x="6004" y="848"/>
                    </a:cubicBezTo>
                    <a:cubicBezTo>
                      <a:pt x="6013" y="777"/>
                      <a:pt x="6085" y="723"/>
                      <a:pt x="6156" y="723"/>
                    </a:cubicBezTo>
                    <a:lnTo>
                      <a:pt x="6299" y="723"/>
                    </a:lnTo>
                    <a:cubicBezTo>
                      <a:pt x="6317" y="723"/>
                      <a:pt x="6325" y="723"/>
                      <a:pt x="6325" y="705"/>
                    </a:cubicBezTo>
                    <a:cubicBezTo>
                      <a:pt x="6325" y="661"/>
                      <a:pt x="6325" y="554"/>
                      <a:pt x="6325" y="509"/>
                    </a:cubicBezTo>
                    <a:cubicBezTo>
                      <a:pt x="6325" y="429"/>
                      <a:pt x="6325" y="340"/>
                      <a:pt x="6325" y="259"/>
                    </a:cubicBezTo>
                    <a:cubicBezTo>
                      <a:pt x="6325" y="117"/>
                      <a:pt x="6209" y="1"/>
                      <a:pt x="60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11484207" y="6083905"/>
                <a:ext cx="1164914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144" extrusionOk="0">
                    <a:moveTo>
                      <a:pt x="5851" y="0"/>
                    </a:moveTo>
                    <a:cubicBezTo>
                      <a:pt x="5849" y="0"/>
                      <a:pt x="5846" y="0"/>
                      <a:pt x="5844" y="1"/>
                    </a:cubicBezTo>
                    <a:cubicBezTo>
                      <a:pt x="3917" y="45"/>
                      <a:pt x="1981" y="1"/>
                      <a:pt x="54" y="54"/>
                    </a:cubicBezTo>
                    <a:cubicBezTo>
                      <a:pt x="0" y="54"/>
                      <a:pt x="0" y="144"/>
                      <a:pt x="54" y="144"/>
                    </a:cubicBezTo>
                    <a:cubicBezTo>
                      <a:pt x="1981" y="90"/>
                      <a:pt x="3917" y="135"/>
                      <a:pt x="5844" y="90"/>
                    </a:cubicBezTo>
                    <a:cubicBezTo>
                      <a:pt x="5895" y="82"/>
                      <a:pt x="5897" y="0"/>
                      <a:pt x="58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10058402" y="6249575"/>
                <a:ext cx="2990790" cy="139449"/>
              </a:xfrm>
              <a:custGeom>
                <a:avLst/>
                <a:gdLst/>
                <a:ahLst/>
                <a:cxnLst/>
                <a:rect l="l" t="t" r="r" b="b"/>
                <a:pathLst>
                  <a:path w="28620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28620" y="705"/>
                    </a:lnTo>
                    <a:lnTo>
                      <a:pt x="286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2224325" y="2611138"/>
            <a:ext cx="4695300" cy="12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1"/>
          </p:nvPr>
        </p:nvSpPr>
        <p:spPr>
          <a:xfrm>
            <a:off x="2224325" y="3866813"/>
            <a:ext cx="46953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8" name="Google Shape;168;p17"/>
          <p:cNvGrpSpPr/>
          <p:nvPr/>
        </p:nvGrpSpPr>
        <p:grpSpPr>
          <a:xfrm>
            <a:off x="-2102546" y="-2213997"/>
            <a:ext cx="13532861" cy="7698090"/>
            <a:chOff x="-2102546" y="-2213997"/>
            <a:chExt cx="13532861" cy="7698090"/>
          </a:xfrm>
        </p:grpSpPr>
        <p:sp>
          <p:nvSpPr>
            <p:cNvPr id="169" name="Google Shape;169;p17"/>
            <p:cNvSpPr/>
            <p:nvPr/>
          </p:nvSpPr>
          <p:spPr>
            <a:xfrm rot="3504314">
              <a:off x="-1243152" y="-1668145"/>
              <a:ext cx="3504433" cy="3976631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6735052" y="2220979"/>
              <a:ext cx="4695263" cy="3263114"/>
            </a:xfrm>
            <a:custGeom>
              <a:avLst/>
              <a:gdLst/>
              <a:ahLst/>
              <a:cxnLst/>
              <a:rect l="l" t="t" r="r" b="b"/>
              <a:pathLst>
                <a:path w="30315" h="21069" extrusionOk="0">
                  <a:moveTo>
                    <a:pt x="19504" y="0"/>
                  </a:moveTo>
                  <a:cubicBezTo>
                    <a:pt x="17608" y="0"/>
                    <a:pt x="15675" y="894"/>
                    <a:pt x="14667" y="2656"/>
                  </a:cubicBezTo>
                  <a:cubicBezTo>
                    <a:pt x="13793" y="4190"/>
                    <a:pt x="13730" y="6099"/>
                    <a:pt x="13204" y="7812"/>
                  </a:cubicBezTo>
                  <a:cubicBezTo>
                    <a:pt x="13008" y="8436"/>
                    <a:pt x="12740" y="9061"/>
                    <a:pt x="12267" y="9462"/>
                  </a:cubicBezTo>
                  <a:cubicBezTo>
                    <a:pt x="11911" y="9766"/>
                    <a:pt x="11465" y="9917"/>
                    <a:pt x="11018" y="9980"/>
                  </a:cubicBezTo>
                  <a:cubicBezTo>
                    <a:pt x="10850" y="10003"/>
                    <a:pt x="10682" y="10013"/>
                    <a:pt x="10514" y="10013"/>
                  </a:cubicBezTo>
                  <a:cubicBezTo>
                    <a:pt x="9560" y="10013"/>
                    <a:pt x="8612" y="9688"/>
                    <a:pt x="7664" y="9498"/>
                  </a:cubicBezTo>
                  <a:cubicBezTo>
                    <a:pt x="6965" y="9353"/>
                    <a:pt x="6253" y="9284"/>
                    <a:pt x="5543" y="9284"/>
                  </a:cubicBezTo>
                  <a:cubicBezTo>
                    <a:pt x="5247" y="9284"/>
                    <a:pt x="4952" y="9296"/>
                    <a:pt x="4658" y="9320"/>
                  </a:cubicBezTo>
                  <a:cubicBezTo>
                    <a:pt x="3917" y="9382"/>
                    <a:pt x="3168" y="9525"/>
                    <a:pt x="2535" y="9953"/>
                  </a:cubicBezTo>
                  <a:cubicBezTo>
                    <a:pt x="1901" y="10390"/>
                    <a:pt x="1419" y="11148"/>
                    <a:pt x="1437" y="11969"/>
                  </a:cubicBezTo>
                  <a:cubicBezTo>
                    <a:pt x="1473" y="13245"/>
                    <a:pt x="2668" y="14324"/>
                    <a:pt x="2419" y="15573"/>
                  </a:cubicBezTo>
                  <a:cubicBezTo>
                    <a:pt x="2151" y="16840"/>
                    <a:pt x="563" y="17286"/>
                    <a:pt x="242" y="18535"/>
                  </a:cubicBezTo>
                  <a:cubicBezTo>
                    <a:pt x="1" y="19490"/>
                    <a:pt x="599" y="20399"/>
                    <a:pt x="1286" y="21069"/>
                  </a:cubicBezTo>
                  <a:lnTo>
                    <a:pt x="28878" y="21069"/>
                  </a:lnTo>
                  <a:cubicBezTo>
                    <a:pt x="28852" y="20703"/>
                    <a:pt x="28789" y="20328"/>
                    <a:pt x="28709" y="19971"/>
                  </a:cubicBezTo>
                  <a:cubicBezTo>
                    <a:pt x="28397" y="18633"/>
                    <a:pt x="27772" y="17411"/>
                    <a:pt x="27273" y="16144"/>
                  </a:cubicBezTo>
                  <a:cubicBezTo>
                    <a:pt x="27201" y="15966"/>
                    <a:pt x="27130" y="15787"/>
                    <a:pt x="27130" y="15591"/>
                  </a:cubicBezTo>
                  <a:cubicBezTo>
                    <a:pt x="27130" y="15020"/>
                    <a:pt x="27683" y="14690"/>
                    <a:pt x="28111" y="14369"/>
                  </a:cubicBezTo>
                  <a:cubicBezTo>
                    <a:pt x="29824" y="13102"/>
                    <a:pt x="30315" y="10399"/>
                    <a:pt x="29690" y="8222"/>
                  </a:cubicBezTo>
                  <a:cubicBezTo>
                    <a:pt x="29057" y="6037"/>
                    <a:pt x="27531" y="4315"/>
                    <a:pt x="25899" y="2923"/>
                  </a:cubicBezTo>
                  <a:cubicBezTo>
                    <a:pt x="24222" y="1496"/>
                    <a:pt x="22304" y="292"/>
                    <a:pt x="20207" y="42"/>
                  </a:cubicBezTo>
                  <a:cubicBezTo>
                    <a:pt x="19975" y="14"/>
                    <a:pt x="19740" y="0"/>
                    <a:pt x="19504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713100" y="1448900"/>
            <a:ext cx="4230600" cy="13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subTitle" idx="1"/>
          </p:nvPr>
        </p:nvSpPr>
        <p:spPr>
          <a:xfrm>
            <a:off x="713100" y="2767900"/>
            <a:ext cx="42306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>
            <a:spLocks noGrp="1"/>
          </p:cNvSpPr>
          <p:nvPr>
            <p:ph type="pic" idx="2"/>
          </p:nvPr>
        </p:nvSpPr>
        <p:spPr>
          <a:xfrm>
            <a:off x="5189700" y="951150"/>
            <a:ext cx="3241200" cy="32412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75" name="Google Shape;175;p18"/>
          <p:cNvGrpSpPr/>
          <p:nvPr/>
        </p:nvGrpSpPr>
        <p:grpSpPr>
          <a:xfrm>
            <a:off x="-1977062" y="-2346187"/>
            <a:ext cx="14081042" cy="10281162"/>
            <a:chOff x="-1977062" y="-2346187"/>
            <a:chExt cx="14081042" cy="10281162"/>
          </a:xfrm>
        </p:grpSpPr>
        <p:sp>
          <p:nvSpPr>
            <p:cNvPr id="176" name="Google Shape;176;p18"/>
            <p:cNvSpPr/>
            <p:nvPr/>
          </p:nvSpPr>
          <p:spPr>
            <a:xfrm rot="-4424569" flipH="1">
              <a:off x="574005" y="3554084"/>
              <a:ext cx="2498444" cy="3548292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 rot="-6097947">
              <a:off x="5456909" y="3787429"/>
              <a:ext cx="3126111" cy="4355049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 rot="-5688501">
              <a:off x="-1239235" y="-2665242"/>
              <a:ext cx="3126122" cy="4355063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 rot="-1863493">
              <a:off x="8078504" y="-1851966"/>
              <a:ext cx="3126121" cy="4355074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4740250" y="1912650"/>
            <a:ext cx="3556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ubTitle" idx="1"/>
          </p:nvPr>
        </p:nvSpPr>
        <p:spPr>
          <a:xfrm>
            <a:off x="4740250" y="2409150"/>
            <a:ext cx="35565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-1700406" y="-1182737"/>
            <a:ext cx="11537719" cy="8873108"/>
            <a:chOff x="-1700406" y="-1182737"/>
            <a:chExt cx="11537719" cy="8873108"/>
          </a:xfrm>
        </p:grpSpPr>
        <p:sp>
          <p:nvSpPr>
            <p:cNvPr id="184" name="Google Shape;184;p19"/>
            <p:cNvSpPr/>
            <p:nvPr/>
          </p:nvSpPr>
          <p:spPr>
            <a:xfrm rot="10358358" flipH="1">
              <a:off x="6189505" y="-571837"/>
              <a:ext cx="3506605" cy="2429712"/>
            </a:xfrm>
            <a:custGeom>
              <a:avLst/>
              <a:gdLst/>
              <a:ahLst/>
              <a:cxnLst/>
              <a:rect l="l" t="t" r="r" b="b"/>
              <a:pathLst>
                <a:path w="30324" h="21066" extrusionOk="0">
                  <a:moveTo>
                    <a:pt x="19522" y="0"/>
                  </a:moveTo>
                  <a:cubicBezTo>
                    <a:pt x="17627" y="0"/>
                    <a:pt x="15686" y="886"/>
                    <a:pt x="14676" y="2653"/>
                  </a:cubicBezTo>
                  <a:cubicBezTo>
                    <a:pt x="13801" y="4187"/>
                    <a:pt x="13739" y="6096"/>
                    <a:pt x="13204" y="7818"/>
                  </a:cubicBezTo>
                  <a:cubicBezTo>
                    <a:pt x="13016" y="8434"/>
                    <a:pt x="12749" y="9058"/>
                    <a:pt x="12276" y="9460"/>
                  </a:cubicBezTo>
                  <a:cubicBezTo>
                    <a:pt x="11919" y="9763"/>
                    <a:pt x="11473" y="9915"/>
                    <a:pt x="11027" y="9977"/>
                  </a:cubicBezTo>
                  <a:cubicBezTo>
                    <a:pt x="10858" y="10000"/>
                    <a:pt x="10690" y="10010"/>
                    <a:pt x="10521" y="10010"/>
                  </a:cubicBezTo>
                  <a:cubicBezTo>
                    <a:pt x="9566" y="10010"/>
                    <a:pt x="8612" y="9685"/>
                    <a:pt x="7664" y="9495"/>
                  </a:cubicBezTo>
                  <a:cubicBezTo>
                    <a:pt x="6954" y="9355"/>
                    <a:pt x="6236" y="9283"/>
                    <a:pt x="5518" y="9283"/>
                  </a:cubicBezTo>
                  <a:cubicBezTo>
                    <a:pt x="5234" y="9283"/>
                    <a:pt x="4950" y="9294"/>
                    <a:pt x="4666" y="9317"/>
                  </a:cubicBezTo>
                  <a:cubicBezTo>
                    <a:pt x="3926" y="9379"/>
                    <a:pt x="3176" y="9531"/>
                    <a:pt x="2543" y="9959"/>
                  </a:cubicBezTo>
                  <a:cubicBezTo>
                    <a:pt x="1910" y="10387"/>
                    <a:pt x="1419" y="11146"/>
                    <a:pt x="1446" y="11966"/>
                  </a:cubicBezTo>
                  <a:cubicBezTo>
                    <a:pt x="1472" y="13242"/>
                    <a:pt x="2677" y="14322"/>
                    <a:pt x="2418" y="15571"/>
                  </a:cubicBezTo>
                  <a:cubicBezTo>
                    <a:pt x="2159" y="16837"/>
                    <a:pt x="571" y="17292"/>
                    <a:pt x="250" y="18541"/>
                  </a:cubicBezTo>
                  <a:cubicBezTo>
                    <a:pt x="1" y="19487"/>
                    <a:pt x="598" y="20397"/>
                    <a:pt x="1294" y="21066"/>
                  </a:cubicBezTo>
                  <a:lnTo>
                    <a:pt x="28887" y="21066"/>
                  </a:lnTo>
                  <a:cubicBezTo>
                    <a:pt x="28860" y="20700"/>
                    <a:pt x="28798" y="20325"/>
                    <a:pt x="28717" y="19978"/>
                  </a:cubicBezTo>
                  <a:cubicBezTo>
                    <a:pt x="28405" y="18630"/>
                    <a:pt x="27781" y="17417"/>
                    <a:pt x="27272" y="16150"/>
                  </a:cubicBezTo>
                  <a:cubicBezTo>
                    <a:pt x="27201" y="15972"/>
                    <a:pt x="27138" y="15785"/>
                    <a:pt x="27138" y="15588"/>
                  </a:cubicBezTo>
                  <a:cubicBezTo>
                    <a:pt x="27138" y="15017"/>
                    <a:pt x="27691" y="14687"/>
                    <a:pt x="28111" y="14366"/>
                  </a:cubicBezTo>
                  <a:cubicBezTo>
                    <a:pt x="29833" y="13099"/>
                    <a:pt x="30323" y="10396"/>
                    <a:pt x="29690" y="8220"/>
                  </a:cubicBezTo>
                  <a:cubicBezTo>
                    <a:pt x="29056" y="6034"/>
                    <a:pt x="27540" y="4312"/>
                    <a:pt x="25907" y="2921"/>
                  </a:cubicBezTo>
                  <a:cubicBezTo>
                    <a:pt x="24230" y="1493"/>
                    <a:pt x="22312" y="289"/>
                    <a:pt x="20207" y="39"/>
                  </a:cubicBezTo>
                  <a:cubicBezTo>
                    <a:pt x="19980" y="13"/>
                    <a:pt x="19751" y="0"/>
                    <a:pt x="19522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-1147200" y="3658004"/>
              <a:ext cx="3219317" cy="2217828"/>
            </a:xfrm>
            <a:custGeom>
              <a:avLst/>
              <a:gdLst/>
              <a:ahLst/>
              <a:cxnLst/>
              <a:rect l="l" t="t" r="r" b="b"/>
              <a:pathLst>
                <a:path w="30323" h="21069" extrusionOk="0">
                  <a:moveTo>
                    <a:pt x="10817" y="0"/>
                  </a:moveTo>
                  <a:cubicBezTo>
                    <a:pt x="10582" y="0"/>
                    <a:pt x="10348" y="14"/>
                    <a:pt x="10117" y="42"/>
                  </a:cubicBezTo>
                  <a:cubicBezTo>
                    <a:pt x="8011" y="292"/>
                    <a:pt x="6093" y="1496"/>
                    <a:pt x="4425" y="2923"/>
                  </a:cubicBezTo>
                  <a:cubicBezTo>
                    <a:pt x="2783" y="4315"/>
                    <a:pt x="1267" y="6037"/>
                    <a:pt x="633" y="8222"/>
                  </a:cubicBezTo>
                  <a:cubicBezTo>
                    <a:pt x="0" y="10399"/>
                    <a:pt x="491" y="13102"/>
                    <a:pt x="2213" y="14369"/>
                  </a:cubicBezTo>
                  <a:cubicBezTo>
                    <a:pt x="2641" y="14690"/>
                    <a:pt x="3185" y="15020"/>
                    <a:pt x="3185" y="15591"/>
                  </a:cubicBezTo>
                  <a:cubicBezTo>
                    <a:pt x="3194" y="15787"/>
                    <a:pt x="3122" y="15966"/>
                    <a:pt x="3051" y="16144"/>
                  </a:cubicBezTo>
                  <a:cubicBezTo>
                    <a:pt x="2543" y="17411"/>
                    <a:pt x="1927" y="18633"/>
                    <a:pt x="1606" y="19971"/>
                  </a:cubicBezTo>
                  <a:cubicBezTo>
                    <a:pt x="1526" y="20328"/>
                    <a:pt x="1472" y="20703"/>
                    <a:pt x="1445" y="21069"/>
                  </a:cubicBezTo>
                  <a:lnTo>
                    <a:pt x="29038" y="21069"/>
                  </a:lnTo>
                  <a:cubicBezTo>
                    <a:pt x="29725" y="20399"/>
                    <a:pt x="30323" y="19490"/>
                    <a:pt x="30082" y="18535"/>
                  </a:cubicBezTo>
                  <a:cubicBezTo>
                    <a:pt x="29761" y="17286"/>
                    <a:pt x="28164" y="16840"/>
                    <a:pt x="27905" y="15573"/>
                  </a:cubicBezTo>
                  <a:cubicBezTo>
                    <a:pt x="27646" y="14324"/>
                    <a:pt x="28851" y="13245"/>
                    <a:pt x="28878" y="11969"/>
                  </a:cubicBezTo>
                  <a:cubicBezTo>
                    <a:pt x="28904" y="11148"/>
                    <a:pt x="28414" y="10390"/>
                    <a:pt x="27780" y="9953"/>
                  </a:cubicBezTo>
                  <a:cubicBezTo>
                    <a:pt x="27156" y="9525"/>
                    <a:pt x="26397" y="9382"/>
                    <a:pt x="25657" y="9320"/>
                  </a:cubicBezTo>
                  <a:cubicBezTo>
                    <a:pt x="25363" y="9296"/>
                    <a:pt x="25068" y="9284"/>
                    <a:pt x="24773" y="9284"/>
                  </a:cubicBezTo>
                  <a:cubicBezTo>
                    <a:pt x="24066" y="9284"/>
                    <a:pt x="23358" y="9353"/>
                    <a:pt x="22660" y="9498"/>
                  </a:cubicBezTo>
                  <a:cubicBezTo>
                    <a:pt x="21712" y="9688"/>
                    <a:pt x="20757" y="10013"/>
                    <a:pt x="19802" y="10013"/>
                  </a:cubicBezTo>
                  <a:cubicBezTo>
                    <a:pt x="19633" y="10013"/>
                    <a:pt x="19465" y="10003"/>
                    <a:pt x="19296" y="9980"/>
                  </a:cubicBezTo>
                  <a:cubicBezTo>
                    <a:pt x="18850" y="9917"/>
                    <a:pt x="18404" y="9766"/>
                    <a:pt x="18047" y="9462"/>
                  </a:cubicBezTo>
                  <a:cubicBezTo>
                    <a:pt x="17583" y="9061"/>
                    <a:pt x="17307" y="8436"/>
                    <a:pt x="17120" y="7812"/>
                  </a:cubicBezTo>
                  <a:cubicBezTo>
                    <a:pt x="16593" y="6099"/>
                    <a:pt x="16522" y="4190"/>
                    <a:pt x="15648" y="2656"/>
                  </a:cubicBezTo>
                  <a:cubicBezTo>
                    <a:pt x="14648" y="894"/>
                    <a:pt x="12709" y="0"/>
                    <a:pt x="10817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 rot="-9899991">
              <a:off x="-1490180" y="-790043"/>
              <a:ext cx="3305637" cy="2059762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 rot="5399867">
              <a:off x="4924845" y="4111749"/>
              <a:ext cx="3352720" cy="3804523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965400" y="1912650"/>
            <a:ext cx="3556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subTitle" idx="1"/>
          </p:nvPr>
        </p:nvSpPr>
        <p:spPr>
          <a:xfrm>
            <a:off x="965400" y="2409150"/>
            <a:ext cx="35565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1" name="Google Shape;191;p20"/>
          <p:cNvGrpSpPr/>
          <p:nvPr/>
        </p:nvGrpSpPr>
        <p:grpSpPr>
          <a:xfrm>
            <a:off x="-1586360" y="-3967500"/>
            <a:ext cx="12863807" cy="9817556"/>
            <a:chOff x="-1586360" y="-3967500"/>
            <a:chExt cx="12863807" cy="9817556"/>
          </a:xfrm>
        </p:grpSpPr>
        <p:sp>
          <p:nvSpPr>
            <p:cNvPr id="192" name="Google Shape;192;p20"/>
            <p:cNvSpPr/>
            <p:nvPr/>
          </p:nvSpPr>
          <p:spPr>
            <a:xfrm>
              <a:off x="-674723" y="3874100"/>
              <a:ext cx="3324159" cy="1975956"/>
            </a:xfrm>
            <a:custGeom>
              <a:avLst/>
              <a:gdLst/>
              <a:ahLst/>
              <a:cxnLst/>
              <a:rect l="l" t="t" r="r" b="b"/>
              <a:pathLst>
                <a:path w="30323" h="21069" extrusionOk="0">
                  <a:moveTo>
                    <a:pt x="10817" y="0"/>
                  </a:moveTo>
                  <a:cubicBezTo>
                    <a:pt x="10582" y="0"/>
                    <a:pt x="10348" y="14"/>
                    <a:pt x="10117" y="42"/>
                  </a:cubicBezTo>
                  <a:cubicBezTo>
                    <a:pt x="8011" y="292"/>
                    <a:pt x="6093" y="1496"/>
                    <a:pt x="4425" y="2923"/>
                  </a:cubicBezTo>
                  <a:cubicBezTo>
                    <a:pt x="2783" y="4315"/>
                    <a:pt x="1267" y="6037"/>
                    <a:pt x="633" y="8222"/>
                  </a:cubicBezTo>
                  <a:cubicBezTo>
                    <a:pt x="0" y="10399"/>
                    <a:pt x="491" y="13102"/>
                    <a:pt x="2213" y="14369"/>
                  </a:cubicBezTo>
                  <a:cubicBezTo>
                    <a:pt x="2641" y="14690"/>
                    <a:pt x="3185" y="15020"/>
                    <a:pt x="3185" y="15591"/>
                  </a:cubicBezTo>
                  <a:cubicBezTo>
                    <a:pt x="3194" y="15787"/>
                    <a:pt x="3122" y="15966"/>
                    <a:pt x="3051" y="16144"/>
                  </a:cubicBezTo>
                  <a:cubicBezTo>
                    <a:pt x="2543" y="17411"/>
                    <a:pt x="1927" y="18633"/>
                    <a:pt x="1606" y="19971"/>
                  </a:cubicBezTo>
                  <a:cubicBezTo>
                    <a:pt x="1526" y="20328"/>
                    <a:pt x="1472" y="20703"/>
                    <a:pt x="1445" y="21069"/>
                  </a:cubicBezTo>
                  <a:lnTo>
                    <a:pt x="29038" y="21069"/>
                  </a:lnTo>
                  <a:cubicBezTo>
                    <a:pt x="29725" y="20399"/>
                    <a:pt x="30323" y="19490"/>
                    <a:pt x="30082" y="18535"/>
                  </a:cubicBezTo>
                  <a:cubicBezTo>
                    <a:pt x="29761" y="17286"/>
                    <a:pt x="28164" y="16840"/>
                    <a:pt x="27905" y="15573"/>
                  </a:cubicBezTo>
                  <a:cubicBezTo>
                    <a:pt x="27646" y="14324"/>
                    <a:pt x="28851" y="13245"/>
                    <a:pt x="28878" y="11969"/>
                  </a:cubicBezTo>
                  <a:cubicBezTo>
                    <a:pt x="28904" y="11148"/>
                    <a:pt x="28414" y="10390"/>
                    <a:pt x="27780" y="9953"/>
                  </a:cubicBezTo>
                  <a:cubicBezTo>
                    <a:pt x="27156" y="9525"/>
                    <a:pt x="26397" y="9382"/>
                    <a:pt x="25657" y="9320"/>
                  </a:cubicBezTo>
                  <a:cubicBezTo>
                    <a:pt x="25363" y="9296"/>
                    <a:pt x="25068" y="9284"/>
                    <a:pt x="24773" y="9284"/>
                  </a:cubicBezTo>
                  <a:cubicBezTo>
                    <a:pt x="24066" y="9284"/>
                    <a:pt x="23358" y="9353"/>
                    <a:pt x="22660" y="9498"/>
                  </a:cubicBezTo>
                  <a:cubicBezTo>
                    <a:pt x="21712" y="9688"/>
                    <a:pt x="20757" y="10013"/>
                    <a:pt x="19802" y="10013"/>
                  </a:cubicBezTo>
                  <a:cubicBezTo>
                    <a:pt x="19633" y="10013"/>
                    <a:pt x="19465" y="10003"/>
                    <a:pt x="19296" y="9980"/>
                  </a:cubicBezTo>
                  <a:cubicBezTo>
                    <a:pt x="18850" y="9917"/>
                    <a:pt x="18404" y="9766"/>
                    <a:pt x="18047" y="9462"/>
                  </a:cubicBezTo>
                  <a:cubicBezTo>
                    <a:pt x="17583" y="9061"/>
                    <a:pt x="17307" y="8436"/>
                    <a:pt x="17120" y="7812"/>
                  </a:cubicBezTo>
                  <a:cubicBezTo>
                    <a:pt x="16593" y="6099"/>
                    <a:pt x="16522" y="4190"/>
                    <a:pt x="15648" y="2656"/>
                  </a:cubicBezTo>
                  <a:cubicBezTo>
                    <a:pt x="14648" y="894"/>
                    <a:pt x="12709" y="0"/>
                    <a:pt x="10817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7437727" y="4122303"/>
              <a:ext cx="2379828" cy="1653154"/>
            </a:xfrm>
            <a:custGeom>
              <a:avLst/>
              <a:gdLst/>
              <a:ahLst/>
              <a:cxnLst/>
              <a:rect l="l" t="t" r="r" b="b"/>
              <a:pathLst>
                <a:path w="30324" h="21066" extrusionOk="0">
                  <a:moveTo>
                    <a:pt x="19522" y="0"/>
                  </a:moveTo>
                  <a:cubicBezTo>
                    <a:pt x="17627" y="0"/>
                    <a:pt x="15686" y="886"/>
                    <a:pt x="14676" y="2653"/>
                  </a:cubicBezTo>
                  <a:cubicBezTo>
                    <a:pt x="13801" y="4187"/>
                    <a:pt x="13739" y="6096"/>
                    <a:pt x="13204" y="7818"/>
                  </a:cubicBezTo>
                  <a:cubicBezTo>
                    <a:pt x="13016" y="8434"/>
                    <a:pt x="12749" y="9058"/>
                    <a:pt x="12276" y="9460"/>
                  </a:cubicBezTo>
                  <a:cubicBezTo>
                    <a:pt x="11919" y="9763"/>
                    <a:pt x="11473" y="9915"/>
                    <a:pt x="11027" y="9977"/>
                  </a:cubicBezTo>
                  <a:cubicBezTo>
                    <a:pt x="10858" y="10000"/>
                    <a:pt x="10690" y="10010"/>
                    <a:pt x="10521" y="10010"/>
                  </a:cubicBezTo>
                  <a:cubicBezTo>
                    <a:pt x="9566" y="10010"/>
                    <a:pt x="8612" y="9685"/>
                    <a:pt x="7664" y="9495"/>
                  </a:cubicBezTo>
                  <a:cubicBezTo>
                    <a:pt x="6954" y="9355"/>
                    <a:pt x="6236" y="9283"/>
                    <a:pt x="5518" y="9283"/>
                  </a:cubicBezTo>
                  <a:cubicBezTo>
                    <a:pt x="5234" y="9283"/>
                    <a:pt x="4950" y="9294"/>
                    <a:pt x="4666" y="9317"/>
                  </a:cubicBezTo>
                  <a:cubicBezTo>
                    <a:pt x="3926" y="9379"/>
                    <a:pt x="3176" y="9531"/>
                    <a:pt x="2543" y="9959"/>
                  </a:cubicBezTo>
                  <a:cubicBezTo>
                    <a:pt x="1910" y="10387"/>
                    <a:pt x="1419" y="11146"/>
                    <a:pt x="1446" y="11966"/>
                  </a:cubicBezTo>
                  <a:cubicBezTo>
                    <a:pt x="1472" y="13242"/>
                    <a:pt x="2677" y="14322"/>
                    <a:pt x="2418" y="15571"/>
                  </a:cubicBezTo>
                  <a:cubicBezTo>
                    <a:pt x="2159" y="16837"/>
                    <a:pt x="571" y="17292"/>
                    <a:pt x="250" y="18541"/>
                  </a:cubicBezTo>
                  <a:cubicBezTo>
                    <a:pt x="1" y="19487"/>
                    <a:pt x="598" y="20397"/>
                    <a:pt x="1294" y="21066"/>
                  </a:cubicBezTo>
                  <a:lnTo>
                    <a:pt x="28887" y="21066"/>
                  </a:lnTo>
                  <a:cubicBezTo>
                    <a:pt x="28860" y="20700"/>
                    <a:pt x="28798" y="20325"/>
                    <a:pt x="28717" y="19978"/>
                  </a:cubicBezTo>
                  <a:cubicBezTo>
                    <a:pt x="28405" y="18630"/>
                    <a:pt x="27781" y="17417"/>
                    <a:pt x="27272" y="16150"/>
                  </a:cubicBezTo>
                  <a:cubicBezTo>
                    <a:pt x="27201" y="15972"/>
                    <a:pt x="27138" y="15785"/>
                    <a:pt x="27138" y="15588"/>
                  </a:cubicBezTo>
                  <a:cubicBezTo>
                    <a:pt x="27138" y="15017"/>
                    <a:pt x="27691" y="14687"/>
                    <a:pt x="28111" y="14366"/>
                  </a:cubicBezTo>
                  <a:cubicBezTo>
                    <a:pt x="29833" y="13099"/>
                    <a:pt x="30323" y="10396"/>
                    <a:pt x="29690" y="8220"/>
                  </a:cubicBezTo>
                  <a:cubicBezTo>
                    <a:pt x="29056" y="6034"/>
                    <a:pt x="27540" y="4312"/>
                    <a:pt x="25907" y="2921"/>
                  </a:cubicBezTo>
                  <a:cubicBezTo>
                    <a:pt x="24230" y="1493"/>
                    <a:pt x="22312" y="289"/>
                    <a:pt x="20207" y="39"/>
                  </a:cubicBezTo>
                  <a:cubicBezTo>
                    <a:pt x="19980" y="13"/>
                    <a:pt x="19751" y="0"/>
                    <a:pt x="19522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 rot="6050513">
              <a:off x="6245600" y="-3834517"/>
              <a:ext cx="4370590" cy="4959534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 rot="4420632">
              <a:off x="-777669" y="-3442267"/>
              <a:ext cx="4370603" cy="4959512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951325" y="2537300"/>
            <a:ext cx="259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1646825" y="1453975"/>
            <a:ext cx="120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51325" y="3366236"/>
            <a:ext cx="259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-1841031" y="-1160537"/>
            <a:ext cx="11582119" cy="8910108"/>
            <a:chOff x="-1841031" y="-1160537"/>
            <a:chExt cx="11582119" cy="8910108"/>
          </a:xfrm>
        </p:grpSpPr>
        <p:sp>
          <p:nvSpPr>
            <p:cNvPr id="20" name="Google Shape;20;p3"/>
            <p:cNvSpPr/>
            <p:nvPr/>
          </p:nvSpPr>
          <p:spPr>
            <a:xfrm rot="10358358" flipH="1">
              <a:off x="6093280" y="-571837"/>
              <a:ext cx="3506605" cy="2429712"/>
            </a:xfrm>
            <a:custGeom>
              <a:avLst/>
              <a:gdLst/>
              <a:ahLst/>
              <a:cxnLst/>
              <a:rect l="l" t="t" r="r" b="b"/>
              <a:pathLst>
                <a:path w="30324" h="21066" extrusionOk="0">
                  <a:moveTo>
                    <a:pt x="19522" y="0"/>
                  </a:moveTo>
                  <a:cubicBezTo>
                    <a:pt x="17627" y="0"/>
                    <a:pt x="15686" y="886"/>
                    <a:pt x="14676" y="2653"/>
                  </a:cubicBezTo>
                  <a:cubicBezTo>
                    <a:pt x="13801" y="4187"/>
                    <a:pt x="13739" y="6096"/>
                    <a:pt x="13204" y="7818"/>
                  </a:cubicBezTo>
                  <a:cubicBezTo>
                    <a:pt x="13016" y="8434"/>
                    <a:pt x="12749" y="9058"/>
                    <a:pt x="12276" y="9460"/>
                  </a:cubicBezTo>
                  <a:cubicBezTo>
                    <a:pt x="11919" y="9763"/>
                    <a:pt x="11473" y="9915"/>
                    <a:pt x="11027" y="9977"/>
                  </a:cubicBezTo>
                  <a:cubicBezTo>
                    <a:pt x="10858" y="10000"/>
                    <a:pt x="10690" y="10010"/>
                    <a:pt x="10521" y="10010"/>
                  </a:cubicBezTo>
                  <a:cubicBezTo>
                    <a:pt x="9566" y="10010"/>
                    <a:pt x="8612" y="9685"/>
                    <a:pt x="7664" y="9495"/>
                  </a:cubicBezTo>
                  <a:cubicBezTo>
                    <a:pt x="6954" y="9355"/>
                    <a:pt x="6236" y="9283"/>
                    <a:pt x="5518" y="9283"/>
                  </a:cubicBezTo>
                  <a:cubicBezTo>
                    <a:pt x="5234" y="9283"/>
                    <a:pt x="4950" y="9294"/>
                    <a:pt x="4666" y="9317"/>
                  </a:cubicBezTo>
                  <a:cubicBezTo>
                    <a:pt x="3926" y="9379"/>
                    <a:pt x="3176" y="9531"/>
                    <a:pt x="2543" y="9959"/>
                  </a:cubicBezTo>
                  <a:cubicBezTo>
                    <a:pt x="1910" y="10387"/>
                    <a:pt x="1419" y="11146"/>
                    <a:pt x="1446" y="11966"/>
                  </a:cubicBezTo>
                  <a:cubicBezTo>
                    <a:pt x="1472" y="13242"/>
                    <a:pt x="2677" y="14322"/>
                    <a:pt x="2418" y="15571"/>
                  </a:cubicBezTo>
                  <a:cubicBezTo>
                    <a:pt x="2159" y="16837"/>
                    <a:pt x="571" y="17292"/>
                    <a:pt x="250" y="18541"/>
                  </a:cubicBezTo>
                  <a:cubicBezTo>
                    <a:pt x="1" y="19487"/>
                    <a:pt x="598" y="20397"/>
                    <a:pt x="1294" y="21066"/>
                  </a:cubicBezTo>
                  <a:lnTo>
                    <a:pt x="28887" y="21066"/>
                  </a:lnTo>
                  <a:cubicBezTo>
                    <a:pt x="28860" y="20700"/>
                    <a:pt x="28798" y="20325"/>
                    <a:pt x="28717" y="19978"/>
                  </a:cubicBezTo>
                  <a:cubicBezTo>
                    <a:pt x="28405" y="18630"/>
                    <a:pt x="27781" y="17417"/>
                    <a:pt x="27272" y="16150"/>
                  </a:cubicBezTo>
                  <a:cubicBezTo>
                    <a:pt x="27201" y="15972"/>
                    <a:pt x="27138" y="15785"/>
                    <a:pt x="27138" y="15588"/>
                  </a:cubicBezTo>
                  <a:cubicBezTo>
                    <a:pt x="27138" y="15017"/>
                    <a:pt x="27691" y="14687"/>
                    <a:pt x="28111" y="14366"/>
                  </a:cubicBezTo>
                  <a:cubicBezTo>
                    <a:pt x="29833" y="13099"/>
                    <a:pt x="30323" y="10396"/>
                    <a:pt x="29690" y="8220"/>
                  </a:cubicBezTo>
                  <a:cubicBezTo>
                    <a:pt x="29056" y="6034"/>
                    <a:pt x="27540" y="4312"/>
                    <a:pt x="25907" y="2921"/>
                  </a:cubicBezTo>
                  <a:cubicBezTo>
                    <a:pt x="24230" y="1493"/>
                    <a:pt x="22312" y="289"/>
                    <a:pt x="20207" y="39"/>
                  </a:cubicBezTo>
                  <a:cubicBezTo>
                    <a:pt x="19980" y="13"/>
                    <a:pt x="19751" y="0"/>
                    <a:pt x="19522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562550" y="3495179"/>
              <a:ext cx="3219317" cy="2217828"/>
            </a:xfrm>
            <a:custGeom>
              <a:avLst/>
              <a:gdLst/>
              <a:ahLst/>
              <a:cxnLst/>
              <a:rect l="l" t="t" r="r" b="b"/>
              <a:pathLst>
                <a:path w="30323" h="21069" extrusionOk="0">
                  <a:moveTo>
                    <a:pt x="10817" y="0"/>
                  </a:moveTo>
                  <a:cubicBezTo>
                    <a:pt x="10582" y="0"/>
                    <a:pt x="10348" y="14"/>
                    <a:pt x="10117" y="42"/>
                  </a:cubicBezTo>
                  <a:cubicBezTo>
                    <a:pt x="8011" y="292"/>
                    <a:pt x="6093" y="1496"/>
                    <a:pt x="4425" y="2923"/>
                  </a:cubicBezTo>
                  <a:cubicBezTo>
                    <a:pt x="2783" y="4315"/>
                    <a:pt x="1267" y="6037"/>
                    <a:pt x="633" y="8222"/>
                  </a:cubicBezTo>
                  <a:cubicBezTo>
                    <a:pt x="0" y="10399"/>
                    <a:pt x="491" y="13102"/>
                    <a:pt x="2213" y="14369"/>
                  </a:cubicBezTo>
                  <a:cubicBezTo>
                    <a:pt x="2641" y="14690"/>
                    <a:pt x="3185" y="15020"/>
                    <a:pt x="3185" y="15591"/>
                  </a:cubicBezTo>
                  <a:cubicBezTo>
                    <a:pt x="3194" y="15787"/>
                    <a:pt x="3122" y="15966"/>
                    <a:pt x="3051" y="16144"/>
                  </a:cubicBezTo>
                  <a:cubicBezTo>
                    <a:pt x="2543" y="17411"/>
                    <a:pt x="1927" y="18633"/>
                    <a:pt x="1606" y="19971"/>
                  </a:cubicBezTo>
                  <a:cubicBezTo>
                    <a:pt x="1526" y="20328"/>
                    <a:pt x="1472" y="20703"/>
                    <a:pt x="1445" y="21069"/>
                  </a:cubicBezTo>
                  <a:lnTo>
                    <a:pt x="29038" y="21069"/>
                  </a:lnTo>
                  <a:cubicBezTo>
                    <a:pt x="29725" y="20399"/>
                    <a:pt x="30323" y="19490"/>
                    <a:pt x="30082" y="18535"/>
                  </a:cubicBezTo>
                  <a:cubicBezTo>
                    <a:pt x="29761" y="17286"/>
                    <a:pt x="28164" y="16840"/>
                    <a:pt x="27905" y="15573"/>
                  </a:cubicBezTo>
                  <a:cubicBezTo>
                    <a:pt x="27646" y="14324"/>
                    <a:pt x="28851" y="13245"/>
                    <a:pt x="28878" y="11969"/>
                  </a:cubicBezTo>
                  <a:cubicBezTo>
                    <a:pt x="28904" y="11148"/>
                    <a:pt x="28414" y="10390"/>
                    <a:pt x="27780" y="9953"/>
                  </a:cubicBezTo>
                  <a:cubicBezTo>
                    <a:pt x="27156" y="9525"/>
                    <a:pt x="26397" y="9382"/>
                    <a:pt x="25657" y="9320"/>
                  </a:cubicBezTo>
                  <a:cubicBezTo>
                    <a:pt x="25363" y="9296"/>
                    <a:pt x="25068" y="9284"/>
                    <a:pt x="24773" y="9284"/>
                  </a:cubicBezTo>
                  <a:cubicBezTo>
                    <a:pt x="24066" y="9284"/>
                    <a:pt x="23358" y="9353"/>
                    <a:pt x="22660" y="9498"/>
                  </a:cubicBezTo>
                  <a:cubicBezTo>
                    <a:pt x="21712" y="9688"/>
                    <a:pt x="20757" y="10013"/>
                    <a:pt x="19802" y="10013"/>
                  </a:cubicBezTo>
                  <a:cubicBezTo>
                    <a:pt x="19633" y="10013"/>
                    <a:pt x="19465" y="10003"/>
                    <a:pt x="19296" y="9980"/>
                  </a:cubicBezTo>
                  <a:cubicBezTo>
                    <a:pt x="18850" y="9917"/>
                    <a:pt x="18404" y="9766"/>
                    <a:pt x="18047" y="9462"/>
                  </a:cubicBezTo>
                  <a:cubicBezTo>
                    <a:pt x="17583" y="9061"/>
                    <a:pt x="17307" y="8436"/>
                    <a:pt x="17120" y="7812"/>
                  </a:cubicBezTo>
                  <a:cubicBezTo>
                    <a:pt x="16593" y="6099"/>
                    <a:pt x="16522" y="4190"/>
                    <a:pt x="15648" y="2656"/>
                  </a:cubicBezTo>
                  <a:cubicBezTo>
                    <a:pt x="14648" y="894"/>
                    <a:pt x="12709" y="0"/>
                    <a:pt x="10817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9899991">
              <a:off x="-1630805" y="-767843"/>
              <a:ext cx="3305637" cy="2059762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5399867">
              <a:off x="5183870" y="4170949"/>
              <a:ext cx="3352720" cy="3804523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4166537" y="1912650"/>
            <a:ext cx="353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ubTitle" idx="1"/>
          </p:nvPr>
        </p:nvSpPr>
        <p:spPr>
          <a:xfrm>
            <a:off x="4166537" y="2409150"/>
            <a:ext cx="35343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9" name="Google Shape;199;p21"/>
          <p:cNvGrpSpPr/>
          <p:nvPr/>
        </p:nvGrpSpPr>
        <p:grpSpPr>
          <a:xfrm>
            <a:off x="-1140984" y="-3656650"/>
            <a:ext cx="12418431" cy="9481104"/>
            <a:chOff x="-1140984" y="-3656650"/>
            <a:chExt cx="12418431" cy="9481104"/>
          </a:xfrm>
        </p:grpSpPr>
        <p:sp>
          <p:nvSpPr>
            <p:cNvPr id="200" name="Google Shape;200;p21"/>
            <p:cNvSpPr/>
            <p:nvPr/>
          </p:nvSpPr>
          <p:spPr>
            <a:xfrm>
              <a:off x="-1140984" y="3848498"/>
              <a:ext cx="2844070" cy="1975956"/>
            </a:xfrm>
            <a:custGeom>
              <a:avLst/>
              <a:gdLst/>
              <a:ahLst/>
              <a:cxnLst/>
              <a:rect l="l" t="t" r="r" b="b"/>
              <a:pathLst>
                <a:path w="30323" h="21069" extrusionOk="0">
                  <a:moveTo>
                    <a:pt x="10817" y="0"/>
                  </a:moveTo>
                  <a:cubicBezTo>
                    <a:pt x="10582" y="0"/>
                    <a:pt x="10348" y="14"/>
                    <a:pt x="10117" y="42"/>
                  </a:cubicBezTo>
                  <a:cubicBezTo>
                    <a:pt x="8011" y="292"/>
                    <a:pt x="6093" y="1496"/>
                    <a:pt x="4425" y="2923"/>
                  </a:cubicBezTo>
                  <a:cubicBezTo>
                    <a:pt x="2783" y="4315"/>
                    <a:pt x="1267" y="6037"/>
                    <a:pt x="633" y="8222"/>
                  </a:cubicBezTo>
                  <a:cubicBezTo>
                    <a:pt x="0" y="10399"/>
                    <a:pt x="491" y="13102"/>
                    <a:pt x="2213" y="14369"/>
                  </a:cubicBezTo>
                  <a:cubicBezTo>
                    <a:pt x="2641" y="14690"/>
                    <a:pt x="3185" y="15020"/>
                    <a:pt x="3185" y="15591"/>
                  </a:cubicBezTo>
                  <a:cubicBezTo>
                    <a:pt x="3194" y="15787"/>
                    <a:pt x="3122" y="15966"/>
                    <a:pt x="3051" y="16144"/>
                  </a:cubicBezTo>
                  <a:cubicBezTo>
                    <a:pt x="2543" y="17411"/>
                    <a:pt x="1927" y="18633"/>
                    <a:pt x="1606" y="19971"/>
                  </a:cubicBezTo>
                  <a:cubicBezTo>
                    <a:pt x="1526" y="20328"/>
                    <a:pt x="1472" y="20703"/>
                    <a:pt x="1445" y="21069"/>
                  </a:cubicBezTo>
                  <a:lnTo>
                    <a:pt x="29038" y="21069"/>
                  </a:lnTo>
                  <a:cubicBezTo>
                    <a:pt x="29725" y="20399"/>
                    <a:pt x="30323" y="19490"/>
                    <a:pt x="30082" y="18535"/>
                  </a:cubicBezTo>
                  <a:cubicBezTo>
                    <a:pt x="29761" y="17286"/>
                    <a:pt x="28164" y="16840"/>
                    <a:pt x="27905" y="15573"/>
                  </a:cubicBezTo>
                  <a:cubicBezTo>
                    <a:pt x="27646" y="14324"/>
                    <a:pt x="28851" y="13245"/>
                    <a:pt x="28878" y="11969"/>
                  </a:cubicBezTo>
                  <a:cubicBezTo>
                    <a:pt x="28904" y="11148"/>
                    <a:pt x="28414" y="10390"/>
                    <a:pt x="27780" y="9953"/>
                  </a:cubicBezTo>
                  <a:cubicBezTo>
                    <a:pt x="27156" y="9525"/>
                    <a:pt x="26397" y="9382"/>
                    <a:pt x="25657" y="9320"/>
                  </a:cubicBezTo>
                  <a:cubicBezTo>
                    <a:pt x="25363" y="9296"/>
                    <a:pt x="25068" y="9284"/>
                    <a:pt x="24773" y="9284"/>
                  </a:cubicBezTo>
                  <a:cubicBezTo>
                    <a:pt x="24066" y="9284"/>
                    <a:pt x="23358" y="9353"/>
                    <a:pt x="22660" y="9498"/>
                  </a:cubicBezTo>
                  <a:cubicBezTo>
                    <a:pt x="21712" y="9688"/>
                    <a:pt x="20757" y="10013"/>
                    <a:pt x="19802" y="10013"/>
                  </a:cubicBezTo>
                  <a:cubicBezTo>
                    <a:pt x="19633" y="10013"/>
                    <a:pt x="19465" y="10003"/>
                    <a:pt x="19296" y="9980"/>
                  </a:cubicBezTo>
                  <a:cubicBezTo>
                    <a:pt x="18850" y="9917"/>
                    <a:pt x="18404" y="9766"/>
                    <a:pt x="18047" y="9462"/>
                  </a:cubicBezTo>
                  <a:cubicBezTo>
                    <a:pt x="17583" y="9061"/>
                    <a:pt x="17307" y="8436"/>
                    <a:pt x="17120" y="7812"/>
                  </a:cubicBezTo>
                  <a:cubicBezTo>
                    <a:pt x="16593" y="6099"/>
                    <a:pt x="16522" y="4190"/>
                    <a:pt x="15648" y="2656"/>
                  </a:cubicBezTo>
                  <a:cubicBezTo>
                    <a:pt x="14648" y="894"/>
                    <a:pt x="12709" y="0"/>
                    <a:pt x="10817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5454326" y="3739625"/>
              <a:ext cx="4099956" cy="1806410"/>
            </a:xfrm>
            <a:custGeom>
              <a:avLst/>
              <a:gdLst/>
              <a:ahLst/>
              <a:cxnLst/>
              <a:rect l="l" t="t" r="r" b="b"/>
              <a:pathLst>
                <a:path w="30324" h="21066" extrusionOk="0">
                  <a:moveTo>
                    <a:pt x="19522" y="0"/>
                  </a:moveTo>
                  <a:cubicBezTo>
                    <a:pt x="17627" y="0"/>
                    <a:pt x="15686" y="886"/>
                    <a:pt x="14676" y="2653"/>
                  </a:cubicBezTo>
                  <a:cubicBezTo>
                    <a:pt x="13801" y="4187"/>
                    <a:pt x="13739" y="6096"/>
                    <a:pt x="13204" y="7818"/>
                  </a:cubicBezTo>
                  <a:cubicBezTo>
                    <a:pt x="13016" y="8434"/>
                    <a:pt x="12749" y="9058"/>
                    <a:pt x="12276" y="9460"/>
                  </a:cubicBezTo>
                  <a:cubicBezTo>
                    <a:pt x="11919" y="9763"/>
                    <a:pt x="11473" y="9915"/>
                    <a:pt x="11027" y="9977"/>
                  </a:cubicBezTo>
                  <a:cubicBezTo>
                    <a:pt x="10858" y="10000"/>
                    <a:pt x="10690" y="10010"/>
                    <a:pt x="10521" y="10010"/>
                  </a:cubicBezTo>
                  <a:cubicBezTo>
                    <a:pt x="9566" y="10010"/>
                    <a:pt x="8612" y="9685"/>
                    <a:pt x="7664" y="9495"/>
                  </a:cubicBezTo>
                  <a:cubicBezTo>
                    <a:pt x="6954" y="9355"/>
                    <a:pt x="6236" y="9283"/>
                    <a:pt x="5518" y="9283"/>
                  </a:cubicBezTo>
                  <a:cubicBezTo>
                    <a:pt x="5234" y="9283"/>
                    <a:pt x="4950" y="9294"/>
                    <a:pt x="4666" y="9317"/>
                  </a:cubicBezTo>
                  <a:cubicBezTo>
                    <a:pt x="3926" y="9379"/>
                    <a:pt x="3176" y="9531"/>
                    <a:pt x="2543" y="9959"/>
                  </a:cubicBezTo>
                  <a:cubicBezTo>
                    <a:pt x="1910" y="10387"/>
                    <a:pt x="1419" y="11146"/>
                    <a:pt x="1446" y="11966"/>
                  </a:cubicBezTo>
                  <a:cubicBezTo>
                    <a:pt x="1472" y="13242"/>
                    <a:pt x="2677" y="14322"/>
                    <a:pt x="2418" y="15571"/>
                  </a:cubicBezTo>
                  <a:cubicBezTo>
                    <a:pt x="2159" y="16837"/>
                    <a:pt x="571" y="17292"/>
                    <a:pt x="250" y="18541"/>
                  </a:cubicBezTo>
                  <a:cubicBezTo>
                    <a:pt x="1" y="19487"/>
                    <a:pt x="598" y="20397"/>
                    <a:pt x="1294" y="21066"/>
                  </a:cubicBezTo>
                  <a:lnTo>
                    <a:pt x="28887" y="21066"/>
                  </a:lnTo>
                  <a:cubicBezTo>
                    <a:pt x="28860" y="20700"/>
                    <a:pt x="28798" y="20325"/>
                    <a:pt x="28717" y="19978"/>
                  </a:cubicBezTo>
                  <a:cubicBezTo>
                    <a:pt x="28405" y="18630"/>
                    <a:pt x="27781" y="17417"/>
                    <a:pt x="27272" y="16150"/>
                  </a:cubicBezTo>
                  <a:cubicBezTo>
                    <a:pt x="27201" y="15972"/>
                    <a:pt x="27138" y="15785"/>
                    <a:pt x="27138" y="15588"/>
                  </a:cubicBezTo>
                  <a:cubicBezTo>
                    <a:pt x="27138" y="15017"/>
                    <a:pt x="27691" y="14687"/>
                    <a:pt x="28111" y="14366"/>
                  </a:cubicBezTo>
                  <a:cubicBezTo>
                    <a:pt x="29833" y="13099"/>
                    <a:pt x="30323" y="10396"/>
                    <a:pt x="29690" y="8220"/>
                  </a:cubicBezTo>
                  <a:cubicBezTo>
                    <a:pt x="29056" y="6034"/>
                    <a:pt x="27540" y="4312"/>
                    <a:pt x="25907" y="2921"/>
                  </a:cubicBezTo>
                  <a:cubicBezTo>
                    <a:pt x="24230" y="1493"/>
                    <a:pt x="22312" y="289"/>
                    <a:pt x="20207" y="39"/>
                  </a:cubicBezTo>
                  <a:cubicBezTo>
                    <a:pt x="19980" y="13"/>
                    <a:pt x="19751" y="0"/>
                    <a:pt x="19522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1"/>
            <p:cNvSpPr/>
            <p:nvPr/>
          </p:nvSpPr>
          <p:spPr>
            <a:xfrm rot="6050513">
              <a:off x="6245600" y="-3523667"/>
              <a:ext cx="4370590" cy="4959534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1"/>
            <p:cNvSpPr/>
            <p:nvPr/>
          </p:nvSpPr>
          <p:spPr>
            <a:xfrm rot="9353569">
              <a:off x="-871775" y="-266940"/>
              <a:ext cx="2236192" cy="1393369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 ">
  <p:cSld name="CUSTOM_4_1_1_2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12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07" name="Google Shape;207;p22"/>
          <p:cNvGrpSpPr/>
          <p:nvPr/>
        </p:nvGrpSpPr>
        <p:grpSpPr>
          <a:xfrm>
            <a:off x="-1907541" y="-1441750"/>
            <a:ext cx="12850390" cy="9442945"/>
            <a:chOff x="-1907541" y="-1441750"/>
            <a:chExt cx="12850390" cy="9442945"/>
          </a:xfrm>
        </p:grpSpPr>
        <p:sp>
          <p:nvSpPr>
            <p:cNvPr id="208" name="Google Shape;208;p22"/>
            <p:cNvSpPr/>
            <p:nvPr/>
          </p:nvSpPr>
          <p:spPr>
            <a:xfrm rot="10358367" flipH="1">
              <a:off x="6497633" y="-830985"/>
              <a:ext cx="4307312" cy="2429712"/>
            </a:xfrm>
            <a:custGeom>
              <a:avLst/>
              <a:gdLst/>
              <a:ahLst/>
              <a:cxnLst/>
              <a:rect l="l" t="t" r="r" b="b"/>
              <a:pathLst>
                <a:path w="30324" h="21066" extrusionOk="0">
                  <a:moveTo>
                    <a:pt x="19522" y="0"/>
                  </a:moveTo>
                  <a:cubicBezTo>
                    <a:pt x="17627" y="0"/>
                    <a:pt x="15686" y="886"/>
                    <a:pt x="14676" y="2653"/>
                  </a:cubicBezTo>
                  <a:cubicBezTo>
                    <a:pt x="13801" y="4187"/>
                    <a:pt x="13739" y="6096"/>
                    <a:pt x="13204" y="7818"/>
                  </a:cubicBezTo>
                  <a:cubicBezTo>
                    <a:pt x="13016" y="8434"/>
                    <a:pt x="12749" y="9058"/>
                    <a:pt x="12276" y="9460"/>
                  </a:cubicBezTo>
                  <a:cubicBezTo>
                    <a:pt x="11919" y="9763"/>
                    <a:pt x="11473" y="9915"/>
                    <a:pt x="11027" y="9977"/>
                  </a:cubicBezTo>
                  <a:cubicBezTo>
                    <a:pt x="10858" y="10000"/>
                    <a:pt x="10690" y="10010"/>
                    <a:pt x="10521" y="10010"/>
                  </a:cubicBezTo>
                  <a:cubicBezTo>
                    <a:pt x="9566" y="10010"/>
                    <a:pt x="8612" y="9685"/>
                    <a:pt x="7664" y="9495"/>
                  </a:cubicBezTo>
                  <a:cubicBezTo>
                    <a:pt x="6954" y="9355"/>
                    <a:pt x="6236" y="9283"/>
                    <a:pt x="5518" y="9283"/>
                  </a:cubicBezTo>
                  <a:cubicBezTo>
                    <a:pt x="5234" y="9283"/>
                    <a:pt x="4950" y="9294"/>
                    <a:pt x="4666" y="9317"/>
                  </a:cubicBezTo>
                  <a:cubicBezTo>
                    <a:pt x="3926" y="9379"/>
                    <a:pt x="3176" y="9531"/>
                    <a:pt x="2543" y="9959"/>
                  </a:cubicBezTo>
                  <a:cubicBezTo>
                    <a:pt x="1910" y="10387"/>
                    <a:pt x="1419" y="11146"/>
                    <a:pt x="1446" y="11966"/>
                  </a:cubicBezTo>
                  <a:cubicBezTo>
                    <a:pt x="1472" y="13242"/>
                    <a:pt x="2677" y="14322"/>
                    <a:pt x="2418" y="15571"/>
                  </a:cubicBezTo>
                  <a:cubicBezTo>
                    <a:pt x="2159" y="16837"/>
                    <a:pt x="571" y="17292"/>
                    <a:pt x="250" y="18541"/>
                  </a:cubicBezTo>
                  <a:cubicBezTo>
                    <a:pt x="1" y="19487"/>
                    <a:pt x="598" y="20397"/>
                    <a:pt x="1294" y="21066"/>
                  </a:cubicBezTo>
                  <a:lnTo>
                    <a:pt x="28887" y="21066"/>
                  </a:lnTo>
                  <a:cubicBezTo>
                    <a:pt x="28860" y="20700"/>
                    <a:pt x="28798" y="20325"/>
                    <a:pt x="28717" y="19978"/>
                  </a:cubicBezTo>
                  <a:cubicBezTo>
                    <a:pt x="28405" y="18630"/>
                    <a:pt x="27781" y="17417"/>
                    <a:pt x="27272" y="16150"/>
                  </a:cubicBezTo>
                  <a:cubicBezTo>
                    <a:pt x="27201" y="15972"/>
                    <a:pt x="27138" y="15785"/>
                    <a:pt x="27138" y="15588"/>
                  </a:cubicBezTo>
                  <a:cubicBezTo>
                    <a:pt x="27138" y="15017"/>
                    <a:pt x="27691" y="14687"/>
                    <a:pt x="28111" y="14366"/>
                  </a:cubicBezTo>
                  <a:cubicBezTo>
                    <a:pt x="29833" y="13099"/>
                    <a:pt x="30323" y="10396"/>
                    <a:pt x="29690" y="8220"/>
                  </a:cubicBezTo>
                  <a:cubicBezTo>
                    <a:pt x="29056" y="6034"/>
                    <a:pt x="27540" y="4312"/>
                    <a:pt x="25907" y="2921"/>
                  </a:cubicBezTo>
                  <a:cubicBezTo>
                    <a:pt x="24230" y="1493"/>
                    <a:pt x="22312" y="289"/>
                    <a:pt x="20207" y="39"/>
                  </a:cubicBezTo>
                  <a:cubicBezTo>
                    <a:pt x="19980" y="13"/>
                    <a:pt x="19751" y="0"/>
                    <a:pt x="19522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-1636623" y="3813400"/>
              <a:ext cx="3804627" cy="2217828"/>
            </a:xfrm>
            <a:custGeom>
              <a:avLst/>
              <a:gdLst/>
              <a:ahLst/>
              <a:cxnLst/>
              <a:rect l="l" t="t" r="r" b="b"/>
              <a:pathLst>
                <a:path w="30323" h="21069" extrusionOk="0">
                  <a:moveTo>
                    <a:pt x="10817" y="0"/>
                  </a:moveTo>
                  <a:cubicBezTo>
                    <a:pt x="10582" y="0"/>
                    <a:pt x="10348" y="14"/>
                    <a:pt x="10117" y="42"/>
                  </a:cubicBezTo>
                  <a:cubicBezTo>
                    <a:pt x="8011" y="292"/>
                    <a:pt x="6093" y="1496"/>
                    <a:pt x="4425" y="2923"/>
                  </a:cubicBezTo>
                  <a:cubicBezTo>
                    <a:pt x="2783" y="4315"/>
                    <a:pt x="1267" y="6037"/>
                    <a:pt x="633" y="8222"/>
                  </a:cubicBezTo>
                  <a:cubicBezTo>
                    <a:pt x="0" y="10399"/>
                    <a:pt x="491" y="13102"/>
                    <a:pt x="2213" y="14369"/>
                  </a:cubicBezTo>
                  <a:cubicBezTo>
                    <a:pt x="2641" y="14690"/>
                    <a:pt x="3185" y="15020"/>
                    <a:pt x="3185" y="15591"/>
                  </a:cubicBezTo>
                  <a:cubicBezTo>
                    <a:pt x="3194" y="15787"/>
                    <a:pt x="3122" y="15966"/>
                    <a:pt x="3051" y="16144"/>
                  </a:cubicBezTo>
                  <a:cubicBezTo>
                    <a:pt x="2543" y="17411"/>
                    <a:pt x="1927" y="18633"/>
                    <a:pt x="1606" y="19971"/>
                  </a:cubicBezTo>
                  <a:cubicBezTo>
                    <a:pt x="1526" y="20328"/>
                    <a:pt x="1472" y="20703"/>
                    <a:pt x="1445" y="21069"/>
                  </a:cubicBezTo>
                  <a:lnTo>
                    <a:pt x="29038" y="21069"/>
                  </a:lnTo>
                  <a:cubicBezTo>
                    <a:pt x="29725" y="20399"/>
                    <a:pt x="30323" y="19490"/>
                    <a:pt x="30082" y="18535"/>
                  </a:cubicBezTo>
                  <a:cubicBezTo>
                    <a:pt x="29761" y="17286"/>
                    <a:pt x="28164" y="16840"/>
                    <a:pt x="27905" y="15573"/>
                  </a:cubicBezTo>
                  <a:cubicBezTo>
                    <a:pt x="27646" y="14324"/>
                    <a:pt x="28851" y="13245"/>
                    <a:pt x="28878" y="11969"/>
                  </a:cubicBezTo>
                  <a:cubicBezTo>
                    <a:pt x="28904" y="11148"/>
                    <a:pt x="28414" y="10390"/>
                    <a:pt x="27780" y="9953"/>
                  </a:cubicBezTo>
                  <a:cubicBezTo>
                    <a:pt x="27156" y="9525"/>
                    <a:pt x="26397" y="9382"/>
                    <a:pt x="25657" y="9320"/>
                  </a:cubicBezTo>
                  <a:cubicBezTo>
                    <a:pt x="25363" y="9296"/>
                    <a:pt x="25068" y="9284"/>
                    <a:pt x="24773" y="9284"/>
                  </a:cubicBezTo>
                  <a:cubicBezTo>
                    <a:pt x="24066" y="9284"/>
                    <a:pt x="23358" y="9353"/>
                    <a:pt x="22660" y="9498"/>
                  </a:cubicBezTo>
                  <a:cubicBezTo>
                    <a:pt x="21712" y="9688"/>
                    <a:pt x="20757" y="10013"/>
                    <a:pt x="19802" y="10013"/>
                  </a:cubicBezTo>
                  <a:cubicBezTo>
                    <a:pt x="19633" y="10013"/>
                    <a:pt x="19465" y="10003"/>
                    <a:pt x="19296" y="9980"/>
                  </a:cubicBezTo>
                  <a:cubicBezTo>
                    <a:pt x="18850" y="9917"/>
                    <a:pt x="18404" y="9766"/>
                    <a:pt x="18047" y="9462"/>
                  </a:cubicBezTo>
                  <a:cubicBezTo>
                    <a:pt x="17583" y="9061"/>
                    <a:pt x="17307" y="8436"/>
                    <a:pt x="17120" y="7812"/>
                  </a:cubicBezTo>
                  <a:cubicBezTo>
                    <a:pt x="16593" y="6099"/>
                    <a:pt x="16522" y="4190"/>
                    <a:pt x="15648" y="2656"/>
                  </a:cubicBezTo>
                  <a:cubicBezTo>
                    <a:pt x="14648" y="894"/>
                    <a:pt x="12709" y="0"/>
                    <a:pt x="10817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 rot="-9899994">
              <a:off x="-1714591" y="-917831"/>
              <a:ext cx="4319669" cy="2059762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 rot="5399867">
              <a:off x="4677749" y="3535011"/>
              <a:ext cx="3352720" cy="5579648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7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subTitle" idx="1"/>
          </p:nvPr>
        </p:nvSpPr>
        <p:spPr>
          <a:xfrm>
            <a:off x="4433487" y="1980793"/>
            <a:ext cx="37920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subTitle" idx="2"/>
          </p:nvPr>
        </p:nvSpPr>
        <p:spPr>
          <a:xfrm>
            <a:off x="4433463" y="3464118"/>
            <a:ext cx="37920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3"/>
          </p:nvPr>
        </p:nvSpPr>
        <p:spPr>
          <a:xfrm>
            <a:off x="4433755" y="1662193"/>
            <a:ext cx="37920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subTitle" idx="4"/>
          </p:nvPr>
        </p:nvSpPr>
        <p:spPr>
          <a:xfrm>
            <a:off x="4433532" y="3145518"/>
            <a:ext cx="37920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18" name="Google Shape;218;p23"/>
          <p:cNvGrpSpPr/>
          <p:nvPr/>
        </p:nvGrpSpPr>
        <p:grpSpPr>
          <a:xfrm>
            <a:off x="-2837559" y="-2100295"/>
            <a:ext cx="14870218" cy="9118314"/>
            <a:chOff x="-2837559" y="-2100295"/>
            <a:chExt cx="14870218" cy="9118314"/>
          </a:xfrm>
        </p:grpSpPr>
        <p:sp>
          <p:nvSpPr>
            <p:cNvPr id="219" name="Google Shape;219;p23"/>
            <p:cNvSpPr/>
            <p:nvPr/>
          </p:nvSpPr>
          <p:spPr>
            <a:xfrm rot="982476">
              <a:off x="-2413374" y="-1742119"/>
              <a:ext cx="3036852" cy="3446153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7488574" y="4081999"/>
              <a:ext cx="2316369" cy="1609830"/>
            </a:xfrm>
            <a:custGeom>
              <a:avLst/>
              <a:gdLst/>
              <a:ahLst/>
              <a:cxnLst/>
              <a:rect l="l" t="t" r="r" b="b"/>
              <a:pathLst>
                <a:path w="30315" h="21069" extrusionOk="0">
                  <a:moveTo>
                    <a:pt x="19504" y="0"/>
                  </a:moveTo>
                  <a:cubicBezTo>
                    <a:pt x="17608" y="0"/>
                    <a:pt x="15675" y="894"/>
                    <a:pt x="14667" y="2656"/>
                  </a:cubicBezTo>
                  <a:cubicBezTo>
                    <a:pt x="13793" y="4190"/>
                    <a:pt x="13730" y="6099"/>
                    <a:pt x="13204" y="7812"/>
                  </a:cubicBezTo>
                  <a:cubicBezTo>
                    <a:pt x="13008" y="8436"/>
                    <a:pt x="12740" y="9061"/>
                    <a:pt x="12267" y="9462"/>
                  </a:cubicBezTo>
                  <a:cubicBezTo>
                    <a:pt x="11911" y="9766"/>
                    <a:pt x="11465" y="9917"/>
                    <a:pt x="11018" y="9980"/>
                  </a:cubicBezTo>
                  <a:cubicBezTo>
                    <a:pt x="10850" y="10003"/>
                    <a:pt x="10682" y="10013"/>
                    <a:pt x="10514" y="10013"/>
                  </a:cubicBezTo>
                  <a:cubicBezTo>
                    <a:pt x="9560" y="10013"/>
                    <a:pt x="8612" y="9688"/>
                    <a:pt x="7664" y="9498"/>
                  </a:cubicBezTo>
                  <a:cubicBezTo>
                    <a:pt x="6965" y="9353"/>
                    <a:pt x="6253" y="9284"/>
                    <a:pt x="5543" y="9284"/>
                  </a:cubicBezTo>
                  <a:cubicBezTo>
                    <a:pt x="5247" y="9284"/>
                    <a:pt x="4952" y="9296"/>
                    <a:pt x="4658" y="9320"/>
                  </a:cubicBezTo>
                  <a:cubicBezTo>
                    <a:pt x="3917" y="9382"/>
                    <a:pt x="3168" y="9525"/>
                    <a:pt x="2535" y="9953"/>
                  </a:cubicBezTo>
                  <a:cubicBezTo>
                    <a:pt x="1901" y="10390"/>
                    <a:pt x="1419" y="11148"/>
                    <a:pt x="1437" y="11969"/>
                  </a:cubicBezTo>
                  <a:cubicBezTo>
                    <a:pt x="1473" y="13245"/>
                    <a:pt x="2668" y="14324"/>
                    <a:pt x="2419" y="15573"/>
                  </a:cubicBezTo>
                  <a:cubicBezTo>
                    <a:pt x="2151" y="16840"/>
                    <a:pt x="563" y="17286"/>
                    <a:pt x="242" y="18535"/>
                  </a:cubicBezTo>
                  <a:cubicBezTo>
                    <a:pt x="1" y="19490"/>
                    <a:pt x="599" y="20399"/>
                    <a:pt x="1286" y="21069"/>
                  </a:cubicBezTo>
                  <a:lnTo>
                    <a:pt x="28878" y="21069"/>
                  </a:lnTo>
                  <a:cubicBezTo>
                    <a:pt x="28852" y="20703"/>
                    <a:pt x="28789" y="20328"/>
                    <a:pt x="28709" y="19971"/>
                  </a:cubicBezTo>
                  <a:cubicBezTo>
                    <a:pt x="28397" y="18633"/>
                    <a:pt x="27772" y="17411"/>
                    <a:pt x="27273" y="16144"/>
                  </a:cubicBezTo>
                  <a:cubicBezTo>
                    <a:pt x="27201" y="15966"/>
                    <a:pt x="27130" y="15787"/>
                    <a:pt x="27130" y="15591"/>
                  </a:cubicBezTo>
                  <a:cubicBezTo>
                    <a:pt x="27130" y="15020"/>
                    <a:pt x="27683" y="14690"/>
                    <a:pt x="28111" y="14369"/>
                  </a:cubicBezTo>
                  <a:cubicBezTo>
                    <a:pt x="29824" y="13102"/>
                    <a:pt x="30315" y="10399"/>
                    <a:pt x="29690" y="8222"/>
                  </a:cubicBezTo>
                  <a:cubicBezTo>
                    <a:pt x="29057" y="6037"/>
                    <a:pt x="27531" y="4315"/>
                    <a:pt x="25899" y="2923"/>
                  </a:cubicBezTo>
                  <a:cubicBezTo>
                    <a:pt x="24222" y="1496"/>
                    <a:pt x="22304" y="292"/>
                    <a:pt x="20207" y="42"/>
                  </a:cubicBezTo>
                  <a:cubicBezTo>
                    <a:pt x="19975" y="14"/>
                    <a:pt x="19740" y="0"/>
                    <a:pt x="19504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3"/>
            <p:cNvSpPr/>
            <p:nvPr/>
          </p:nvSpPr>
          <p:spPr>
            <a:xfrm rot="-5564806">
              <a:off x="8823516" y="-580449"/>
              <a:ext cx="2942320" cy="3338794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 rot="5219312">
              <a:off x="-1309739" y="4283509"/>
              <a:ext cx="3305613" cy="2059756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3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subTitle" idx="1"/>
          </p:nvPr>
        </p:nvSpPr>
        <p:spPr>
          <a:xfrm>
            <a:off x="828050" y="2686675"/>
            <a:ext cx="23946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subTitle" idx="2"/>
          </p:nvPr>
        </p:nvSpPr>
        <p:spPr>
          <a:xfrm>
            <a:off x="3374775" y="3658500"/>
            <a:ext cx="23946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3"/>
          </p:nvPr>
        </p:nvSpPr>
        <p:spPr>
          <a:xfrm>
            <a:off x="5921475" y="2686675"/>
            <a:ext cx="23946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4"/>
          </p:nvPr>
        </p:nvSpPr>
        <p:spPr>
          <a:xfrm>
            <a:off x="828050" y="2368050"/>
            <a:ext cx="23946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5"/>
          </p:nvPr>
        </p:nvSpPr>
        <p:spPr>
          <a:xfrm>
            <a:off x="3374780" y="3339875"/>
            <a:ext cx="23946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subTitle" idx="6"/>
          </p:nvPr>
        </p:nvSpPr>
        <p:spPr>
          <a:xfrm>
            <a:off x="5921476" y="2368050"/>
            <a:ext cx="23946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31" name="Google Shape;231;p24"/>
          <p:cNvGrpSpPr/>
          <p:nvPr/>
        </p:nvGrpSpPr>
        <p:grpSpPr>
          <a:xfrm>
            <a:off x="-2509912" y="-2771762"/>
            <a:ext cx="14991342" cy="10344087"/>
            <a:chOff x="-2509912" y="-2771762"/>
            <a:chExt cx="14991342" cy="10344087"/>
          </a:xfrm>
        </p:grpSpPr>
        <p:sp>
          <p:nvSpPr>
            <p:cNvPr id="232" name="Google Shape;232;p24"/>
            <p:cNvSpPr/>
            <p:nvPr/>
          </p:nvSpPr>
          <p:spPr>
            <a:xfrm rot="4080777">
              <a:off x="-536107" y="3965280"/>
              <a:ext cx="2498416" cy="3480582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4"/>
            <p:cNvSpPr/>
            <p:nvPr/>
          </p:nvSpPr>
          <p:spPr>
            <a:xfrm rot="-6097947">
              <a:off x="5745559" y="3424779"/>
              <a:ext cx="3126111" cy="4355049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4"/>
            <p:cNvSpPr/>
            <p:nvPr/>
          </p:nvSpPr>
          <p:spPr>
            <a:xfrm rot="-5688501">
              <a:off x="-1772085" y="-3124242"/>
              <a:ext cx="3126122" cy="4355063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4"/>
            <p:cNvSpPr/>
            <p:nvPr/>
          </p:nvSpPr>
          <p:spPr>
            <a:xfrm rot="-1863493">
              <a:off x="8455954" y="-2277541"/>
              <a:ext cx="3126121" cy="4355074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25"/>
          <p:cNvGrpSpPr/>
          <p:nvPr/>
        </p:nvGrpSpPr>
        <p:grpSpPr>
          <a:xfrm>
            <a:off x="-2435912" y="-2771762"/>
            <a:ext cx="14532517" cy="10699312"/>
            <a:chOff x="-2435912" y="-2771762"/>
            <a:chExt cx="14532517" cy="10699312"/>
          </a:xfrm>
        </p:grpSpPr>
        <p:sp>
          <p:nvSpPr>
            <p:cNvPr id="238" name="Google Shape;238;p25"/>
            <p:cNvSpPr/>
            <p:nvPr/>
          </p:nvSpPr>
          <p:spPr>
            <a:xfrm rot="6266027">
              <a:off x="120028" y="4098485"/>
              <a:ext cx="2498390" cy="3480542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 rot="-6097947">
              <a:off x="6663109" y="3780004"/>
              <a:ext cx="3126111" cy="4355049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 rot="-5688501">
              <a:off x="-1698085" y="-3050242"/>
              <a:ext cx="3126122" cy="4355063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 rot="-1863493">
              <a:off x="8071129" y="-2277541"/>
              <a:ext cx="3126121" cy="4355074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25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5"/>
          <p:cNvSpPr txBox="1">
            <a:spLocks noGrp="1"/>
          </p:cNvSpPr>
          <p:nvPr>
            <p:ph type="subTitle" idx="1"/>
          </p:nvPr>
        </p:nvSpPr>
        <p:spPr>
          <a:xfrm>
            <a:off x="861500" y="3926550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subTitle" idx="2"/>
          </p:nvPr>
        </p:nvSpPr>
        <p:spPr>
          <a:xfrm>
            <a:off x="3484422" y="3926550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subTitle" idx="3"/>
          </p:nvPr>
        </p:nvSpPr>
        <p:spPr>
          <a:xfrm>
            <a:off x="6107350" y="3926550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5"/>
          <p:cNvSpPr txBox="1">
            <a:spLocks noGrp="1"/>
          </p:cNvSpPr>
          <p:nvPr>
            <p:ph type="subTitle" idx="4"/>
          </p:nvPr>
        </p:nvSpPr>
        <p:spPr>
          <a:xfrm>
            <a:off x="861500" y="1522350"/>
            <a:ext cx="21753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subTitle" idx="5"/>
          </p:nvPr>
        </p:nvSpPr>
        <p:spPr>
          <a:xfrm>
            <a:off x="3484350" y="1522350"/>
            <a:ext cx="21753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8" name="Google Shape;248;p25"/>
          <p:cNvSpPr txBox="1">
            <a:spLocks noGrp="1"/>
          </p:cNvSpPr>
          <p:nvPr>
            <p:ph type="subTitle" idx="6"/>
          </p:nvPr>
        </p:nvSpPr>
        <p:spPr>
          <a:xfrm>
            <a:off x="6107200" y="1522350"/>
            <a:ext cx="21753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6"/>
          <p:cNvSpPr txBox="1">
            <a:spLocks noGrp="1"/>
          </p:cNvSpPr>
          <p:nvPr>
            <p:ph type="subTitle" idx="1"/>
          </p:nvPr>
        </p:nvSpPr>
        <p:spPr>
          <a:xfrm>
            <a:off x="628650" y="3261700"/>
            <a:ext cx="19782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6"/>
          <p:cNvSpPr txBox="1">
            <a:spLocks noGrp="1"/>
          </p:cNvSpPr>
          <p:nvPr>
            <p:ph type="subTitle" idx="2"/>
          </p:nvPr>
        </p:nvSpPr>
        <p:spPr>
          <a:xfrm>
            <a:off x="6537176" y="3268329"/>
            <a:ext cx="19782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6"/>
          <p:cNvSpPr txBox="1">
            <a:spLocks noGrp="1"/>
          </p:cNvSpPr>
          <p:nvPr>
            <p:ph type="subTitle" idx="3"/>
          </p:nvPr>
        </p:nvSpPr>
        <p:spPr>
          <a:xfrm>
            <a:off x="2598159" y="3261700"/>
            <a:ext cx="19782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6"/>
          <p:cNvSpPr txBox="1">
            <a:spLocks noGrp="1"/>
          </p:cNvSpPr>
          <p:nvPr>
            <p:ph type="subTitle" idx="4"/>
          </p:nvPr>
        </p:nvSpPr>
        <p:spPr>
          <a:xfrm>
            <a:off x="4567667" y="3261700"/>
            <a:ext cx="19782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6"/>
          <p:cNvSpPr txBox="1">
            <a:spLocks noGrp="1"/>
          </p:cNvSpPr>
          <p:nvPr>
            <p:ph type="subTitle" idx="5"/>
          </p:nvPr>
        </p:nvSpPr>
        <p:spPr>
          <a:xfrm>
            <a:off x="628650" y="2947950"/>
            <a:ext cx="19782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" name="Google Shape;256;p26"/>
          <p:cNvSpPr txBox="1">
            <a:spLocks noGrp="1"/>
          </p:cNvSpPr>
          <p:nvPr>
            <p:ph type="subTitle" idx="6"/>
          </p:nvPr>
        </p:nvSpPr>
        <p:spPr>
          <a:xfrm>
            <a:off x="2598150" y="2947950"/>
            <a:ext cx="19782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7" name="Google Shape;257;p26"/>
          <p:cNvSpPr txBox="1">
            <a:spLocks noGrp="1"/>
          </p:cNvSpPr>
          <p:nvPr>
            <p:ph type="subTitle" idx="7"/>
          </p:nvPr>
        </p:nvSpPr>
        <p:spPr>
          <a:xfrm>
            <a:off x="4567675" y="2947950"/>
            <a:ext cx="19782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8" name="Google Shape;258;p26"/>
          <p:cNvSpPr txBox="1">
            <a:spLocks noGrp="1"/>
          </p:cNvSpPr>
          <p:nvPr>
            <p:ph type="subTitle" idx="8"/>
          </p:nvPr>
        </p:nvSpPr>
        <p:spPr>
          <a:xfrm>
            <a:off x="6537175" y="2947950"/>
            <a:ext cx="19782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59" name="Google Shape;259;p26"/>
          <p:cNvGrpSpPr/>
          <p:nvPr/>
        </p:nvGrpSpPr>
        <p:grpSpPr>
          <a:xfrm>
            <a:off x="-4160237" y="-870201"/>
            <a:ext cx="17316426" cy="8805387"/>
            <a:chOff x="-4160237" y="-870201"/>
            <a:chExt cx="17316426" cy="8805387"/>
          </a:xfrm>
        </p:grpSpPr>
        <p:sp>
          <p:nvSpPr>
            <p:cNvPr id="260" name="Google Shape;260;p26"/>
            <p:cNvSpPr/>
            <p:nvPr/>
          </p:nvSpPr>
          <p:spPr>
            <a:xfrm rot="5110881">
              <a:off x="5144228" y="4017216"/>
              <a:ext cx="3126107" cy="4355042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 rot="-5688501">
              <a:off x="-203110" y="3928408"/>
              <a:ext cx="3126122" cy="4355063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 rot="-5688501">
              <a:off x="-3422410" y="-757517"/>
              <a:ext cx="3126122" cy="4355063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 rot="-5688501">
              <a:off x="9292240" y="-1307642"/>
              <a:ext cx="3126122" cy="4355063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7_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7"/>
          <p:cNvSpPr txBox="1">
            <a:spLocks noGrp="1"/>
          </p:cNvSpPr>
          <p:nvPr>
            <p:ph type="subTitle" idx="1"/>
          </p:nvPr>
        </p:nvSpPr>
        <p:spPr>
          <a:xfrm>
            <a:off x="720000" y="2343800"/>
            <a:ext cx="213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27"/>
          <p:cNvSpPr txBox="1">
            <a:spLocks noGrp="1"/>
          </p:cNvSpPr>
          <p:nvPr>
            <p:ph type="subTitle" idx="2"/>
          </p:nvPr>
        </p:nvSpPr>
        <p:spPr>
          <a:xfrm>
            <a:off x="3505925" y="2343800"/>
            <a:ext cx="213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27"/>
          <p:cNvSpPr txBox="1">
            <a:spLocks noGrp="1"/>
          </p:cNvSpPr>
          <p:nvPr>
            <p:ph type="subTitle" idx="3"/>
          </p:nvPr>
        </p:nvSpPr>
        <p:spPr>
          <a:xfrm>
            <a:off x="2112962" y="4082000"/>
            <a:ext cx="213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27"/>
          <p:cNvSpPr txBox="1">
            <a:spLocks noGrp="1"/>
          </p:cNvSpPr>
          <p:nvPr>
            <p:ph type="subTitle" idx="4"/>
          </p:nvPr>
        </p:nvSpPr>
        <p:spPr>
          <a:xfrm>
            <a:off x="6291925" y="2343800"/>
            <a:ext cx="213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27"/>
          <p:cNvSpPr txBox="1">
            <a:spLocks noGrp="1"/>
          </p:cNvSpPr>
          <p:nvPr>
            <p:ph type="subTitle" idx="5"/>
          </p:nvPr>
        </p:nvSpPr>
        <p:spPr>
          <a:xfrm>
            <a:off x="4898887" y="4082000"/>
            <a:ext cx="213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27"/>
          <p:cNvSpPr txBox="1">
            <a:spLocks noGrp="1"/>
          </p:cNvSpPr>
          <p:nvPr>
            <p:ph type="subTitle" idx="6"/>
          </p:nvPr>
        </p:nvSpPr>
        <p:spPr>
          <a:xfrm>
            <a:off x="3506000" y="2025200"/>
            <a:ext cx="2132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2" name="Google Shape;272;p27"/>
          <p:cNvSpPr txBox="1">
            <a:spLocks noGrp="1"/>
          </p:cNvSpPr>
          <p:nvPr>
            <p:ph type="subTitle" idx="7"/>
          </p:nvPr>
        </p:nvSpPr>
        <p:spPr>
          <a:xfrm>
            <a:off x="6291925" y="2025200"/>
            <a:ext cx="2132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3" name="Google Shape;273;p27"/>
          <p:cNvSpPr txBox="1">
            <a:spLocks noGrp="1"/>
          </p:cNvSpPr>
          <p:nvPr>
            <p:ph type="subTitle" idx="8"/>
          </p:nvPr>
        </p:nvSpPr>
        <p:spPr>
          <a:xfrm>
            <a:off x="4899000" y="3763400"/>
            <a:ext cx="2132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4" name="Google Shape;274;p27"/>
          <p:cNvSpPr txBox="1">
            <a:spLocks noGrp="1"/>
          </p:cNvSpPr>
          <p:nvPr>
            <p:ph type="subTitle" idx="9"/>
          </p:nvPr>
        </p:nvSpPr>
        <p:spPr>
          <a:xfrm>
            <a:off x="720000" y="2025200"/>
            <a:ext cx="2132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5" name="Google Shape;275;p27"/>
          <p:cNvSpPr txBox="1">
            <a:spLocks noGrp="1"/>
          </p:cNvSpPr>
          <p:nvPr>
            <p:ph type="subTitle" idx="13"/>
          </p:nvPr>
        </p:nvSpPr>
        <p:spPr>
          <a:xfrm>
            <a:off x="2113000" y="3763400"/>
            <a:ext cx="2132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76" name="Google Shape;276;p27"/>
          <p:cNvGrpSpPr/>
          <p:nvPr/>
        </p:nvGrpSpPr>
        <p:grpSpPr>
          <a:xfrm>
            <a:off x="-2837559" y="-2100295"/>
            <a:ext cx="14870218" cy="9118314"/>
            <a:chOff x="-2837559" y="-2100295"/>
            <a:chExt cx="14870218" cy="9118314"/>
          </a:xfrm>
        </p:grpSpPr>
        <p:sp>
          <p:nvSpPr>
            <p:cNvPr id="277" name="Google Shape;277;p27"/>
            <p:cNvSpPr/>
            <p:nvPr/>
          </p:nvSpPr>
          <p:spPr>
            <a:xfrm rot="982476">
              <a:off x="-2413374" y="-1742119"/>
              <a:ext cx="3036852" cy="3446153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7488574" y="4081999"/>
              <a:ext cx="2316369" cy="1609830"/>
            </a:xfrm>
            <a:custGeom>
              <a:avLst/>
              <a:gdLst/>
              <a:ahLst/>
              <a:cxnLst/>
              <a:rect l="l" t="t" r="r" b="b"/>
              <a:pathLst>
                <a:path w="30315" h="21069" extrusionOk="0">
                  <a:moveTo>
                    <a:pt x="19504" y="0"/>
                  </a:moveTo>
                  <a:cubicBezTo>
                    <a:pt x="17608" y="0"/>
                    <a:pt x="15675" y="894"/>
                    <a:pt x="14667" y="2656"/>
                  </a:cubicBezTo>
                  <a:cubicBezTo>
                    <a:pt x="13793" y="4190"/>
                    <a:pt x="13730" y="6099"/>
                    <a:pt x="13204" y="7812"/>
                  </a:cubicBezTo>
                  <a:cubicBezTo>
                    <a:pt x="13008" y="8436"/>
                    <a:pt x="12740" y="9061"/>
                    <a:pt x="12267" y="9462"/>
                  </a:cubicBezTo>
                  <a:cubicBezTo>
                    <a:pt x="11911" y="9766"/>
                    <a:pt x="11465" y="9917"/>
                    <a:pt x="11018" y="9980"/>
                  </a:cubicBezTo>
                  <a:cubicBezTo>
                    <a:pt x="10850" y="10003"/>
                    <a:pt x="10682" y="10013"/>
                    <a:pt x="10514" y="10013"/>
                  </a:cubicBezTo>
                  <a:cubicBezTo>
                    <a:pt x="9560" y="10013"/>
                    <a:pt x="8612" y="9688"/>
                    <a:pt x="7664" y="9498"/>
                  </a:cubicBezTo>
                  <a:cubicBezTo>
                    <a:pt x="6965" y="9353"/>
                    <a:pt x="6253" y="9284"/>
                    <a:pt x="5543" y="9284"/>
                  </a:cubicBezTo>
                  <a:cubicBezTo>
                    <a:pt x="5247" y="9284"/>
                    <a:pt x="4952" y="9296"/>
                    <a:pt x="4658" y="9320"/>
                  </a:cubicBezTo>
                  <a:cubicBezTo>
                    <a:pt x="3917" y="9382"/>
                    <a:pt x="3168" y="9525"/>
                    <a:pt x="2535" y="9953"/>
                  </a:cubicBezTo>
                  <a:cubicBezTo>
                    <a:pt x="1901" y="10390"/>
                    <a:pt x="1419" y="11148"/>
                    <a:pt x="1437" y="11969"/>
                  </a:cubicBezTo>
                  <a:cubicBezTo>
                    <a:pt x="1473" y="13245"/>
                    <a:pt x="2668" y="14324"/>
                    <a:pt x="2419" y="15573"/>
                  </a:cubicBezTo>
                  <a:cubicBezTo>
                    <a:pt x="2151" y="16840"/>
                    <a:pt x="563" y="17286"/>
                    <a:pt x="242" y="18535"/>
                  </a:cubicBezTo>
                  <a:cubicBezTo>
                    <a:pt x="1" y="19490"/>
                    <a:pt x="599" y="20399"/>
                    <a:pt x="1286" y="21069"/>
                  </a:cubicBezTo>
                  <a:lnTo>
                    <a:pt x="28878" y="21069"/>
                  </a:lnTo>
                  <a:cubicBezTo>
                    <a:pt x="28852" y="20703"/>
                    <a:pt x="28789" y="20328"/>
                    <a:pt x="28709" y="19971"/>
                  </a:cubicBezTo>
                  <a:cubicBezTo>
                    <a:pt x="28397" y="18633"/>
                    <a:pt x="27772" y="17411"/>
                    <a:pt x="27273" y="16144"/>
                  </a:cubicBezTo>
                  <a:cubicBezTo>
                    <a:pt x="27201" y="15966"/>
                    <a:pt x="27130" y="15787"/>
                    <a:pt x="27130" y="15591"/>
                  </a:cubicBezTo>
                  <a:cubicBezTo>
                    <a:pt x="27130" y="15020"/>
                    <a:pt x="27683" y="14690"/>
                    <a:pt x="28111" y="14369"/>
                  </a:cubicBezTo>
                  <a:cubicBezTo>
                    <a:pt x="29824" y="13102"/>
                    <a:pt x="30315" y="10399"/>
                    <a:pt x="29690" y="8222"/>
                  </a:cubicBezTo>
                  <a:cubicBezTo>
                    <a:pt x="29057" y="6037"/>
                    <a:pt x="27531" y="4315"/>
                    <a:pt x="25899" y="2923"/>
                  </a:cubicBezTo>
                  <a:cubicBezTo>
                    <a:pt x="24222" y="1496"/>
                    <a:pt x="22304" y="292"/>
                    <a:pt x="20207" y="42"/>
                  </a:cubicBezTo>
                  <a:cubicBezTo>
                    <a:pt x="19975" y="14"/>
                    <a:pt x="19740" y="0"/>
                    <a:pt x="19504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 rot="-5564806">
              <a:off x="8823516" y="-580449"/>
              <a:ext cx="2942320" cy="3338794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 rot="5219312">
              <a:off x="-1309739" y="4283509"/>
              <a:ext cx="3305613" cy="2059756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27"/>
          <p:cNvSpPr txBox="1">
            <a:spLocks noGrp="1"/>
          </p:cNvSpPr>
          <p:nvPr>
            <p:ph type="title" idx="14" hasCustomPrompt="1"/>
          </p:nvPr>
        </p:nvSpPr>
        <p:spPr>
          <a:xfrm>
            <a:off x="1434600" y="1507426"/>
            <a:ext cx="7029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82" name="Google Shape;282;p27"/>
          <p:cNvSpPr txBox="1">
            <a:spLocks noGrp="1"/>
          </p:cNvSpPr>
          <p:nvPr>
            <p:ph type="title" idx="15" hasCustomPrompt="1"/>
          </p:nvPr>
        </p:nvSpPr>
        <p:spPr>
          <a:xfrm>
            <a:off x="4220500" y="1507426"/>
            <a:ext cx="7029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83" name="Google Shape;283;p27"/>
          <p:cNvSpPr txBox="1">
            <a:spLocks noGrp="1"/>
          </p:cNvSpPr>
          <p:nvPr>
            <p:ph type="title" idx="16" hasCustomPrompt="1"/>
          </p:nvPr>
        </p:nvSpPr>
        <p:spPr>
          <a:xfrm>
            <a:off x="7006525" y="1507426"/>
            <a:ext cx="7029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84" name="Google Shape;284;p27"/>
          <p:cNvSpPr txBox="1">
            <a:spLocks noGrp="1"/>
          </p:cNvSpPr>
          <p:nvPr>
            <p:ph type="title" idx="17" hasCustomPrompt="1"/>
          </p:nvPr>
        </p:nvSpPr>
        <p:spPr>
          <a:xfrm>
            <a:off x="2827600" y="3223151"/>
            <a:ext cx="7029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85" name="Google Shape;285;p27"/>
          <p:cNvSpPr txBox="1">
            <a:spLocks noGrp="1"/>
          </p:cNvSpPr>
          <p:nvPr>
            <p:ph type="title" idx="18" hasCustomPrompt="1"/>
          </p:nvPr>
        </p:nvSpPr>
        <p:spPr>
          <a:xfrm>
            <a:off x="5613600" y="3223151"/>
            <a:ext cx="7029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subTitle" idx="1"/>
          </p:nvPr>
        </p:nvSpPr>
        <p:spPr>
          <a:xfrm>
            <a:off x="875675" y="2343800"/>
            <a:ext cx="213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28"/>
          <p:cNvSpPr txBox="1">
            <a:spLocks noGrp="1"/>
          </p:cNvSpPr>
          <p:nvPr>
            <p:ph type="subTitle" idx="2"/>
          </p:nvPr>
        </p:nvSpPr>
        <p:spPr>
          <a:xfrm>
            <a:off x="3505928" y="2343800"/>
            <a:ext cx="213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28"/>
          <p:cNvSpPr txBox="1">
            <a:spLocks noGrp="1"/>
          </p:cNvSpPr>
          <p:nvPr>
            <p:ph type="subTitle" idx="3"/>
          </p:nvPr>
        </p:nvSpPr>
        <p:spPr>
          <a:xfrm>
            <a:off x="875675" y="4082000"/>
            <a:ext cx="213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type="subTitle" idx="4"/>
          </p:nvPr>
        </p:nvSpPr>
        <p:spPr>
          <a:xfrm>
            <a:off x="3505979" y="4082000"/>
            <a:ext cx="213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28"/>
          <p:cNvSpPr txBox="1">
            <a:spLocks noGrp="1"/>
          </p:cNvSpPr>
          <p:nvPr>
            <p:ph type="subTitle" idx="5"/>
          </p:nvPr>
        </p:nvSpPr>
        <p:spPr>
          <a:xfrm>
            <a:off x="6136125" y="2343800"/>
            <a:ext cx="213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28"/>
          <p:cNvSpPr txBox="1">
            <a:spLocks noGrp="1"/>
          </p:cNvSpPr>
          <p:nvPr>
            <p:ph type="subTitle" idx="6"/>
          </p:nvPr>
        </p:nvSpPr>
        <p:spPr>
          <a:xfrm>
            <a:off x="6136232" y="4082000"/>
            <a:ext cx="213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28"/>
          <p:cNvSpPr txBox="1">
            <a:spLocks noGrp="1"/>
          </p:cNvSpPr>
          <p:nvPr>
            <p:ph type="subTitle" idx="7"/>
          </p:nvPr>
        </p:nvSpPr>
        <p:spPr>
          <a:xfrm>
            <a:off x="3505900" y="2025200"/>
            <a:ext cx="2132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5" name="Google Shape;295;p28"/>
          <p:cNvSpPr txBox="1">
            <a:spLocks noGrp="1"/>
          </p:cNvSpPr>
          <p:nvPr>
            <p:ph type="subTitle" idx="8"/>
          </p:nvPr>
        </p:nvSpPr>
        <p:spPr>
          <a:xfrm>
            <a:off x="3505900" y="3763400"/>
            <a:ext cx="2132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6" name="Google Shape;296;p28"/>
          <p:cNvSpPr txBox="1">
            <a:spLocks noGrp="1"/>
          </p:cNvSpPr>
          <p:nvPr>
            <p:ph type="subTitle" idx="9"/>
          </p:nvPr>
        </p:nvSpPr>
        <p:spPr>
          <a:xfrm>
            <a:off x="6136275" y="2025200"/>
            <a:ext cx="2132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7" name="Google Shape;297;p28"/>
          <p:cNvSpPr txBox="1">
            <a:spLocks noGrp="1"/>
          </p:cNvSpPr>
          <p:nvPr>
            <p:ph type="subTitle" idx="13"/>
          </p:nvPr>
        </p:nvSpPr>
        <p:spPr>
          <a:xfrm>
            <a:off x="6136275" y="3763400"/>
            <a:ext cx="2132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8" name="Google Shape;298;p28"/>
          <p:cNvSpPr txBox="1">
            <a:spLocks noGrp="1"/>
          </p:cNvSpPr>
          <p:nvPr>
            <p:ph type="subTitle" idx="14"/>
          </p:nvPr>
        </p:nvSpPr>
        <p:spPr>
          <a:xfrm>
            <a:off x="875675" y="2025200"/>
            <a:ext cx="2132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9" name="Google Shape;299;p28"/>
          <p:cNvSpPr txBox="1">
            <a:spLocks noGrp="1"/>
          </p:cNvSpPr>
          <p:nvPr>
            <p:ph type="subTitle" idx="15"/>
          </p:nvPr>
        </p:nvSpPr>
        <p:spPr>
          <a:xfrm>
            <a:off x="875675" y="3763400"/>
            <a:ext cx="2132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00" name="Google Shape;300;p28"/>
          <p:cNvGrpSpPr/>
          <p:nvPr/>
        </p:nvGrpSpPr>
        <p:grpSpPr>
          <a:xfrm>
            <a:off x="-2837559" y="-2100295"/>
            <a:ext cx="14870218" cy="9118314"/>
            <a:chOff x="-2837559" y="-2100295"/>
            <a:chExt cx="14870218" cy="9118314"/>
          </a:xfrm>
        </p:grpSpPr>
        <p:sp>
          <p:nvSpPr>
            <p:cNvPr id="301" name="Google Shape;301;p28"/>
            <p:cNvSpPr/>
            <p:nvPr/>
          </p:nvSpPr>
          <p:spPr>
            <a:xfrm rot="982476">
              <a:off x="-2413374" y="-1742119"/>
              <a:ext cx="3036852" cy="3446153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7488574" y="4081999"/>
              <a:ext cx="2316369" cy="1609830"/>
            </a:xfrm>
            <a:custGeom>
              <a:avLst/>
              <a:gdLst/>
              <a:ahLst/>
              <a:cxnLst/>
              <a:rect l="l" t="t" r="r" b="b"/>
              <a:pathLst>
                <a:path w="30315" h="21069" extrusionOk="0">
                  <a:moveTo>
                    <a:pt x="19504" y="0"/>
                  </a:moveTo>
                  <a:cubicBezTo>
                    <a:pt x="17608" y="0"/>
                    <a:pt x="15675" y="894"/>
                    <a:pt x="14667" y="2656"/>
                  </a:cubicBezTo>
                  <a:cubicBezTo>
                    <a:pt x="13793" y="4190"/>
                    <a:pt x="13730" y="6099"/>
                    <a:pt x="13204" y="7812"/>
                  </a:cubicBezTo>
                  <a:cubicBezTo>
                    <a:pt x="13008" y="8436"/>
                    <a:pt x="12740" y="9061"/>
                    <a:pt x="12267" y="9462"/>
                  </a:cubicBezTo>
                  <a:cubicBezTo>
                    <a:pt x="11911" y="9766"/>
                    <a:pt x="11465" y="9917"/>
                    <a:pt x="11018" y="9980"/>
                  </a:cubicBezTo>
                  <a:cubicBezTo>
                    <a:pt x="10850" y="10003"/>
                    <a:pt x="10682" y="10013"/>
                    <a:pt x="10514" y="10013"/>
                  </a:cubicBezTo>
                  <a:cubicBezTo>
                    <a:pt x="9560" y="10013"/>
                    <a:pt x="8612" y="9688"/>
                    <a:pt x="7664" y="9498"/>
                  </a:cubicBezTo>
                  <a:cubicBezTo>
                    <a:pt x="6965" y="9353"/>
                    <a:pt x="6253" y="9284"/>
                    <a:pt x="5543" y="9284"/>
                  </a:cubicBezTo>
                  <a:cubicBezTo>
                    <a:pt x="5247" y="9284"/>
                    <a:pt x="4952" y="9296"/>
                    <a:pt x="4658" y="9320"/>
                  </a:cubicBezTo>
                  <a:cubicBezTo>
                    <a:pt x="3917" y="9382"/>
                    <a:pt x="3168" y="9525"/>
                    <a:pt x="2535" y="9953"/>
                  </a:cubicBezTo>
                  <a:cubicBezTo>
                    <a:pt x="1901" y="10390"/>
                    <a:pt x="1419" y="11148"/>
                    <a:pt x="1437" y="11969"/>
                  </a:cubicBezTo>
                  <a:cubicBezTo>
                    <a:pt x="1473" y="13245"/>
                    <a:pt x="2668" y="14324"/>
                    <a:pt x="2419" y="15573"/>
                  </a:cubicBezTo>
                  <a:cubicBezTo>
                    <a:pt x="2151" y="16840"/>
                    <a:pt x="563" y="17286"/>
                    <a:pt x="242" y="18535"/>
                  </a:cubicBezTo>
                  <a:cubicBezTo>
                    <a:pt x="1" y="19490"/>
                    <a:pt x="599" y="20399"/>
                    <a:pt x="1286" y="21069"/>
                  </a:cubicBezTo>
                  <a:lnTo>
                    <a:pt x="28878" y="21069"/>
                  </a:lnTo>
                  <a:cubicBezTo>
                    <a:pt x="28852" y="20703"/>
                    <a:pt x="28789" y="20328"/>
                    <a:pt x="28709" y="19971"/>
                  </a:cubicBezTo>
                  <a:cubicBezTo>
                    <a:pt x="28397" y="18633"/>
                    <a:pt x="27772" y="17411"/>
                    <a:pt x="27273" y="16144"/>
                  </a:cubicBezTo>
                  <a:cubicBezTo>
                    <a:pt x="27201" y="15966"/>
                    <a:pt x="27130" y="15787"/>
                    <a:pt x="27130" y="15591"/>
                  </a:cubicBezTo>
                  <a:cubicBezTo>
                    <a:pt x="27130" y="15020"/>
                    <a:pt x="27683" y="14690"/>
                    <a:pt x="28111" y="14369"/>
                  </a:cubicBezTo>
                  <a:cubicBezTo>
                    <a:pt x="29824" y="13102"/>
                    <a:pt x="30315" y="10399"/>
                    <a:pt x="29690" y="8222"/>
                  </a:cubicBezTo>
                  <a:cubicBezTo>
                    <a:pt x="29057" y="6037"/>
                    <a:pt x="27531" y="4315"/>
                    <a:pt x="25899" y="2923"/>
                  </a:cubicBezTo>
                  <a:cubicBezTo>
                    <a:pt x="24222" y="1496"/>
                    <a:pt x="22304" y="292"/>
                    <a:pt x="20207" y="42"/>
                  </a:cubicBezTo>
                  <a:cubicBezTo>
                    <a:pt x="19975" y="14"/>
                    <a:pt x="19740" y="0"/>
                    <a:pt x="19504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 rot="-5564806">
              <a:off x="8823516" y="-580449"/>
              <a:ext cx="2942320" cy="3338794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 rot="5219312">
              <a:off x="-1309739" y="4283509"/>
              <a:ext cx="3305613" cy="2059756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"/>
          <p:cNvSpPr txBox="1">
            <a:spLocks noGrp="1"/>
          </p:cNvSpPr>
          <p:nvPr>
            <p:ph type="title" hasCustomPrompt="1"/>
          </p:nvPr>
        </p:nvSpPr>
        <p:spPr>
          <a:xfrm>
            <a:off x="2623200" y="735750"/>
            <a:ext cx="38976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7" name="Google Shape;307;p29"/>
          <p:cNvSpPr txBox="1">
            <a:spLocks noGrp="1"/>
          </p:cNvSpPr>
          <p:nvPr>
            <p:ph type="subTitle" idx="1"/>
          </p:nvPr>
        </p:nvSpPr>
        <p:spPr>
          <a:xfrm>
            <a:off x="2623200" y="1381251"/>
            <a:ext cx="38976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8" name="Google Shape;308;p29"/>
          <p:cNvSpPr txBox="1">
            <a:spLocks noGrp="1"/>
          </p:cNvSpPr>
          <p:nvPr>
            <p:ph type="title" idx="2" hasCustomPrompt="1"/>
          </p:nvPr>
        </p:nvSpPr>
        <p:spPr>
          <a:xfrm>
            <a:off x="2623200" y="2047062"/>
            <a:ext cx="38976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9" name="Google Shape;309;p29"/>
          <p:cNvSpPr txBox="1">
            <a:spLocks noGrp="1"/>
          </p:cNvSpPr>
          <p:nvPr>
            <p:ph type="subTitle" idx="3"/>
          </p:nvPr>
        </p:nvSpPr>
        <p:spPr>
          <a:xfrm>
            <a:off x="2623200" y="2691725"/>
            <a:ext cx="38976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10" name="Google Shape;310;p29"/>
          <p:cNvSpPr txBox="1">
            <a:spLocks noGrp="1"/>
          </p:cNvSpPr>
          <p:nvPr>
            <p:ph type="title" idx="4" hasCustomPrompt="1"/>
          </p:nvPr>
        </p:nvSpPr>
        <p:spPr>
          <a:xfrm>
            <a:off x="2623200" y="3358374"/>
            <a:ext cx="38976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1" name="Google Shape;311;p29"/>
          <p:cNvSpPr txBox="1">
            <a:spLocks noGrp="1"/>
          </p:cNvSpPr>
          <p:nvPr>
            <p:ph type="subTitle" idx="5"/>
          </p:nvPr>
        </p:nvSpPr>
        <p:spPr>
          <a:xfrm>
            <a:off x="2623200" y="4002149"/>
            <a:ext cx="38976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312" name="Google Shape;312;p29"/>
          <p:cNvGrpSpPr/>
          <p:nvPr/>
        </p:nvGrpSpPr>
        <p:grpSpPr>
          <a:xfrm>
            <a:off x="-1140754" y="-3061959"/>
            <a:ext cx="12394905" cy="10950545"/>
            <a:chOff x="-1140754" y="-3061959"/>
            <a:chExt cx="12394905" cy="10950545"/>
          </a:xfrm>
        </p:grpSpPr>
        <p:sp>
          <p:nvSpPr>
            <p:cNvPr id="313" name="Google Shape;313;p29"/>
            <p:cNvSpPr/>
            <p:nvPr/>
          </p:nvSpPr>
          <p:spPr>
            <a:xfrm rot="7043453">
              <a:off x="6409025" y="-2446828"/>
              <a:ext cx="3504460" cy="3976635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 rot="4296785">
              <a:off x="-1294914" y="1864637"/>
              <a:ext cx="3305631" cy="2059758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 rot="5110881">
              <a:off x="3437703" y="3970616"/>
              <a:ext cx="3126107" cy="4355042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 rot="-2700000">
              <a:off x="7704381" y="2248307"/>
              <a:ext cx="3305622" cy="2059788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 rot="4756790">
              <a:off x="-509810" y="-2958790"/>
              <a:ext cx="3504484" cy="3976662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0"/>
          <p:cNvSpPr txBox="1">
            <a:spLocks noGrp="1"/>
          </p:cNvSpPr>
          <p:nvPr>
            <p:ph type="subTitle" idx="1"/>
          </p:nvPr>
        </p:nvSpPr>
        <p:spPr>
          <a:xfrm>
            <a:off x="937700" y="3456500"/>
            <a:ext cx="2175300" cy="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0"/>
          <p:cNvSpPr txBox="1">
            <a:spLocks noGrp="1"/>
          </p:cNvSpPr>
          <p:nvPr>
            <p:ph type="subTitle" idx="2"/>
          </p:nvPr>
        </p:nvSpPr>
        <p:spPr>
          <a:xfrm>
            <a:off x="3484385" y="3456500"/>
            <a:ext cx="2175300" cy="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0"/>
          <p:cNvSpPr txBox="1">
            <a:spLocks noGrp="1"/>
          </p:cNvSpPr>
          <p:nvPr>
            <p:ph type="subTitle" idx="3"/>
          </p:nvPr>
        </p:nvSpPr>
        <p:spPr>
          <a:xfrm>
            <a:off x="6031148" y="3456500"/>
            <a:ext cx="2175300" cy="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0"/>
          <p:cNvSpPr txBox="1">
            <a:spLocks noGrp="1"/>
          </p:cNvSpPr>
          <p:nvPr>
            <p:ph type="title" idx="4" hasCustomPrompt="1"/>
          </p:nvPr>
        </p:nvSpPr>
        <p:spPr>
          <a:xfrm>
            <a:off x="1502000" y="1772550"/>
            <a:ext cx="1046700" cy="4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24" name="Google Shape;324;p30"/>
          <p:cNvSpPr txBox="1">
            <a:spLocks noGrp="1"/>
          </p:cNvSpPr>
          <p:nvPr>
            <p:ph type="title" idx="5" hasCustomPrompt="1"/>
          </p:nvPr>
        </p:nvSpPr>
        <p:spPr>
          <a:xfrm>
            <a:off x="4048685" y="1772625"/>
            <a:ext cx="1046700" cy="4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25" name="Google Shape;325;p30"/>
          <p:cNvSpPr txBox="1">
            <a:spLocks noGrp="1"/>
          </p:cNvSpPr>
          <p:nvPr>
            <p:ph type="title" idx="6" hasCustomPrompt="1"/>
          </p:nvPr>
        </p:nvSpPr>
        <p:spPr>
          <a:xfrm>
            <a:off x="6595448" y="1772625"/>
            <a:ext cx="1046700" cy="4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26" name="Google Shape;326;p30"/>
          <p:cNvSpPr txBox="1">
            <a:spLocks noGrp="1"/>
          </p:cNvSpPr>
          <p:nvPr>
            <p:ph type="subTitle" idx="7"/>
          </p:nvPr>
        </p:nvSpPr>
        <p:spPr>
          <a:xfrm>
            <a:off x="937700" y="3107150"/>
            <a:ext cx="21753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327" name="Google Shape;327;p30"/>
          <p:cNvSpPr txBox="1">
            <a:spLocks noGrp="1"/>
          </p:cNvSpPr>
          <p:nvPr>
            <p:ph type="subTitle" idx="8"/>
          </p:nvPr>
        </p:nvSpPr>
        <p:spPr>
          <a:xfrm>
            <a:off x="3484385" y="3107150"/>
            <a:ext cx="21753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328" name="Google Shape;328;p30"/>
          <p:cNvSpPr txBox="1">
            <a:spLocks noGrp="1"/>
          </p:cNvSpPr>
          <p:nvPr>
            <p:ph type="subTitle" idx="9"/>
          </p:nvPr>
        </p:nvSpPr>
        <p:spPr>
          <a:xfrm>
            <a:off x="6031000" y="3107150"/>
            <a:ext cx="21753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grpSp>
        <p:nvGrpSpPr>
          <p:cNvPr id="329" name="Google Shape;329;p30"/>
          <p:cNvGrpSpPr/>
          <p:nvPr/>
        </p:nvGrpSpPr>
        <p:grpSpPr>
          <a:xfrm>
            <a:off x="-1108307" y="-662025"/>
            <a:ext cx="11432345" cy="6467554"/>
            <a:chOff x="-1108307" y="-662025"/>
            <a:chExt cx="11432345" cy="6467554"/>
          </a:xfrm>
        </p:grpSpPr>
        <p:sp>
          <p:nvSpPr>
            <p:cNvPr id="330" name="Google Shape;330;p30"/>
            <p:cNvSpPr/>
            <p:nvPr/>
          </p:nvSpPr>
          <p:spPr>
            <a:xfrm>
              <a:off x="-978159" y="3829573"/>
              <a:ext cx="2844070" cy="1975956"/>
            </a:xfrm>
            <a:custGeom>
              <a:avLst/>
              <a:gdLst/>
              <a:ahLst/>
              <a:cxnLst/>
              <a:rect l="l" t="t" r="r" b="b"/>
              <a:pathLst>
                <a:path w="30323" h="21069" extrusionOk="0">
                  <a:moveTo>
                    <a:pt x="10817" y="0"/>
                  </a:moveTo>
                  <a:cubicBezTo>
                    <a:pt x="10582" y="0"/>
                    <a:pt x="10348" y="14"/>
                    <a:pt x="10117" y="42"/>
                  </a:cubicBezTo>
                  <a:cubicBezTo>
                    <a:pt x="8011" y="292"/>
                    <a:pt x="6093" y="1496"/>
                    <a:pt x="4425" y="2923"/>
                  </a:cubicBezTo>
                  <a:cubicBezTo>
                    <a:pt x="2783" y="4315"/>
                    <a:pt x="1267" y="6037"/>
                    <a:pt x="633" y="8222"/>
                  </a:cubicBezTo>
                  <a:cubicBezTo>
                    <a:pt x="0" y="10399"/>
                    <a:pt x="491" y="13102"/>
                    <a:pt x="2213" y="14369"/>
                  </a:cubicBezTo>
                  <a:cubicBezTo>
                    <a:pt x="2641" y="14690"/>
                    <a:pt x="3185" y="15020"/>
                    <a:pt x="3185" y="15591"/>
                  </a:cubicBezTo>
                  <a:cubicBezTo>
                    <a:pt x="3194" y="15787"/>
                    <a:pt x="3122" y="15966"/>
                    <a:pt x="3051" y="16144"/>
                  </a:cubicBezTo>
                  <a:cubicBezTo>
                    <a:pt x="2543" y="17411"/>
                    <a:pt x="1927" y="18633"/>
                    <a:pt x="1606" y="19971"/>
                  </a:cubicBezTo>
                  <a:cubicBezTo>
                    <a:pt x="1526" y="20328"/>
                    <a:pt x="1472" y="20703"/>
                    <a:pt x="1445" y="21069"/>
                  </a:cubicBezTo>
                  <a:lnTo>
                    <a:pt x="29038" y="21069"/>
                  </a:lnTo>
                  <a:cubicBezTo>
                    <a:pt x="29725" y="20399"/>
                    <a:pt x="30323" y="19490"/>
                    <a:pt x="30082" y="18535"/>
                  </a:cubicBezTo>
                  <a:cubicBezTo>
                    <a:pt x="29761" y="17286"/>
                    <a:pt x="28164" y="16840"/>
                    <a:pt x="27905" y="15573"/>
                  </a:cubicBezTo>
                  <a:cubicBezTo>
                    <a:pt x="27646" y="14324"/>
                    <a:pt x="28851" y="13245"/>
                    <a:pt x="28878" y="11969"/>
                  </a:cubicBezTo>
                  <a:cubicBezTo>
                    <a:pt x="28904" y="11148"/>
                    <a:pt x="28414" y="10390"/>
                    <a:pt x="27780" y="9953"/>
                  </a:cubicBezTo>
                  <a:cubicBezTo>
                    <a:pt x="27156" y="9525"/>
                    <a:pt x="26397" y="9382"/>
                    <a:pt x="25657" y="9320"/>
                  </a:cubicBezTo>
                  <a:cubicBezTo>
                    <a:pt x="25363" y="9296"/>
                    <a:pt x="25068" y="9284"/>
                    <a:pt x="24773" y="9284"/>
                  </a:cubicBezTo>
                  <a:cubicBezTo>
                    <a:pt x="24066" y="9284"/>
                    <a:pt x="23358" y="9353"/>
                    <a:pt x="22660" y="9498"/>
                  </a:cubicBezTo>
                  <a:cubicBezTo>
                    <a:pt x="21712" y="9688"/>
                    <a:pt x="20757" y="10013"/>
                    <a:pt x="19802" y="10013"/>
                  </a:cubicBezTo>
                  <a:cubicBezTo>
                    <a:pt x="19633" y="10013"/>
                    <a:pt x="19465" y="10003"/>
                    <a:pt x="19296" y="9980"/>
                  </a:cubicBezTo>
                  <a:cubicBezTo>
                    <a:pt x="18850" y="9917"/>
                    <a:pt x="18404" y="9766"/>
                    <a:pt x="18047" y="9462"/>
                  </a:cubicBezTo>
                  <a:cubicBezTo>
                    <a:pt x="17583" y="9061"/>
                    <a:pt x="17307" y="8436"/>
                    <a:pt x="17120" y="7812"/>
                  </a:cubicBezTo>
                  <a:cubicBezTo>
                    <a:pt x="16593" y="6099"/>
                    <a:pt x="16522" y="4190"/>
                    <a:pt x="15648" y="2656"/>
                  </a:cubicBezTo>
                  <a:cubicBezTo>
                    <a:pt x="14648" y="894"/>
                    <a:pt x="12709" y="0"/>
                    <a:pt x="10817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jalla One"/>
                <a:ea typeface="Fjalla One"/>
                <a:cs typeface="Fjalla One"/>
                <a:sym typeface="Fjalla One"/>
              </a:endParaRPr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6812898" y="3952925"/>
              <a:ext cx="3511140" cy="1653154"/>
            </a:xfrm>
            <a:custGeom>
              <a:avLst/>
              <a:gdLst/>
              <a:ahLst/>
              <a:cxnLst/>
              <a:rect l="l" t="t" r="r" b="b"/>
              <a:pathLst>
                <a:path w="30324" h="21066" extrusionOk="0">
                  <a:moveTo>
                    <a:pt x="19522" y="0"/>
                  </a:moveTo>
                  <a:cubicBezTo>
                    <a:pt x="17627" y="0"/>
                    <a:pt x="15686" y="886"/>
                    <a:pt x="14676" y="2653"/>
                  </a:cubicBezTo>
                  <a:cubicBezTo>
                    <a:pt x="13801" y="4187"/>
                    <a:pt x="13739" y="6096"/>
                    <a:pt x="13204" y="7818"/>
                  </a:cubicBezTo>
                  <a:cubicBezTo>
                    <a:pt x="13016" y="8434"/>
                    <a:pt x="12749" y="9058"/>
                    <a:pt x="12276" y="9460"/>
                  </a:cubicBezTo>
                  <a:cubicBezTo>
                    <a:pt x="11919" y="9763"/>
                    <a:pt x="11473" y="9915"/>
                    <a:pt x="11027" y="9977"/>
                  </a:cubicBezTo>
                  <a:cubicBezTo>
                    <a:pt x="10858" y="10000"/>
                    <a:pt x="10690" y="10010"/>
                    <a:pt x="10521" y="10010"/>
                  </a:cubicBezTo>
                  <a:cubicBezTo>
                    <a:pt x="9566" y="10010"/>
                    <a:pt x="8612" y="9685"/>
                    <a:pt x="7664" y="9495"/>
                  </a:cubicBezTo>
                  <a:cubicBezTo>
                    <a:pt x="6954" y="9355"/>
                    <a:pt x="6236" y="9283"/>
                    <a:pt x="5518" y="9283"/>
                  </a:cubicBezTo>
                  <a:cubicBezTo>
                    <a:pt x="5234" y="9283"/>
                    <a:pt x="4950" y="9294"/>
                    <a:pt x="4666" y="9317"/>
                  </a:cubicBezTo>
                  <a:cubicBezTo>
                    <a:pt x="3926" y="9379"/>
                    <a:pt x="3176" y="9531"/>
                    <a:pt x="2543" y="9959"/>
                  </a:cubicBezTo>
                  <a:cubicBezTo>
                    <a:pt x="1910" y="10387"/>
                    <a:pt x="1419" y="11146"/>
                    <a:pt x="1446" y="11966"/>
                  </a:cubicBezTo>
                  <a:cubicBezTo>
                    <a:pt x="1472" y="13242"/>
                    <a:pt x="2677" y="14322"/>
                    <a:pt x="2418" y="15571"/>
                  </a:cubicBezTo>
                  <a:cubicBezTo>
                    <a:pt x="2159" y="16837"/>
                    <a:pt x="571" y="17292"/>
                    <a:pt x="250" y="18541"/>
                  </a:cubicBezTo>
                  <a:cubicBezTo>
                    <a:pt x="1" y="19487"/>
                    <a:pt x="598" y="20397"/>
                    <a:pt x="1294" y="21066"/>
                  </a:cubicBezTo>
                  <a:lnTo>
                    <a:pt x="28887" y="21066"/>
                  </a:lnTo>
                  <a:cubicBezTo>
                    <a:pt x="28860" y="20700"/>
                    <a:pt x="28798" y="20325"/>
                    <a:pt x="28717" y="19978"/>
                  </a:cubicBezTo>
                  <a:cubicBezTo>
                    <a:pt x="28405" y="18630"/>
                    <a:pt x="27781" y="17417"/>
                    <a:pt x="27272" y="16150"/>
                  </a:cubicBezTo>
                  <a:cubicBezTo>
                    <a:pt x="27201" y="15972"/>
                    <a:pt x="27138" y="15785"/>
                    <a:pt x="27138" y="15588"/>
                  </a:cubicBezTo>
                  <a:cubicBezTo>
                    <a:pt x="27138" y="15017"/>
                    <a:pt x="27691" y="14687"/>
                    <a:pt x="28111" y="14366"/>
                  </a:cubicBezTo>
                  <a:cubicBezTo>
                    <a:pt x="29833" y="13099"/>
                    <a:pt x="30323" y="10396"/>
                    <a:pt x="29690" y="8220"/>
                  </a:cubicBezTo>
                  <a:cubicBezTo>
                    <a:pt x="29056" y="6034"/>
                    <a:pt x="27540" y="4312"/>
                    <a:pt x="25907" y="2921"/>
                  </a:cubicBezTo>
                  <a:cubicBezTo>
                    <a:pt x="24230" y="1493"/>
                    <a:pt x="22312" y="289"/>
                    <a:pt x="20207" y="39"/>
                  </a:cubicBezTo>
                  <a:cubicBezTo>
                    <a:pt x="19980" y="13"/>
                    <a:pt x="19751" y="0"/>
                    <a:pt x="19522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jalla One"/>
                <a:ea typeface="Fjalla One"/>
                <a:cs typeface="Fjalla One"/>
                <a:sym typeface="Fjalla One"/>
              </a:endParaRPr>
            </a:p>
          </p:txBody>
        </p:sp>
        <p:sp>
          <p:nvSpPr>
            <p:cNvPr id="332" name="Google Shape;332;p30"/>
            <p:cNvSpPr/>
            <p:nvPr/>
          </p:nvSpPr>
          <p:spPr>
            <a:xfrm rot="9353569">
              <a:off x="-921250" y="-266115"/>
              <a:ext cx="2236192" cy="1393369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jalla One"/>
                <a:ea typeface="Fjalla One"/>
                <a:cs typeface="Fjalla One"/>
                <a:sym typeface="Fjalla One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-1178222" y="-2017923"/>
            <a:ext cx="11979172" cy="9557367"/>
            <a:chOff x="-1178222" y="-2017923"/>
            <a:chExt cx="11979172" cy="9557367"/>
          </a:xfrm>
        </p:grpSpPr>
        <p:sp>
          <p:nvSpPr>
            <p:cNvPr id="28" name="Google Shape;28;p4"/>
            <p:cNvSpPr/>
            <p:nvPr/>
          </p:nvSpPr>
          <p:spPr>
            <a:xfrm>
              <a:off x="-1178222" y="4058902"/>
              <a:ext cx="2498454" cy="3480543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5400000">
              <a:off x="7039739" y="-2822232"/>
              <a:ext cx="2956902" cy="4565520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6097947">
              <a:off x="5573659" y="3098454"/>
              <a:ext cx="3126111" cy="4355049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35" name="Google Shape;335;p31"/>
          <p:cNvGrpSpPr/>
          <p:nvPr/>
        </p:nvGrpSpPr>
        <p:grpSpPr>
          <a:xfrm>
            <a:off x="-1140984" y="-2484175"/>
            <a:ext cx="14890606" cy="8387432"/>
            <a:chOff x="-1140984" y="-2484175"/>
            <a:chExt cx="14890606" cy="8387432"/>
          </a:xfrm>
        </p:grpSpPr>
        <p:sp>
          <p:nvSpPr>
            <p:cNvPr id="336" name="Google Shape;336;p31"/>
            <p:cNvSpPr/>
            <p:nvPr/>
          </p:nvSpPr>
          <p:spPr>
            <a:xfrm>
              <a:off x="-1140984" y="3848498"/>
              <a:ext cx="2844070" cy="1975956"/>
            </a:xfrm>
            <a:custGeom>
              <a:avLst/>
              <a:gdLst/>
              <a:ahLst/>
              <a:cxnLst/>
              <a:rect l="l" t="t" r="r" b="b"/>
              <a:pathLst>
                <a:path w="30323" h="21069" extrusionOk="0">
                  <a:moveTo>
                    <a:pt x="10817" y="0"/>
                  </a:moveTo>
                  <a:cubicBezTo>
                    <a:pt x="10582" y="0"/>
                    <a:pt x="10348" y="14"/>
                    <a:pt x="10117" y="42"/>
                  </a:cubicBezTo>
                  <a:cubicBezTo>
                    <a:pt x="8011" y="292"/>
                    <a:pt x="6093" y="1496"/>
                    <a:pt x="4425" y="2923"/>
                  </a:cubicBezTo>
                  <a:cubicBezTo>
                    <a:pt x="2783" y="4315"/>
                    <a:pt x="1267" y="6037"/>
                    <a:pt x="633" y="8222"/>
                  </a:cubicBezTo>
                  <a:cubicBezTo>
                    <a:pt x="0" y="10399"/>
                    <a:pt x="491" y="13102"/>
                    <a:pt x="2213" y="14369"/>
                  </a:cubicBezTo>
                  <a:cubicBezTo>
                    <a:pt x="2641" y="14690"/>
                    <a:pt x="3185" y="15020"/>
                    <a:pt x="3185" y="15591"/>
                  </a:cubicBezTo>
                  <a:cubicBezTo>
                    <a:pt x="3194" y="15787"/>
                    <a:pt x="3122" y="15966"/>
                    <a:pt x="3051" y="16144"/>
                  </a:cubicBezTo>
                  <a:cubicBezTo>
                    <a:pt x="2543" y="17411"/>
                    <a:pt x="1927" y="18633"/>
                    <a:pt x="1606" y="19971"/>
                  </a:cubicBezTo>
                  <a:cubicBezTo>
                    <a:pt x="1526" y="20328"/>
                    <a:pt x="1472" y="20703"/>
                    <a:pt x="1445" y="21069"/>
                  </a:cubicBezTo>
                  <a:lnTo>
                    <a:pt x="29038" y="21069"/>
                  </a:lnTo>
                  <a:cubicBezTo>
                    <a:pt x="29725" y="20399"/>
                    <a:pt x="30323" y="19490"/>
                    <a:pt x="30082" y="18535"/>
                  </a:cubicBezTo>
                  <a:cubicBezTo>
                    <a:pt x="29761" y="17286"/>
                    <a:pt x="28164" y="16840"/>
                    <a:pt x="27905" y="15573"/>
                  </a:cubicBezTo>
                  <a:cubicBezTo>
                    <a:pt x="27646" y="14324"/>
                    <a:pt x="28851" y="13245"/>
                    <a:pt x="28878" y="11969"/>
                  </a:cubicBezTo>
                  <a:cubicBezTo>
                    <a:pt x="28904" y="11148"/>
                    <a:pt x="28414" y="10390"/>
                    <a:pt x="27780" y="9953"/>
                  </a:cubicBezTo>
                  <a:cubicBezTo>
                    <a:pt x="27156" y="9525"/>
                    <a:pt x="26397" y="9382"/>
                    <a:pt x="25657" y="9320"/>
                  </a:cubicBezTo>
                  <a:cubicBezTo>
                    <a:pt x="25363" y="9296"/>
                    <a:pt x="25068" y="9284"/>
                    <a:pt x="24773" y="9284"/>
                  </a:cubicBezTo>
                  <a:cubicBezTo>
                    <a:pt x="24066" y="9284"/>
                    <a:pt x="23358" y="9353"/>
                    <a:pt x="22660" y="9498"/>
                  </a:cubicBezTo>
                  <a:cubicBezTo>
                    <a:pt x="21712" y="9688"/>
                    <a:pt x="20757" y="10013"/>
                    <a:pt x="19802" y="10013"/>
                  </a:cubicBezTo>
                  <a:cubicBezTo>
                    <a:pt x="19633" y="10013"/>
                    <a:pt x="19465" y="10003"/>
                    <a:pt x="19296" y="9980"/>
                  </a:cubicBezTo>
                  <a:cubicBezTo>
                    <a:pt x="18850" y="9917"/>
                    <a:pt x="18404" y="9766"/>
                    <a:pt x="18047" y="9462"/>
                  </a:cubicBezTo>
                  <a:cubicBezTo>
                    <a:pt x="17583" y="9061"/>
                    <a:pt x="17307" y="8436"/>
                    <a:pt x="17120" y="7812"/>
                  </a:cubicBezTo>
                  <a:cubicBezTo>
                    <a:pt x="16593" y="6099"/>
                    <a:pt x="16522" y="4190"/>
                    <a:pt x="15648" y="2656"/>
                  </a:cubicBezTo>
                  <a:cubicBezTo>
                    <a:pt x="14648" y="894"/>
                    <a:pt x="12709" y="0"/>
                    <a:pt x="10817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 rot="-757917">
              <a:off x="7600917" y="4009906"/>
              <a:ext cx="2379815" cy="1653137"/>
            </a:xfrm>
            <a:custGeom>
              <a:avLst/>
              <a:gdLst/>
              <a:ahLst/>
              <a:cxnLst/>
              <a:rect l="l" t="t" r="r" b="b"/>
              <a:pathLst>
                <a:path w="30324" h="21066" extrusionOk="0">
                  <a:moveTo>
                    <a:pt x="19522" y="0"/>
                  </a:moveTo>
                  <a:cubicBezTo>
                    <a:pt x="17627" y="0"/>
                    <a:pt x="15686" y="886"/>
                    <a:pt x="14676" y="2653"/>
                  </a:cubicBezTo>
                  <a:cubicBezTo>
                    <a:pt x="13801" y="4187"/>
                    <a:pt x="13739" y="6096"/>
                    <a:pt x="13204" y="7818"/>
                  </a:cubicBezTo>
                  <a:cubicBezTo>
                    <a:pt x="13016" y="8434"/>
                    <a:pt x="12749" y="9058"/>
                    <a:pt x="12276" y="9460"/>
                  </a:cubicBezTo>
                  <a:cubicBezTo>
                    <a:pt x="11919" y="9763"/>
                    <a:pt x="11473" y="9915"/>
                    <a:pt x="11027" y="9977"/>
                  </a:cubicBezTo>
                  <a:cubicBezTo>
                    <a:pt x="10858" y="10000"/>
                    <a:pt x="10690" y="10010"/>
                    <a:pt x="10521" y="10010"/>
                  </a:cubicBezTo>
                  <a:cubicBezTo>
                    <a:pt x="9566" y="10010"/>
                    <a:pt x="8612" y="9685"/>
                    <a:pt x="7664" y="9495"/>
                  </a:cubicBezTo>
                  <a:cubicBezTo>
                    <a:pt x="6954" y="9355"/>
                    <a:pt x="6236" y="9283"/>
                    <a:pt x="5518" y="9283"/>
                  </a:cubicBezTo>
                  <a:cubicBezTo>
                    <a:pt x="5234" y="9283"/>
                    <a:pt x="4950" y="9294"/>
                    <a:pt x="4666" y="9317"/>
                  </a:cubicBezTo>
                  <a:cubicBezTo>
                    <a:pt x="3926" y="9379"/>
                    <a:pt x="3176" y="9531"/>
                    <a:pt x="2543" y="9959"/>
                  </a:cubicBezTo>
                  <a:cubicBezTo>
                    <a:pt x="1910" y="10387"/>
                    <a:pt x="1419" y="11146"/>
                    <a:pt x="1446" y="11966"/>
                  </a:cubicBezTo>
                  <a:cubicBezTo>
                    <a:pt x="1472" y="13242"/>
                    <a:pt x="2677" y="14322"/>
                    <a:pt x="2418" y="15571"/>
                  </a:cubicBezTo>
                  <a:cubicBezTo>
                    <a:pt x="2159" y="16837"/>
                    <a:pt x="571" y="17292"/>
                    <a:pt x="250" y="18541"/>
                  </a:cubicBezTo>
                  <a:cubicBezTo>
                    <a:pt x="1" y="19487"/>
                    <a:pt x="598" y="20397"/>
                    <a:pt x="1294" y="21066"/>
                  </a:cubicBezTo>
                  <a:lnTo>
                    <a:pt x="28887" y="21066"/>
                  </a:lnTo>
                  <a:cubicBezTo>
                    <a:pt x="28860" y="20700"/>
                    <a:pt x="28798" y="20325"/>
                    <a:pt x="28717" y="19978"/>
                  </a:cubicBezTo>
                  <a:cubicBezTo>
                    <a:pt x="28405" y="18630"/>
                    <a:pt x="27781" y="17417"/>
                    <a:pt x="27272" y="16150"/>
                  </a:cubicBezTo>
                  <a:cubicBezTo>
                    <a:pt x="27201" y="15972"/>
                    <a:pt x="27138" y="15785"/>
                    <a:pt x="27138" y="15588"/>
                  </a:cubicBezTo>
                  <a:cubicBezTo>
                    <a:pt x="27138" y="15017"/>
                    <a:pt x="27691" y="14687"/>
                    <a:pt x="28111" y="14366"/>
                  </a:cubicBezTo>
                  <a:cubicBezTo>
                    <a:pt x="29833" y="13099"/>
                    <a:pt x="30323" y="10396"/>
                    <a:pt x="29690" y="8220"/>
                  </a:cubicBezTo>
                  <a:cubicBezTo>
                    <a:pt x="29056" y="6034"/>
                    <a:pt x="27540" y="4312"/>
                    <a:pt x="25907" y="2921"/>
                  </a:cubicBezTo>
                  <a:cubicBezTo>
                    <a:pt x="24230" y="1493"/>
                    <a:pt x="22312" y="289"/>
                    <a:pt x="20207" y="39"/>
                  </a:cubicBezTo>
                  <a:cubicBezTo>
                    <a:pt x="19980" y="13"/>
                    <a:pt x="19751" y="0"/>
                    <a:pt x="19522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 rot="6050513">
              <a:off x="8717775" y="-2351192"/>
              <a:ext cx="4370590" cy="4959534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1"/>
          <p:cNvSpPr/>
          <p:nvPr/>
        </p:nvSpPr>
        <p:spPr>
          <a:xfrm rot="-223452">
            <a:off x="-1750217" y="-4486858"/>
            <a:ext cx="4370584" cy="4959518"/>
          </a:xfrm>
          <a:custGeom>
            <a:avLst/>
            <a:gdLst/>
            <a:ahLst/>
            <a:cxnLst/>
            <a:rect l="l" t="t" r="r" b="b"/>
            <a:pathLst>
              <a:path w="25979" h="29481" extrusionOk="0">
                <a:moveTo>
                  <a:pt x="5431" y="0"/>
                </a:moveTo>
                <a:cubicBezTo>
                  <a:pt x="4448" y="0"/>
                  <a:pt x="3513" y="262"/>
                  <a:pt x="2837" y="958"/>
                </a:cubicBezTo>
                <a:cubicBezTo>
                  <a:pt x="1758" y="2073"/>
                  <a:pt x="1793" y="3857"/>
                  <a:pt x="2159" y="5365"/>
                </a:cubicBezTo>
                <a:cubicBezTo>
                  <a:pt x="2516" y="6881"/>
                  <a:pt x="3131" y="8389"/>
                  <a:pt x="2962" y="9932"/>
                </a:cubicBezTo>
                <a:cubicBezTo>
                  <a:pt x="2819" y="11190"/>
                  <a:pt x="2177" y="12323"/>
                  <a:pt x="1686" y="13483"/>
                </a:cubicBezTo>
                <a:cubicBezTo>
                  <a:pt x="241" y="16873"/>
                  <a:pt x="0" y="20762"/>
                  <a:pt x="1026" y="24304"/>
                </a:cubicBezTo>
                <a:cubicBezTo>
                  <a:pt x="1517" y="25999"/>
                  <a:pt x="2355" y="27694"/>
                  <a:pt x="3845" y="28640"/>
                </a:cubicBezTo>
                <a:cubicBezTo>
                  <a:pt x="4477" y="29035"/>
                  <a:pt x="5242" y="29242"/>
                  <a:pt x="5991" y="29242"/>
                </a:cubicBezTo>
                <a:cubicBezTo>
                  <a:pt x="7019" y="29242"/>
                  <a:pt x="8017" y="28851"/>
                  <a:pt x="8600" y="28015"/>
                </a:cubicBezTo>
                <a:lnTo>
                  <a:pt x="7949" y="27052"/>
                </a:lnTo>
                <a:lnTo>
                  <a:pt x="7949" y="27052"/>
                </a:lnTo>
                <a:cubicBezTo>
                  <a:pt x="8671" y="27667"/>
                  <a:pt x="9492" y="28167"/>
                  <a:pt x="10366" y="28533"/>
                </a:cubicBezTo>
                <a:cubicBezTo>
                  <a:pt x="12031" y="29233"/>
                  <a:pt x="13847" y="29481"/>
                  <a:pt x="15663" y="29481"/>
                </a:cubicBezTo>
                <a:cubicBezTo>
                  <a:pt x="16182" y="29481"/>
                  <a:pt x="16702" y="29461"/>
                  <a:pt x="17218" y="29425"/>
                </a:cubicBezTo>
                <a:cubicBezTo>
                  <a:pt x="19243" y="29291"/>
                  <a:pt x="21313" y="28898"/>
                  <a:pt x="23016" y="27792"/>
                </a:cubicBezTo>
                <a:cubicBezTo>
                  <a:pt x="24711" y="26686"/>
                  <a:pt x="25978" y="24741"/>
                  <a:pt x="25818" y="22716"/>
                </a:cubicBezTo>
                <a:cubicBezTo>
                  <a:pt x="25621" y="20325"/>
                  <a:pt x="23525" y="18184"/>
                  <a:pt x="24051" y="15838"/>
                </a:cubicBezTo>
                <a:cubicBezTo>
                  <a:pt x="24256" y="14937"/>
                  <a:pt x="24827" y="14152"/>
                  <a:pt x="25086" y="13269"/>
                </a:cubicBezTo>
                <a:cubicBezTo>
                  <a:pt x="25693" y="11199"/>
                  <a:pt x="24176" y="8773"/>
                  <a:pt x="22053" y="8398"/>
                </a:cubicBezTo>
                <a:cubicBezTo>
                  <a:pt x="21723" y="8344"/>
                  <a:pt x="21366" y="8318"/>
                  <a:pt x="21116" y="8095"/>
                </a:cubicBezTo>
                <a:cubicBezTo>
                  <a:pt x="20893" y="7898"/>
                  <a:pt x="20822" y="7577"/>
                  <a:pt x="20786" y="7274"/>
                </a:cubicBezTo>
                <a:cubicBezTo>
                  <a:pt x="20581" y="5142"/>
                  <a:pt x="21973" y="2635"/>
                  <a:pt x="20527" y="1047"/>
                </a:cubicBezTo>
                <a:cubicBezTo>
                  <a:pt x="19982" y="443"/>
                  <a:pt x="19186" y="213"/>
                  <a:pt x="18357" y="213"/>
                </a:cubicBezTo>
                <a:cubicBezTo>
                  <a:pt x="17804" y="213"/>
                  <a:pt x="17236" y="315"/>
                  <a:pt x="16718" y="476"/>
                </a:cubicBezTo>
                <a:cubicBezTo>
                  <a:pt x="15425" y="887"/>
                  <a:pt x="14202" y="1600"/>
                  <a:pt x="12846" y="1707"/>
                </a:cubicBezTo>
                <a:cubicBezTo>
                  <a:pt x="12717" y="1718"/>
                  <a:pt x="12589" y="1723"/>
                  <a:pt x="12461" y="1723"/>
                </a:cubicBezTo>
                <a:cubicBezTo>
                  <a:pt x="10856" y="1723"/>
                  <a:pt x="9334" y="935"/>
                  <a:pt x="7797" y="423"/>
                </a:cubicBezTo>
                <a:cubicBezTo>
                  <a:pt x="7052" y="171"/>
                  <a:pt x="6226" y="0"/>
                  <a:pt x="5431" y="0"/>
                </a:cubicBezTo>
                <a:close/>
              </a:path>
            </a:pathLst>
          </a:custGeom>
          <a:solidFill>
            <a:srgbClr val="FFFFFF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2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42" name="Google Shape;342;p32"/>
          <p:cNvGrpSpPr/>
          <p:nvPr/>
        </p:nvGrpSpPr>
        <p:grpSpPr>
          <a:xfrm>
            <a:off x="-2720834" y="-2354370"/>
            <a:ext cx="14712293" cy="9852146"/>
            <a:chOff x="-2720834" y="-2354370"/>
            <a:chExt cx="14712293" cy="9852146"/>
          </a:xfrm>
        </p:grpSpPr>
        <p:sp>
          <p:nvSpPr>
            <p:cNvPr id="343" name="Google Shape;343;p32"/>
            <p:cNvSpPr/>
            <p:nvPr/>
          </p:nvSpPr>
          <p:spPr>
            <a:xfrm rot="982476">
              <a:off x="-2296649" y="-1996194"/>
              <a:ext cx="3036852" cy="3446153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 rot="-5564806">
              <a:off x="8782316" y="-1156599"/>
              <a:ext cx="2942320" cy="3338794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 rot="6908672">
              <a:off x="-2176755" y="4154646"/>
              <a:ext cx="4144051" cy="2059746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32"/>
          <p:cNvSpPr/>
          <p:nvPr/>
        </p:nvSpPr>
        <p:spPr>
          <a:xfrm rot="4943563">
            <a:off x="5435439" y="3856199"/>
            <a:ext cx="3036850" cy="4502980"/>
          </a:xfrm>
          <a:custGeom>
            <a:avLst/>
            <a:gdLst/>
            <a:ahLst/>
            <a:cxnLst/>
            <a:rect l="l" t="t" r="r" b="b"/>
            <a:pathLst>
              <a:path w="25979" h="29481" extrusionOk="0">
                <a:moveTo>
                  <a:pt x="5431" y="0"/>
                </a:moveTo>
                <a:cubicBezTo>
                  <a:pt x="4448" y="0"/>
                  <a:pt x="3513" y="262"/>
                  <a:pt x="2837" y="958"/>
                </a:cubicBezTo>
                <a:cubicBezTo>
                  <a:pt x="1758" y="2073"/>
                  <a:pt x="1793" y="3857"/>
                  <a:pt x="2159" y="5365"/>
                </a:cubicBezTo>
                <a:cubicBezTo>
                  <a:pt x="2516" y="6881"/>
                  <a:pt x="3131" y="8389"/>
                  <a:pt x="2962" y="9932"/>
                </a:cubicBezTo>
                <a:cubicBezTo>
                  <a:pt x="2819" y="11190"/>
                  <a:pt x="2177" y="12323"/>
                  <a:pt x="1686" y="13483"/>
                </a:cubicBezTo>
                <a:cubicBezTo>
                  <a:pt x="241" y="16873"/>
                  <a:pt x="0" y="20762"/>
                  <a:pt x="1026" y="24304"/>
                </a:cubicBezTo>
                <a:cubicBezTo>
                  <a:pt x="1517" y="25999"/>
                  <a:pt x="2355" y="27694"/>
                  <a:pt x="3845" y="28640"/>
                </a:cubicBezTo>
                <a:cubicBezTo>
                  <a:pt x="4477" y="29035"/>
                  <a:pt x="5242" y="29242"/>
                  <a:pt x="5991" y="29242"/>
                </a:cubicBezTo>
                <a:cubicBezTo>
                  <a:pt x="7019" y="29242"/>
                  <a:pt x="8017" y="28851"/>
                  <a:pt x="8600" y="28015"/>
                </a:cubicBezTo>
                <a:lnTo>
                  <a:pt x="7949" y="27052"/>
                </a:lnTo>
                <a:lnTo>
                  <a:pt x="7949" y="27052"/>
                </a:lnTo>
                <a:cubicBezTo>
                  <a:pt x="8671" y="27667"/>
                  <a:pt x="9492" y="28167"/>
                  <a:pt x="10366" y="28533"/>
                </a:cubicBezTo>
                <a:cubicBezTo>
                  <a:pt x="12031" y="29233"/>
                  <a:pt x="13847" y="29481"/>
                  <a:pt x="15663" y="29481"/>
                </a:cubicBezTo>
                <a:cubicBezTo>
                  <a:pt x="16182" y="29481"/>
                  <a:pt x="16702" y="29461"/>
                  <a:pt x="17218" y="29425"/>
                </a:cubicBezTo>
                <a:cubicBezTo>
                  <a:pt x="19243" y="29291"/>
                  <a:pt x="21313" y="28898"/>
                  <a:pt x="23016" y="27792"/>
                </a:cubicBezTo>
                <a:cubicBezTo>
                  <a:pt x="24711" y="26686"/>
                  <a:pt x="25978" y="24741"/>
                  <a:pt x="25818" y="22716"/>
                </a:cubicBezTo>
                <a:cubicBezTo>
                  <a:pt x="25621" y="20325"/>
                  <a:pt x="23525" y="18184"/>
                  <a:pt x="24051" y="15838"/>
                </a:cubicBezTo>
                <a:cubicBezTo>
                  <a:pt x="24256" y="14937"/>
                  <a:pt x="24827" y="14152"/>
                  <a:pt x="25086" y="13269"/>
                </a:cubicBezTo>
                <a:cubicBezTo>
                  <a:pt x="25693" y="11199"/>
                  <a:pt x="24176" y="8773"/>
                  <a:pt x="22053" y="8398"/>
                </a:cubicBezTo>
                <a:cubicBezTo>
                  <a:pt x="21723" y="8344"/>
                  <a:pt x="21366" y="8318"/>
                  <a:pt x="21116" y="8095"/>
                </a:cubicBezTo>
                <a:cubicBezTo>
                  <a:pt x="20893" y="7898"/>
                  <a:pt x="20822" y="7577"/>
                  <a:pt x="20786" y="7274"/>
                </a:cubicBezTo>
                <a:cubicBezTo>
                  <a:pt x="20581" y="5142"/>
                  <a:pt x="21973" y="2635"/>
                  <a:pt x="20527" y="1047"/>
                </a:cubicBezTo>
                <a:cubicBezTo>
                  <a:pt x="19982" y="443"/>
                  <a:pt x="19186" y="213"/>
                  <a:pt x="18357" y="213"/>
                </a:cubicBezTo>
                <a:cubicBezTo>
                  <a:pt x="17804" y="213"/>
                  <a:pt x="17236" y="315"/>
                  <a:pt x="16718" y="476"/>
                </a:cubicBezTo>
                <a:cubicBezTo>
                  <a:pt x="15425" y="887"/>
                  <a:pt x="14202" y="1600"/>
                  <a:pt x="12846" y="1707"/>
                </a:cubicBezTo>
                <a:cubicBezTo>
                  <a:pt x="12717" y="1718"/>
                  <a:pt x="12589" y="1723"/>
                  <a:pt x="12461" y="1723"/>
                </a:cubicBezTo>
                <a:cubicBezTo>
                  <a:pt x="10856" y="1723"/>
                  <a:pt x="9334" y="935"/>
                  <a:pt x="7797" y="423"/>
                </a:cubicBezTo>
                <a:cubicBezTo>
                  <a:pt x="7052" y="171"/>
                  <a:pt x="6226" y="0"/>
                  <a:pt x="5431" y="0"/>
                </a:cubicBezTo>
                <a:close/>
              </a:path>
            </a:pathLst>
          </a:custGeom>
          <a:solidFill>
            <a:srgbClr val="FFFFFF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"/>
          <p:cNvSpPr txBox="1">
            <a:spLocks noGrp="1"/>
          </p:cNvSpPr>
          <p:nvPr>
            <p:ph type="title"/>
          </p:nvPr>
        </p:nvSpPr>
        <p:spPr>
          <a:xfrm>
            <a:off x="713100" y="707850"/>
            <a:ext cx="3000000" cy="8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33"/>
          <p:cNvSpPr txBox="1">
            <a:spLocks noGrp="1"/>
          </p:cNvSpPr>
          <p:nvPr>
            <p:ph type="subTitle" idx="1"/>
          </p:nvPr>
        </p:nvSpPr>
        <p:spPr>
          <a:xfrm>
            <a:off x="713100" y="1580850"/>
            <a:ext cx="3000000" cy="13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33"/>
          <p:cNvSpPr txBox="1"/>
          <p:nvPr/>
        </p:nvSpPr>
        <p:spPr>
          <a:xfrm>
            <a:off x="720000" y="3403824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351" name="Google Shape;351;p33"/>
          <p:cNvGrpSpPr/>
          <p:nvPr/>
        </p:nvGrpSpPr>
        <p:grpSpPr>
          <a:xfrm>
            <a:off x="-1703849" y="-1027824"/>
            <a:ext cx="12120233" cy="7203486"/>
            <a:chOff x="-1703849" y="-1027824"/>
            <a:chExt cx="12120233" cy="7203486"/>
          </a:xfrm>
        </p:grpSpPr>
        <p:sp>
          <p:nvSpPr>
            <p:cNvPr id="352" name="Google Shape;352;p33"/>
            <p:cNvSpPr/>
            <p:nvPr/>
          </p:nvSpPr>
          <p:spPr>
            <a:xfrm>
              <a:off x="5334226" y="3403824"/>
              <a:ext cx="5082158" cy="2771838"/>
            </a:xfrm>
            <a:custGeom>
              <a:avLst/>
              <a:gdLst/>
              <a:ahLst/>
              <a:cxnLst/>
              <a:rect l="l" t="t" r="r" b="b"/>
              <a:pathLst>
                <a:path w="30315" h="21069" extrusionOk="0">
                  <a:moveTo>
                    <a:pt x="19504" y="0"/>
                  </a:moveTo>
                  <a:cubicBezTo>
                    <a:pt x="17608" y="0"/>
                    <a:pt x="15675" y="894"/>
                    <a:pt x="14667" y="2656"/>
                  </a:cubicBezTo>
                  <a:cubicBezTo>
                    <a:pt x="13793" y="4190"/>
                    <a:pt x="13730" y="6099"/>
                    <a:pt x="13204" y="7812"/>
                  </a:cubicBezTo>
                  <a:cubicBezTo>
                    <a:pt x="13008" y="8436"/>
                    <a:pt x="12740" y="9061"/>
                    <a:pt x="12267" y="9462"/>
                  </a:cubicBezTo>
                  <a:cubicBezTo>
                    <a:pt x="11911" y="9766"/>
                    <a:pt x="11465" y="9917"/>
                    <a:pt x="11018" y="9980"/>
                  </a:cubicBezTo>
                  <a:cubicBezTo>
                    <a:pt x="10850" y="10003"/>
                    <a:pt x="10682" y="10013"/>
                    <a:pt x="10514" y="10013"/>
                  </a:cubicBezTo>
                  <a:cubicBezTo>
                    <a:pt x="9560" y="10013"/>
                    <a:pt x="8612" y="9688"/>
                    <a:pt x="7664" y="9498"/>
                  </a:cubicBezTo>
                  <a:cubicBezTo>
                    <a:pt x="6965" y="9353"/>
                    <a:pt x="6253" y="9284"/>
                    <a:pt x="5543" y="9284"/>
                  </a:cubicBezTo>
                  <a:cubicBezTo>
                    <a:pt x="5247" y="9284"/>
                    <a:pt x="4952" y="9296"/>
                    <a:pt x="4658" y="9320"/>
                  </a:cubicBezTo>
                  <a:cubicBezTo>
                    <a:pt x="3917" y="9382"/>
                    <a:pt x="3168" y="9525"/>
                    <a:pt x="2535" y="9953"/>
                  </a:cubicBezTo>
                  <a:cubicBezTo>
                    <a:pt x="1901" y="10390"/>
                    <a:pt x="1419" y="11148"/>
                    <a:pt x="1437" y="11969"/>
                  </a:cubicBezTo>
                  <a:cubicBezTo>
                    <a:pt x="1473" y="13245"/>
                    <a:pt x="2668" y="14324"/>
                    <a:pt x="2419" y="15573"/>
                  </a:cubicBezTo>
                  <a:cubicBezTo>
                    <a:pt x="2151" y="16840"/>
                    <a:pt x="563" y="17286"/>
                    <a:pt x="242" y="18535"/>
                  </a:cubicBezTo>
                  <a:cubicBezTo>
                    <a:pt x="1" y="19490"/>
                    <a:pt x="599" y="20399"/>
                    <a:pt x="1286" y="21069"/>
                  </a:cubicBezTo>
                  <a:lnTo>
                    <a:pt x="28878" y="21069"/>
                  </a:lnTo>
                  <a:cubicBezTo>
                    <a:pt x="28852" y="20703"/>
                    <a:pt x="28789" y="20328"/>
                    <a:pt x="28709" y="19971"/>
                  </a:cubicBezTo>
                  <a:cubicBezTo>
                    <a:pt x="28397" y="18633"/>
                    <a:pt x="27772" y="17411"/>
                    <a:pt x="27273" y="16144"/>
                  </a:cubicBezTo>
                  <a:cubicBezTo>
                    <a:pt x="27201" y="15966"/>
                    <a:pt x="27130" y="15787"/>
                    <a:pt x="27130" y="15591"/>
                  </a:cubicBezTo>
                  <a:cubicBezTo>
                    <a:pt x="27130" y="15020"/>
                    <a:pt x="27683" y="14690"/>
                    <a:pt x="28111" y="14369"/>
                  </a:cubicBezTo>
                  <a:cubicBezTo>
                    <a:pt x="29824" y="13102"/>
                    <a:pt x="30315" y="10399"/>
                    <a:pt x="29690" y="8222"/>
                  </a:cubicBezTo>
                  <a:cubicBezTo>
                    <a:pt x="29057" y="6037"/>
                    <a:pt x="27531" y="4315"/>
                    <a:pt x="25899" y="2923"/>
                  </a:cubicBezTo>
                  <a:cubicBezTo>
                    <a:pt x="24222" y="1496"/>
                    <a:pt x="22304" y="292"/>
                    <a:pt x="20207" y="42"/>
                  </a:cubicBezTo>
                  <a:cubicBezTo>
                    <a:pt x="19975" y="14"/>
                    <a:pt x="19740" y="0"/>
                    <a:pt x="19504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-1703849" y="3732000"/>
              <a:ext cx="4183134" cy="2217828"/>
            </a:xfrm>
            <a:custGeom>
              <a:avLst/>
              <a:gdLst/>
              <a:ahLst/>
              <a:cxnLst/>
              <a:rect l="l" t="t" r="r" b="b"/>
              <a:pathLst>
                <a:path w="30323" h="21069" extrusionOk="0">
                  <a:moveTo>
                    <a:pt x="10817" y="0"/>
                  </a:moveTo>
                  <a:cubicBezTo>
                    <a:pt x="10582" y="0"/>
                    <a:pt x="10348" y="14"/>
                    <a:pt x="10117" y="42"/>
                  </a:cubicBezTo>
                  <a:cubicBezTo>
                    <a:pt x="8011" y="292"/>
                    <a:pt x="6093" y="1496"/>
                    <a:pt x="4425" y="2923"/>
                  </a:cubicBezTo>
                  <a:cubicBezTo>
                    <a:pt x="2783" y="4315"/>
                    <a:pt x="1267" y="6037"/>
                    <a:pt x="633" y="8222"/>
                  </a:cubicBezTo>
                  <a:cubicBezTo>
                    <a:pt x="0" y="10399"/>
                    <a:pt x="491" y="13102"/>
                    <a:pt x="2213" y="14369"/>
                  </a:cubicBezTo>
                  <a:cubicBezTo>
                    <a:pt x="2641" y="14690"/>
                    <a:pt x="3185" y="15020"/>
                    <a:pt x="3185" y="15591"/>
                  </a:cubicBezTo>
                  <a:cubicBezTo>
                    <a:pt x="3194" y="15787"/>
                    <a:pt x="3122" y="15966"/>
                    <a:pt x="3051" y="16144"/>
                  </a:cubicBezTo>
                  <a:cubicBezTo>
                    <a:pt x="2543" y="17411"/>
                    <a:pt x="1927" y="18633"/>
                    <a:pt x="1606" y="19971"/>
                  </a:cubicBezTo>
                  <a:cubicBezTo>
                    <a:pt x="1526" y="20328"/>
                    <a:pt x="1472" y="20703"/>
                    <a:pt x="1445" y="21069"/>
                  </a:cubicBezTo>
                  <a:lnTo>
                    <a:pt x="29038" y="21069"/>
                  </a:lnTo>
                  <a:cubicBezTo>
                    <a:pt x="29725" y="20399"/>
                    <a:pt x="30323" y="19490"/>
                    <a:pt x="30082" y="18535"/>
                  </a:cubicBezTo>
                  <a:cubicBezTo>
                    <a:pt x="29761" y="17286"/>
                    <a:pt x="28164" y="16840"/>
                    <a:pt x="27905" y="15573"/>
                  </a:cubicBezTo>
                  <a:cubicBezTo>
                    <a:pt x="27646" y="14324"/>
                    <a:pt x="28851" y="13245"/>
                    <a:pt x="28878" y="11969"/>
                  </a:cubicBezTo>
                  <a:cubicBezTo>
                    <a:pt x="28904" y="11148"/>
                    <a:pt x="28414" y="10390"/>
                    <a:pt x="27780" y="9953"/>
                  </a:cubicBezTo>
                  <a:cubicBezTo>
                    <a:pt x="27156" y="9525"/>
                    <a:pt x="26397" y="9382"/>
                    <a:pt x="25657" y="9320"/>
                  </a:cubicBezTo>
                  <a:cubicBezTo>
                    <a:pt x="25363" y="9296"/>
                    <a:pt x="25068" y="9284"/>
                    <a:pt x="24773" y="9284"/>
                  </a:cubicBezTo>
                  <a:cubicBezTo>
                    <a:pt x="24066" y="9284"/>
                    <a:pt x="23358" y="9353"/>
                    <a:pt x="22660" y="9498"/>
                  </a:cubicBezTo>
                  <a:cubicBezTo>
                    <a:pt x="21712" y="9688"/>
                    <a:pt x="20757" y="10013"/>
                    <a:pt x="19802" y="10013"/>
                  </a:cubicBezTo>
                  <a:cubicBezTo>
                    <a:pt x="19633" y="10013"/>
                    <a:pt x="19465" y="10003"/>
                    <a:pt x="19296" y="9980"/>
                  </a:cubicBezTo>
                  <a:cubicBezTo>
                    <a:pt x="18850" y="9917"/>
                    <a:pt x="18404" y="9766"/>
                    <a:pt x="18047" y="9462"/>
                  </a:cubicBezTo>
                  <a:cubicBezTo>
                    <a:pt x="17583" y="9061"/>
                    <a:pt x="17307" y="8436"/>
                    <a:pt x="17120" y="7812"/>
                  </a:cubicBezTo>
                  <a:cubicBezTo>
                    <a:pt x="16593" y="6099"/>
                    <a:pt x="16522" y="4190"/>
                    <a:pt x="15648" y="2656"/>
                  </a:cubicBezTo>
                  <a:cubicBezTo>
                    <a:pt x="14648" y="894"/>
                    <a:pt x="12709" y="0"/>
                    <a:pt x="10817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3"/>
            <p:cNvSpPr/>
            <p:nvPr/>
          </p:nvSpPr>
          <p:spPr>
            <a:xfrm rot="10358358" flipH="1">
              <a:off x="5902155" y="-813212"/>
              <a:ext cx="3506605" cy="2429712"/>
            </a:xfrm>
            <a:custGeom>
              <a:avLst/>
              <a:gdLst/>
              <a:ahLst/>
              <a:cxnLst/>
              <a:rect l="l" t="t" r="r" b="b"/>
              <a:pathLst>
                <a:path w="30324" h="21066" extrusionOk="0">
                  <a:moveTo>
                    <a:pt x="19522" y="0"/>
                  </a:moveTo>
                  <a:cubicBezTo>
                    <a:pt x="17627" y="0"/>
                    <a:pt x="15686" y="886"/>
                    <a:pt x="14676" y="2653"/>
                  </a:cubicBezTo>
                  <a:cubicBezTo>
                    <a:pt x="13801" y="4187"/>
                    <a:pt x="13739" y="6096"/>
                    <a:pt x="13204" y="7818"/>
                  </a:cubicBezTo>
                  <a:cubicBezTo>
                    <a:pt x="13016" y="8434"/>
                    <a:pt x="12749" y="9058"/>
                    <a:pt x="12276" y="9460"/>
                  </a:cubicBezTo>
                  <a:cubicBezTo>
                    <a:pt x="11919" y="9763"/>
                    <a:pt x="11473" y="9915"/>
                    <a:pt x="11027" y="9977"/>
                  </a:cubicBezTo>
                  <a:cubicBezTo>
                    <a:pt x="10858" y="10000"/>
                    <a:pt x="10690" y="10010"/>
                    <a:pt x="10521" y="10010"/>
                  </a:cubicBezTo>
                  <a:cubicBezTo>
                    <a:pt x="9566" y="10010"/>
                    <a:pt x="8612" y="9685"/>
                    <a:pt x="7664" y="9495"/>
                  </a:cubicBezTo>
                  <a:cubicBezTo>
                    <a:pt x="6954" y="9355"/>
                    <a:pt x="6236" y="9283"/>
                    <a:pt x="5518" y="9283"/>
                  </a:cubicBezTo>
                  <a:cubicBezTo>
                    <a:pt x="5234" y="9283"/>
                    <a:pt x="4950" y="9294"/>
                    <a:pt x="4666" y="9317"/>
                  </a:cubicBezTo>
                  <a:cubicBezTo>
                    <a:pt x="3926" y="9379"/>
                    <a:pt x="3176" y="9531"/>
                    <a:pt x="2543" y="9959"/>
                  </a:cubicBezTo>
                  <a:cubicBezTo>
                    <a:pt x="1910" y="10387"/>
                    <a:pt x="1419" y="11146"/>
                    <a:pt x="1446" y="11966"/>
                  </a:cubicBezTo>
                  <a:cubicBezTo>
                    <a:pt x="1472" y="13242"/>
                    <a:pt x="2677" y="14322"/>
                    <a:pt x="2418" y="15571"/>
                  </a:cubicBezTo>
                  <a:cubicBezTo>
                    <a:pt x="2159" y="16837"/>
                    <a:pt x="571" y="17292"/>
                    <a:pt x="250" y="18541"/>
                  </a:cubicBezTo>
                  <a:cubicBezTo>
                    <a:pt x="1" y="19487"/>
                    <a:pt x="598" y="20397"/>
                    <a:pt x="1294" y="21066"/>
                  </a:cubicBezTo>
                  <a:lnTo>
                    <a:pt x="28887" y="21066"/>
                  </a:lnTo>
                  <a:cubicBezTo>
                    <a:pt x="28860" y="20700"/>
                    <a:pt x="28798" y="20325"/>
                    <a:pt x="28717" y="19978"/>
                  </a:cubicBezTo>
                  <a:cubicBezTo>
                    <a:pt x="28405" y="18630"/>
                    <a:pt x="27781" y="17417"/>
                    <a:pt x="27272" y="16150"/>
                  </a:cubicBezTo>
                  <a:cubicBezTo>
                    <a:pt x="27201" y="15972"/>
                    <a:pt x="27138" y="15785"/>
                    <a:pt x="27138" y="15588"/>
                  </a:cubicBezTo>
                  <a:cubicBezTo>
                    <a:pt x="27138" y="15017"/>
                    <a:pt x="27691" y="14687"/>
                    <a:pt x="28111" y="14366"/>
                  </a:cubicBezTo>
                  <a:cubicBezTo>
                    <a:pt x="29833" y="13099"/>
                    <a:pt x="30323" y="10396"/>
                    <a:pt x="29690" y="8220"/>
                  </a:cubicBezTo>
                  <a:cubicBezTo>
                    <a:pt x="29056" y="6034"/>
                    <a:pt x="27540" y="4312"/>
                    <a:pt x="25907" y="2921"/>
                  </a:cubicBezTo>
                  <a:cubicBezTo>
                    <a:pt x="24230" y="1493"/>
                    <a:pt x="22312" y="289"/>
                    <a:pt x="20207" y="39"/>
                  </a:cubicBezTo>
                  <a:cubicBezTo>
                    <a:pt x="19980" y="13"/>
                    <a:pt x="19751" y="0"/>
                    <a:pt x="19522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34"/>
          <p:cNvGrpSpPr/>
          <p:nvPr/>
        </p:nvGrpSpPr>
        <p:grpSpPr>
          <a:xfrm>
            <a:off x="-1140754" y="-3061959"/>
            <a:ext cx="12394905" cy="10950545"/>
            <a:chOff x="-1140754" y="-3061959"/>
            <a:chExt cx="12394905" cy="10950545"/>
          </a:xfrm>
        </p:grpSpPr>
        <p:sp>
          <p:nvSpPr>
            <p:cNvPr id="357" name="Google Shape;357;p34"/>
            <p:cNvSpPr/>
            <p:nvPr/>
          </p:nvSpPr>
          <p:spPr>
            <a:xfrm rot="7043453">
              <a:off x="6409025" y="-2446828"/>
              <a:ext cx="3504460" cy="3976635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 rot="4296785">
              <a:off x="-1294914" y="1864637"/>
              <a:ext cx="3305631" cy="2059758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 rot="5110881">
              <a:off x="3437703" y="3970616"/>
              <a:ext cx="3126107" cy="4355042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 rot="-2700000">
              <a:off x="7704381" y="2248307"/>
              <a:ext cx="3305622" cy="2059788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 rot="4756790">
              <a:off x="-509810" y="-2958790"/>
              <a:ext cx="3504484" cy="3976662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5"/>
          <p:cNvGrpSpPr/>
          <p:nvPr/>
        </p:nvGrpSpPr>
        <p:grpSpPr>
          <a:xfrm>
            <a:off x="-1108307" y="-662025"/>
            <a:ext cx="11432345" cy="6467554"/>
            <a:chOff x="-1108307" y="-662025"/>
            <a:chExt cx="11432345" cy="6467554"/>
          </a:xfrm>
        </p:grpSpPr>
        <p:sp>
          <p:nvSpPr>
            <p:cNvPr id="364" name="Google Shape;364;p35"/>
            <p:cNvSpPr/>
            <p:nvPr/>
          </p:nvSpPr>
          <p:spPr>
            <a:xfrm>
              <a:off x="-978159" y="3829573"/>
              <a:ext cx="2844070" cy="1975956"/>
            </a:xfrm>
            <a:custGeom>
              <a:avLst/>
              <a:gdLst/>
              <a:ahLst/>
              <a:cxnLst/>
              <a:rect l="l" t="t" r="r" b="b"/>
              <a:pathLst>
                <a:path w="30323" h="21069" extrusionOk="0">
                  <a:moveTo>
                    <a:pt x="10817" y="0"/>
                  </a:moveTo>
                  <a:cubicBezTo>
                    <a:pt x="10582" y="0"/>
                    <a:pt x="10348" y="14"/>
                    <a:pt x="10117" y="42"/>
                  </a:cubicBezTo>
                  <a:cubicBezTo>
                    <a:pt x="8011" y="292"/>
                    <a:pt x="6093" y="1496"/>
                    <a:pt x="4425" y="2923"/>
                  </a:cubicBezTo>
                  <a:cubicBezTo>
                    <a:pt x="2783" y="4315"/>
                    <a:pt x="1267" y="6037"/>
                    <a:pt x="633" y="8222"/>
                  </a:cubicBezTo>
                  <a:cubicBezTo>
                    <a:pt x="0" y="10399"/>
                    <a:pt x="491" y="13102"/>
                    <a:pt x="2213" y="14369"/>
                  </a:cubicBezTo>
                  <a:cubicBezTo>
                    <a:pt x="2641" y="14690"/>
                    <a:pt x="3185" y="15020"/>
                    <a:pt x="3185" y="15591"/>
                  </a:cubicBezTo>
                  <a:cubicBezTo>
                    <a:pt x="3194" y="15787"/>
                    <a:pt x="3122" y="15966"/>
                    <a:pt x="3051" y="16144"/>
                  </a:cubicBezTo>
                  <a:cubicBezTo>
                    <a:pt x="2543" y="17411"/>
                    <a:pt x="1927" y="18633"/>
                    <a:pt x="1606" y="19971"/>
                  </a:cubicBezTo>
                  <a:cubicBezTo>
                    <a:pt x="1526" y="20328"/>
                    <a:pt x="1472" y="20703"/>
                    <a:pt x="1445" y="21069"/>
                  </a:cubicBezTo>
                  <a:lnTo>
                    <a:pt x="29038" y="21069"/>
                  </a:lnTo>
                  <a:cubicBezTo>
                    <a:pt x="29725" y="20399"/>
                    <a:pt x="30323" y="19490"/>
                    <a:pt x="30082" y="18535"/>
                  </a:cubicBezTo>
                  <a:cubicBezTo>
                    <a:pt x="29761" y="17286"/>
                    <a:pt x="28164" y="16840"/>
                    <a:pt x="27905" y="15573"/>
                  </a:cubicBezTo>
                  <a:cubicBezTo>
                    <a:pt x="27646" y="14324"/>
                    <a:pt x="28851" y="13245"/>
                    <a:pt x="28878" y="11969"/>
                  </a:cubicBezTo>
                  <a:cubicBezTo>
                    <a:pt x="28904" y="11148"/>
                    <a:pt x="28414" y="10390"/>
                    <a:pt x="27780" y="9953"/>
                  </a:cubicBezTo>
                  <a:cubicBezTo>
                    <a:pt x="27156" y="9525"/>
                    <a:pt x="26397" y="9382"/>
                    <a:pt x="25657" y="9320"/>
                  </a:cubicBezTo>
                  <a:cubicBezTo>
                    <a:pt x="25363" y="9296"/>
                    <a:pt x="25068" y="9284"/>
                    <a:pt x="24773" y="9284"/>
                  </a:cubicBezTo>
                  <a:cubicBezTo>
                    <a:pt x="24066" y="9284"/>
                    <a:pt x="23358" y="9353"/>
                    <a:pt x="22660" y="9498"/>
                  </a:cubicBezTo>
                  <a:cubicBezTo>
                    <a:pt x="21712" y="9688"/>
                    <a:pt x="20757" y="10013"/>
                    <a:pt x="19802" y="10013"/>
                  </a:cubicBezTo>
                  <a:cubicBezTo>
                    <a:pt x="19633" y="10013"/>
                    <a:pt x="19465" y="10003"/>
                    <a:pt x="19296" y="9980"/>
                  </a:cubicBezTo>
                  <a:cubicBezTo>
                    <a:pt x="18850" y="9917"/>
                    <a:pt x="18404" y="9766"/>
                    <a:pt x="18047" y="9462"/>
                  </a:cubicBezTo>
                  <a:cubicBezTo>
                    <a:pt x="17583" y="9061"/>
                    <a:pt x="17307" y="8436"/>
                    <a:pt x="17120" y="7812"/>
                  </a:cubicBezTo>
                  <a:cubicBezTo>
                    <a:pt x="16593" y="6099"/>
                    <a:pt x="16522" y="4190"/>
                    <a:pt x="15648" y="2656"/>
                  </a:cubicBezTo>
                  <a:cubicBezTo>
                    <a:pt x="14648" y="894"/>
                    <a:pt x="12709" y="0"/>
                    <a:pt x="10817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jalla One"/>
                <a:ea typeface="Fjalla One"/>
                <a:cs typeface="Fjalla One"/>
                <a:sym typeface="Fjalla One"/>
              </a:endParaRPr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6812898" y="3952925"/>
              <a:ext cx="3511140" cy="1653154"/>
            </a:xfrm>
            <a:custGeom>
              <a:avLst/>
              <a:gdLst/>
              <a:ahLst/>
              <a:cxnLst/>
              <a:rect l="l" t="t" r="r" b="b"/>
              <a:pathLst>
                <a:path w="30324" h="21066" extrusionOk="0">
                  <a:moveTo>
                    <a:pt x="19522" y="0"/>
                  </a:moveTo>
                  <a:cubicBezTo>
                    <a:pt x="17627" y="0"/>
                    <a:pt x="15686" y="886"/>
                    <a:pt x="14676" y="2653"/>
                  </a:cubicBezTo>
                  <a:cubicBezTo>
                    <a:pt x="13801" y="4187"/>
                    <a:pt x="13739" y="6096"/>
                    <a:pt x="13204" y="7818"/>
                  </a:cubicBezTo>
                  <a:cubicBezTo>
                    <a:pt x="13016" y="8434"/>
                    <a:pt x="12749" y="9058"/>
                    <a:pt x="12276" y="9460"/>
                  </a:cubicBezTo>
                  <a:cubicBezTo>
                    <a:pt x="11919" y="9763"/>
                    <a:pt x="11473" y="9915"/>
                    <a:pt x="11027" y="9977"/>
                  </a:cubicBezTo>
                  <a:cubicBezTo>
                    <a:pt x="10858" y="10000"/>
                    <a:pt x="10690" y="10010"/>
                    <a:pt x="10521" y="10010"/>
                  </a:cubicBezTo>
                  <a:cubicBezTo>
                    <a:pt x="9566" y="10010"/>
                    <a:pt x="8612" y="9685"/>
                    <a:pt x="7664" y="9495"/>
                  </a:cubicBezTo>
                  <a:cubicBezTo>
                    <a:pt x="6954" y="9355"/>
                    <a:pt x="6236" y="9283"/>
                    <a:pt x="5518" y="9283"/>
                  </a:cubicBezTo>
                  <a:cubicBezTo>
                    <a:pt x="5234" y="9283"/>
                    <a:pt x="4950" y="9294"/>
                    <a:pt x="4666" y="9317"/>
                  </a:cubicBezTo>
                  <a:cubicBezTo>
                    <a:pt x="3926" y="9379"/>
                    <a:pt x="3176" y="9531"/>
                    <a:pt x="2543" y="9959"/>
                  </a:cubicBezTo>
                  <a:cubicBezTo>
                    <a:pt x="1910" y="10387"/>
                    <a:pt x="1419" y="11146"/>
                    <a:pt x="1446" y="11966"/>
                  </a:cubicBezTo>
                  <a:cubicBezTo>
                    <a:pt x="1472" y="13242"/>
                    <a:pt x="2677" y="14322"/>
                    <a:pt x="2418" y="15571"/>
                  </a:cubicBezTo>
                  <a:cubicBezTo>
                    <a:pt x="2159" y="16837"/>
                    <a:pt x="571" y="17292"/>
                    <a:pt x="250" y="18541"/>
                  </a:cubicBezTo>
                  <a:cubicBezTo>
                    <a:pt x="1" y="19487"/>
                    <a:pt x="598" y="20397"/>
                    <a:pt x="1294" y="21066"/>
                  </a:cubicBezTo>
                  <a:lnTo>
                    <a:pt x="28887" y="21066"/>
                  </a:lnTo>
                  <a:cubicBezTo>
                    <a:pt x="28860" y="20700"/>
                    <a:pt x="28798" y="20325"/>
                    <a:pt x="28717" y="19978"/>
                  </a:cubicBezTo>
                  <a:cubicBezTo>
                    <a:pt x="28405" y="18630"/>
                    <a:pt x="27781" y="17417"/>
                    <a:pt x="27272" y="16150"/>
                  </a:cubicBezTo>
                  <a:cubicBezTo>
                    <a:pt x="27201" y="15972"/>
                    <a:pt x="27138" y="15785"/>
                    <a:pt x="27138" y="15588"/>
                  </a:cubicBezTo>
                  <a:cubicBezTo>
                    <a:pt x="27138" y="15017"/>
                    <a:pt x="27691" y="14687"/>
                    <a:pt x="28111" y="14366"/>
                  </a:cubicBezTo>
                  <a:cubicBezTo>
                    <a:pt x="29833" y="13099"/>
                    <a:pt x="30323" y="10396"/>
                    <a:pt x="29690" y="8220"/>
                  </a:cubicBezTo>
                  <a:cubicBezTo>
                    <a:pt x="29056" y="6034"/>
                    <a:pt x="27540" y="4312"/>
                    <a:pt x="25907" y="2921"/>
                  </a:cubicBezTo>
                  <a:cubicBezTo>
                    <a:pt x="24230" y="1493"/>
                    <a:pt x="22312" y="289"/>
                    <a:pt x="20207" y="39"/>
                  </a:cubicBezTo>
                  <a:cubicBezTo>
                    <a:pt x="19980" y="13"/>
                    <a:pt x="19751" y="0"/>
                    <a:pt x="19522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jalla One"/>
                <a:ea typeface="Fjalla One"/>
                <a:cs typeface="Fjalla One"/>
                <a:sym typeface="Fjalla One"/>
              </a:endParaRPr>
            </a:p>
          </p:txBody>
        </p:sp>
        <p:sp>
          <p:nvSpPr>
            <p:cNvPr id="366" name="Google Shape;366;p35"/>
            <p:cNvSpPr/>
            <p:nvPr/>
          </p:nvSpPr>
          <p:spPr>
            <a:xfrm rot="9353569">
              <a:off x="-921250" y="-266115"/>
              <a:ext cx="2236192" cy="1393369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jalla One"/>
                <a:ea typeface="Fjalla One"/>
                <a:cs typeface="Fjalla One"/>
                <a:sym typeface="Fjalla One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6"/>
          <p:cNvGrpSpPr/>
          <p:nvPr/>
        </p:nvGrpSpPr>
        <p:grpSpPr>
          <a:xfrm>
            <a:off x="-2660538" y="-236692"/>
            <a:ext cx="13776770" cy="8589103"/>
            <a:chOff x="-2660538" y="-236692"/>
            <a:chExt cx="13776770" cy="8589103"/>
          </a:xfrm>
        </p:grpSpPr>
        <p:sp>
          <p:nvSpPr>
            <p:cNvPr id="369" name="Google Shape;369;p36"/>
            <p:cNvSpPr/>
            <p:nvPr/>
          </p:nvSpPr>
          <p:spPr>
            <a:xfrm rot="1914285">
              <a:off x="-1874360" y="388959"/>
              <a:ext cx="3504403" cy="3976676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6"/>
            <p:cNvSpPr/>
            <p:nvPr/>
          </p:nvSpPr>
          <p:spPr>
            <a:xfrm rot="-4247892">
              <a:off x="6455687" y="1122034"/>
              <a:ext cx="4695238" cy="3263135"/>
            </a:xfrm>
            <a:custGeom>
              <a:avLst/>
              <a:gdLst/>
              <a:ahLst/>
              <a:cxnLst/>
              <a:rect l="l" t="t" r="r" b="b"/>
              <a:pathLst>
                <a:path w="30315" h="21069" extrusionOk="0">
                  <a:moveTo>
                    <a:pt x="19504" y="0"/>
                  </a:moveTo>
                  <a:cubicBezTo>
                    <a:pt x="17608" y="0"/>
                    <a:pt x="15675" y="894"/>
                    <a:pt x="14667" y="2656"/>
                  </a:cubicBezTo>
                  <a:cubicBezTo>
                    <a:pt x="13793" y="4190"/>
                    <a:pt x="13730" y="6099"/>
                    <a:pt x="13204" y="7812"/>
                  </a:cubicBezTo>
                  <a:cubicBezTo>
                    <a:pt x="13008" y="8436"/>
                    <a:pt x="12740" y="9061"/>
                    <a:pt x="12267" y="9462"/>
                  </a:cubicBezTo>
                  <a:cubicBezTo>
                    <a:pt x="11911" y="9766"/>
                    <a:pt x="11465" y="9917"/>
                    <a:pt x="11018" y="9980"/>
                  </a:cubicBezTo>
                  <a:cubicBezTo>
                    <a:pt x="10850" y="10003"/>
                    <a:pt x="10682" y="10013"/>
                    <a:pt x="10514" y="10013"/>
                  </a:cubicBezTo>
                  <a:cubicBezTo>
                    <a:pt x="9560" y="10013"/>
                    <a:pt x="8612" y="9688"/>
                    <a:pt x="7664" y="9498"/>
                  </a:cubicBezTo>
                  <a:cubicBezTo>
                    <a:pt x="6965" y="9353"/>
                    <a:pt x="6253" y="9284"/>
                    <a:pt x="5543" y="9284"/>
                  </a:cubicBezTo>
                  <a:cubicBezTo>
                    <a:pt x="5247" y="9284"/>
                    <a:pt x="4952" y="9296"/>
                    <a:pt x="4658" y="9320"/>
                  </a:cubicBezTo>
                  <a:cubicBezTo>
                    <a:pt x="3917" y="9382"/>
                    <a:pt x="3168" y="9525"/>
                    <a:pt x="2535" y="9953"/>
                  </a:cubicBezTo>
                  <a:cubicBezTo>
                    <a:pt x="1901" y="10390"/>
                    <a:pt x="1419" y="11148"/>
                    <a:pt x="1437" y="11969"/>
                  </a:cubicBezTo>
                  <a:cubicBezTo>
                    <a:pt x="1473" y="13245"/>
                    <a:pt x="2668" y="14324"/>
                    <a:pt x="2419" y="15573"/>
                  </a:cubicBezTo>
                  <a:cubicBezTo>
                    <a:pt x="2151" y="16840"/>
                    <a:pt x="563" y="17286"/>
                    <a:pt x="242" y="18535"/>
                  </a:cubicBezTo>
                  <a:cubicBezTo>
                    <a:pt x="1" y="19490"/>
                    <a:pt x="599" y="20399"/>
                    <a:pt x="1286" y="21069"/>
                  </a:cubicBezTo>
                  <a:lnTo>
                    <a:pt x="28878" y="21069"/>
                  </a:lnTo>
                  <a:cubicBezTo>
                    <a:pt x="28852" y="20703"/>
                    <a:pt x="28789" y="20328"/>
                    <a:pt x="28709" y="19971"/>
                  </a:cubicBezTo>
                  <a:cubicBezTo>
                    <a:pt x="28397" y="18633"/>
                    <a:pt x="27772" y="17411"/>
                    <a:pt x="27273" y="16144"/>
                  </a:cubicBezTo>
                  <a:cubicBezTo>
                    <a:pt x="27201" y="15966"/>
                    <a:pt x="27130" y="15787"/>
                    <a:pt x="27130" y="15591"/>
                  </a:cubicBezTo>
                  <a:cubicBezTo>
                    <a:pt x="27130" y="15020"/>
                    <a:pt x="27683" y="14690"/>
                    <a:pt x="28111" y="14369"/>
                  </a:cubicBezTo>
                  <a:cubicBezTo>
                    <a:pt x="29824" y="13102"/>
                    <a:pt x="30315" y="10399"/>
                    <a:pt x="29690" y="8222"/>
                  </a:cubicBezTo>
                  <a:cubicBezTo>
                    <a:pt x="29057" y="6037"/>
                    <a:pt x="27531" y="4315"/>
                    <a:pt x="25899" y="2923"/>
                  </a:cubicBezTo>
                  <a:cubicBezTo>
                    <a:pt x="24222" y="1496"/>
                    <a:pt x="22304" y="292"/>
                    <a:pt x="20207" y="42"/>
                  </a:cubicBezTo>
                  <a:cubicBezTo>
                    <a:pt x="19975" y="14"/>
                    <a:pt x="19740" y="0"/>
                    <a:pt x="19504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6"/>
            <p:cNvSpPr/>
            <p:nvPr/>
          </p:nvSpPr>
          <p:spPr>
            <a:xfrm rot="4960203">
              <a:off x="2859689" y="4372559"/>
              <a:ext cx="3504369" cy="3976679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3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37"/>
          <p:cNvGrpSpPr/>
          <p:nvPr/>
        </p:nvGrpSpPr>
        <p:grpSpPr>
          <a:xfrm>
            <a:off x="-2720834" y="-2354370"/>
            <a:ext cx="14712293" cy="9852146"/>
            <a:chOff x="-2720834" y="-2354370"/>
            <a:chExt cx="14712293" cy="9852146"/>
          </a:xfrm>
        </p:grpSpPr>
        <p:sp>
          <p:nvSpPr>
            <p:cNvPr id="374" name="Google Shape;374;p37"/>
            <p:cNvSpPr/>
            <p:nvPr/>
          </p:nvSpPr>
          <p:spPr>
            <a:xfrm rot="982476">
              <a:off x="-2296649" y="-1996194"/>
              <a:ext cx="3036852" cy="3446153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 rot="-5564806">
              <a:off x="8782316" y="-1156599"/>
              <a:ext cx="2942320" cy="3338794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 rot="6908672">
              <a:off x="-2176755" y="4154646"/>
              <a:ext cx="4144051" cy="2059746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7"/>
          <p:cNvSpPr/>
          <p:nvPr/>
        </p:nvSpPr>
        <p:spPr>
          <a:xfrm rot="4943563">
            <a:off x="5435439" y="3856199"/>
            <a:ext cx="3036850" cy="4502980"/>
          </a:xfrm>
          <a:custGeom>
            <a:avLst/>
            <a:gdLst/>
            <a:ahLst/>
            <a:cxnLst/>
            <a:rect l="l" t="t" r="r" b="b"/>
            <a:pathLst>
              <a:path w="25979" h="29481" extrusionOk="0">
                <a:moveTo>
                  <a:pt x="5431" y="0"/>
                </a:moveTo>
                <a:cubicBezTo>
                  <a:pt x="4448" y="0"/>
                  <a:pt x="3513" y="262"/>
                  <a:pt x="2837" y="958"/>
                </a:cubicBezTo>
                <a:cubicBezTo>
                  <a:pt x="1758" y="2073"/>
                  <a:pt x="1793" y="3857"/>
                  <a:pt x="2159" y="5365"/>
                </a:cubicBezTo>
                <a:cubicBezTo>
                  <a:pt x="2516" y="6881"/>
                  <a:pt x="3131" y="8389"/>
                  <a:pt x="2962" y="9932"/>
                </a:cubicBezTo>
                <a:cubicBezTo>
                  <a:pt x="2819" y="11190"/>
                  <a:pt x="2177" y="12323"/>
                  <a:pt x="1686" y="13483"/>
                </a:cubicBezTo>
                <a:cubicBezTo>
                  <a:pt x="241" y="16873"/>
                  <a:pt x="0" y="20762"/>
                  <a:pt x="1026" y="24304"/>
                </a:cubicBezTo>
                <a:cubicBezTo>
                  <a:pt x="1517" y="25999"/>
                  <a:pt x="2355" y="27694"/>
                  <a:pt x="3845" y="28640"/>
                </a:cubicBezTo>
                <a:cubicBezTo>
                  <a:pt x="4477" y="29035"/>
                  <a:pt x="5242" y="29242"/>
                  <a:pt x="5991" y="29242"/>
                </a:cubicBezTo>
                <a:cubicBezTo>
                  <a:pt x="7019" y="29242"/>
                  <a:pt x="8017" y="28851"/>
                  <a:pt x="8600" y="28015"/>
                </a:cubicBezTo>
                <a:lnTo>
                  <a:pt x="7949" y="27052"/>
                </a:lnTo>
                <a:lnTo>
                  <a:pt x="7949" y="27052"/>
                </a:lnTo>
                <a:cubicBezTo>
                  <a:pt x="8671" y="27667"/>
                  <a:pt x="9492" y="28167"/>
                  <a:pt x="10366" y="28533"/>
                </a:cubicBezTo>
                <a:cubicBezTo>
                  <a:pt x="12031" y="29233"/>
                  <a:pt x="13847" y="29481"/>
                  <a:pt x="15663" y="29481"/>
                </a:cubicBezTo>
                <a:cubicBezTo>
                  <a:pt x="16182" y="29481"/>
                  <a:pt x="16702" y="29461"/>
                  <a:pt x="17218" y="29425"/>
                </a:cubicBezTo>
                <a:cubicBezTo>
                  <a:pt x="19243" y="29291"/>
                  <a:pt x="21313" y="28898"/>
                  <a:pt x="23016" y="27792"/>
                </a:cubicBezTo>
                <a:cubicBezTo>
                  <a:pt x="24711" y="26686"/>
                  <a:pt x="25978" y="24741"/>
                  <a:pt x="25818" y="22716"/>
                </a:cubicBezTo>
                <a:cubicBezTo>
                  <a:pt x="25621" y="20325"/>
                  <a:pt x="23525" y="18184"/>
                  <a:pt x="24051" y="15838"/>
                </a:cubicBezTo>
                <a:cubicBezTo>
                  <a:pt x="24256" y="14937"/>
                  <a:pt x="24827" y="14152"/>
                  <a:pt x="25086" y="13269"/>
                </a:cubicBezTo>
                <a:cubicBezTo>
                  <a:pt x="25693" y="11199"/>
                  <a:pt x="24176" y="8773"/>
                  <a:pt x="22053" y="8398"/>
                </a:cubicBezTo>
                <a:cubicBezTo>
                  <a:pt x="21723" y="8344"/>
                  <a:pt x="21366" y="8318"/>
                  <a:pt x="21116" y="8095"/>
                </a:cubicBezTo>
                <a:cubicBezTo>
                  <a:pt x="20893" y="7898"/>
                  <a:pt x="20822" y="7577"/>
                  <a:pt x="20786" y="7274"/>
                </a:cubicBezTo>
                <a:cubicBezTo>
                  <a:pt x="20581" y="5142"/>
                  <a:pt x="21973" y="2635"/>
                  <a:pt x="20527" y="1047"/>
                </a:cubicBezTo>
                <a:cubicBezTo>
                  <a:pt x="19982" y="443"/>
                  <a:pt x="19186" y="213"/>
                  <a:pt x="18357" y="213"/>
                </a:cubicBezTo>
                <a:cubicBezTo>
                  <a:pt x="17804" y="213"/>
                  <a:pt x="17236" y="315"/>
                  <a:pt x="16718" y="476"/>
                </a:cubicBezTo>
                <a:cubicBezTo>
                  <a:pt x="15425" y="887"/>
                  <a:pt x="14202" y="1600"/>
                  <a:pt x="12846" y="1707"/>
                </a:cubicBezTo>
                <a:cubicBezTo>
                  <a:pt x="12717" y="1718"/>
                  <a:pt x="12589" y="1723"/>
                  <a:pt x="12461" y="1723"/>
                </a:cubicBezTo>
                <a:cubicBezTo>
                  <a:pt x="10856" y="1723"/>
                  <a:pt x="9334" y="935"/>
                  <a:pt x="7797" y="423"/>
                </a:cubicBezTo>
                <a:cubicBezTo>
                  <a:pt x="7052" y="171"/>
                  <a:pt x="6226" y="0"/>
                  <a:pt x="5431" y="0"/>
                </a:cubicBezTo>
                <a:close/>
              </a:path>
            </a:pathLst>
          </a:custGeom>
          <a:solidFill>
            <a:srgbClr val="FFFFFF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4829500" y="2249698"/>
            <a:ext cx="27504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1564225" y="2249699"/>
            <a:ext cx="27504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1564225" y="1931075"/>
            <a:ext cx="27504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4"/>
          </p:nvPr>
        </p:nvSpPr>
        <p:spPr>
          <a:xfrm>
            <a:off x="4829503" y="1931075"/>
            <a:ext cx="27504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-2711759" y="-633770"/>
            <a:ext cx="14405018" cy="6625149"/>
            <a:chOff x="-2711759" y="-633770"/>
            <a:chExt cx="14405018" cy="6625149"/>
          </a:xfrm>
        </p:grpSpPr>
        <p:sp>
          <p:nvSpPr>
            <p:cNvPr id="38" name="Google Shape;38;p5"/>
            <p:cNvSpPr/>
            <p:nvPr/>
          </p:nvSpPr>
          <p:spPr>
            <a:xfrm rot="982476">
              <a:off x="-2287574" y="-275594"/>
              <a:ext cx="3036852" cy="3446153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7045474" y="3637449"/>
              <a:ext cx="2316369" cy="1609830"/>
            </a:xfrm>
            <a:custGeom>
              <a:avLst/>
              <a:gdLst/>
              <a:ahLst/>
              <a:cxnLst/>
              <a:rect l="l" t="t" r="r" b="b"/>
              <a:pathLst>
                <a:path w="30315" h="21069" extrusionOk="0">
                  <a:moveTo>
                    <a:pt x="19504" y="0"/>
                  </a:moveTo>
                  <a:cubicBezTo>
                    <a:pt x="17608" y="0"/>
                    <a:pt x="15675" y="894"/>
                    <a:pt x="14667" y="2656"/>
                  </a:cubicBezTo>
                  <a:cubicBezTo>
                    <a:pt x="13793" y="4190"/>
                    <a:pt x="13730" y="6099"/>
                    <a:pt x="13204" y="7812"/>
                  </a:cubicBezTo>
                  <a:cubicBezTo>
                    <a:pt x="13008" y="8436"/>
                    <a:pt x="12740" y="9061"/>
                    <a:pt x="12267" y="9462"/>
                  </a:cubicBezTo>
                  <a:cubicBezTo>
                    <a:pt x="11911" y="9766"/>
                    <a:pt x="11465" y="9917"/>
                    <a:pt x="11018" y="9980"/>
                  </a:cubicBezTo>
                  <a:cubicBezTo>
                    <a:pt x="10850" y="10003"/>
                    <a:pt x="10682" y="10013"/>
                    <a:pt x="10514" y="10013"/>
                  </a:cubicBezTo>
                  <a:cubicBezTo>
                    <a:pt x="9560" y="10013"/>
                    <a:pt x="8612" y="9688"/>
                    <a:pt x="7664" y="9498"/>
                  </a:cubicBezTo>
                  <a:cubicBezTo>
                    <a:pt x="6965" y="9353"/>
                    <a:pt x="6253" y="9284"/>
                    <a:pt x="5543" y="9284"/>
                  </a:cubicBezTo>
                  <a:cubicBezTo>
                    <a:pt x="5247" y="9284"/>
                    <a:pt x="4952" y="9296"/>
                    <a:pt x="4658" y="9320"/>
                  </a:cubicBezTo>
                  <a:cubicBezTo>
                    <a:pt x="3917" y="9382"/>
                    <a:pt x="3168" y="9525"/>
                    <a:pt x="2535" y="9953"/>
                  </a:cubicBezTo>
                  <a:cubicBezTo>
                    <a:pt x="1901" y="10390"/>
                    <a:pt x="1419" y="11148"/>
                    <a:pt x="1437" y="11969"/>
                  </a:cubicBezTo>
                  <a:cubicBezTo>
                    <a:pt x="1473" y="13245"/>
                    <a:pt x="2668" y="14324"/>
                    <a:pt x="2419" y="15573"/>
                  </a:cubicBezTo>
                  <a:cubicBezTo>
                    <a:pt x="2151" y="16840"/>
                    <a:pt x="563" y="17286"/>
                    <a:pt x="242" y="18535"/>
                  </a:cubicBezTo>
                  <a:cubicBezTo>
                    <a:pt x="1" y="19490"/>
                    <a:pt x="599" y="20399"/>
                    <a:pt x="1286" y="21069"/>
                  </a:cubicBezTo>
                  <a:lnTo>
                    <a:pt x="28878" y="21069"/>
                  </a:lnTo>
                  <a:cubicBezTo>
                    <a:pt x="28852" y="20703"/>
                    <a:pt x="28789" y="20328"/>
                    <a:pt x="28709" y="19971"/>
                  </a:cubicBezTo>
                  <a:cubicBezTo>
                    <a:pt x="28397" y="18633"/>
                    <a:pt x="27772" y="17411"/>
                    <a:pt x="27273" y="16144"/>
                  </a:cubicBezTo>
                  <a:cubicBezTo>
                    <a:pt x="27201" y="15966"/>
                    <a:pt x="27130" y="15787"/>
                    <a:pt x="27130" y="15591"/>
                  </a:cubicBezTo>
                  <a:cubicBezTo>
                    <a:pt x="27130" y="15020"/>
                    <a:pt x="27683" y="14690"/>
                    <a:pt x="28111" y="14369"/>
                  </a:cubicBezTo>
                  <a:cubicBezTo>
                    <a:pt x="29824" y="13102"/>
                    <a:pt x="30315" y="10399"/>
                    <a:pt x="29690" y="8222"/>
                  </a:cubicBezTo>
                  <a:cubicBezTo>
                    <a:pt x="29057" y="6037"/>
                    <a:pt x="27531" y="4315"/>
                    <a:pt x="25899" y="2923"/>
                  </a:cubicBezTo>
                  <a:cubicBezTo>
                    <a:pt x="24222" y="1496"/>
                    <a:pt x="22304" y="292"/>
                    <a:pt x="20207" y="42"/>
                  </a:cubicBezTo>
                  <a:cubicBezTo>
                    <a:pt x="19975" y="14"/>
                    <a:pt x="19740" y="0"/>
                    <a:pt x="19504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 rot="-5564806">
              <a:off x="8484116" y="-716699"/>
              <a:ext cx="2942320" cy="3338794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-976699" y="3931624"/>
              <a:ext cx="3305611" cy="2059754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-2844959" y="-2350677"/>
            <a:ext cx="13013843" cy="8334655"/>
            <a:chOff x="-2844959" y="-2350677"/>
            <a:chExt cx="13013843" cy="8334655"/>
          </a:xfrm>
        </p:grpSpPr>
        <p:sp>
          <p:nvSpPr>
            <p:cNvPr id="44" name="Google Shape;44;p6"/>
            <p:cNvSpPr/>
            <p:nvPr/>
          </p:nvSpPr>
          <p:spPr>
            <a:xfrm rot="982476">
              <a:off x="-2420774" y="-1282094"/>
              <a:ext cx="3036852" cy="3446153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7738297" y="4022076"/>
              <a:ext cx="2082413" cy="1447230"/>
            </a:xfrm>
            <a:custGeom>
              <a:avLst/>
              <a:gdLst/>
              <a:ahLst/>
              <a:cxnLst/>
              <a:rect l="l" t="t" r="r" b="b"/>
              <a:pathLst>
                <a:path w="30315" h="21069" extrusionOk="0">
                  <a:moveTo>
                    <a:pt x="19504" y="0"/>
                  </a:moveTo>
                  <a:cubicBezTo>
                    <a:pt x="17608" y="0"/>
                    <a:pt x="15675" y="894"/>
                    <a:pt x="14667" y="2656"/>
                  </a:cubicBezTo>
                  <a:cubicBezTo>
                    <a:pt x="13793" y="4190"/>
                    <a:pt x="13730" y="6099"/>
                    <a:pt x="13204" y="7812"/>
                  </a:cubicBezTo>
                  <a:cubicBezTo>
                    <a:pt x="13008" y="8436"/>
                    <a:pt x="12740" y="9061"/>
                    <a:pt x="12267" y="9462"/>
                  </a:cubicBezTo>
                  <a:cubicBezTo>
                    <a:pt x="11911" y="9766"/>
                    <a:pt x="11465" y="9917"/>
                    <a:pt x="11018" y="9980"/>
                  </a:cubicBezTo>
                  <a:cubicBezTo>
                    <a:pt x="10850" y="10003"/>
                    <a:pt x="10682" y="10013"/>
                    <a:pt x="10514" y="10013"/>
                  </a:cubicBezTo>
                  <a:cubicBezTo>
                    <a:pt x="9560" y="10013"/>
                    <a:pt x="8612" y="9688"/>
                    <a:pt x="7664" y="9498"/>
                  </a:cubicBezTo>
                  <a:cubicBezTo>
                    <a:pt x="6965" y="9353"/>
                    <a:pt x="6253" y="9284"/>
                    <a:pt x="5543" y="9284"/>
                  </a:cubicBezTo>
                  <a:cubicBezTo>
                    <a:pt x="5247" y="9284"/>
                    <a:pt x="4952" y="9296"/>
                    <a:pt x="4658" y="9320"/>
                  </a:cubicBezTo>
                  <a:cubicBezTo>
                    <a:pt x="3917" y="9382"/>
                    <a:pt x="3168" y="9525"/>
                    <a:pt x="2535" y="9953"/>
                  </a:cubicBezTo>
                  <a:cubicBezTo>
                    <a:pt x="1901" y="10390"/>
                    <a:pt x="1419" y="11148"/>
                    <a:pt x="1437" y="11969"/>
                  </a:cubicBezTo>
                  <a:cubicBezTo>
                    <a:pt x="1473" y="13245"/>
                    <a:pt x="2668" y="14324"/>
                    <a:pt x="2419" y="15573"/>
                  </a:cubicBezTo>
                  <a:cubicBezTo>
                    <a:pt x="2151" y="16840"/>
                    <a:pt x="563" y="17286"/>
                    <a:pt x="242" y="18535"/>
                  </a:cubicBezTo>
                  <a:cubicBezTo>
                    <a:pt x="1" y="19490"/>
                    <a:pt x="599" y="20399"/>
                    <a:pt x="1286" y="21069"/>
                  </a:cubicBezTo>
                  <a:lnTo>
                    <a:pt x="28878" y="21069"/>
                  </a:lnTo>
                  <a:cubicBezTo>
                    <a:pt x="28852" y="20703"/>
                    <a:pt x="28789" y="20328"/>
                    <a:pt x="28709" y="19971"/>
                  </a:cubicBezTo>
                  <a:cubicBezTo>
                    <a:pt x="28397" y="18633"/>
                    <a:pt x="27772" y="17411"/>
                    <a:pt x="27273" y="16144"/>
                  </a:cubicBezTo>
                  <a:cubicBezTo>
                    <a:pt x="27201" y="15966"/>
                    <a:pt x="27130" y="15787"/>
                    <a:pt x="27130" y="15591"/>
                  </a:cubicBezTo>
                  <a:cubicBezTo>
                    <a:pt x="27130" y="15020"/>
                    <a:pt x="27683" y="14690"/>
                    <a:pt x="28111" y="14369"/>
                  </a:cubicBezTo>
                  <a:cubicBezTo>
                    <a:pt x="29824" y="13102"/>
                    <a:pt x="30315" y="10399"/>
                    <a:pt x="29690" y="8222"/>
                  </a:cubicBezTo>
                  <a:cubicBezTo>
                    <a:pt x="29057" y="6037"/>
                    <a:pt x="27531" y="4315"/>
                    <a:pt x="25899" y="2923"/>
                  </a:cubicBezTo>
                  <a:cubicBezTo>
                    <a:pt x="24222" y="1496"/>
                    <a:pt x="22304" y="292"/>
                    <a:pt x="20207" y="42"/>
                  </a:cubicBezTo>
                  <a:cubicBezTo>
                    <a:pt x="19975" y="14"/>
                    <a:pt x="19740" y="0"/>
                    <a:pt x="19504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 rot="-5564806">
              <a:off x="6959741" y="-2470674"/>
              <a:ext cx="2942320" cy="3338794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-2057174" y="3924224"/>
              <a:ext cx="3305611" cy="2059754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636500" y="1786850"/>
            <a:ext cx="3794400" cy="22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636500" y="1071550"/>
            <a:ext cx="3794400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-1140984" y="-3967500"/>
            <a:ext cx="10936339" cy="9791954"/>
            <a:chOff x="-1140984" y="-3967500"/>
            <a:chExt cx="10936339" cy="9791954"/>
          </a:xfrm>
        </p:grpSpPr>
        <p:sp>
          <p:nvSpPr>
            <p:cNvPr id="53" name="Google Shape;53;p7"/>
            <p:cNvSpPr/>
            <p:nvPr/>
          </p:nvSpPr>
          <p:spPr>
            <a:xfrm>
              <a:off x="-1140984" y="3848498"/>
              <a:ext cx="2844070" cy="1975956"/>
            </a:xfrm>
            <a:custGeom>
              <a:avLst/>
              <a:gdLst/>
              <a:ahLst/>
              <a:cxnLst/>
              <a:rect l="l" t="t" r="r" b="b"/>
              <a:pathLst>
                <a:path w="30323" h="21069" extrusionOk="0">
                  <a:moveTo>
                    <a:pt x="10817" y="0"/>
                  </a:moveTo>
                  <a:cubicBezTo>
                    <a:pt x="10582" y="0"/>
                    <a:pt x="10348" y="14"/>
                    <a:pt x="10117" y="42"/>
                  </a:cubicBezTo>
                  <a:cubicBezTo>
                    <a:pt x="8011" y="292"/>
                    <a:pt x="6093" y="1496"/>
                    <a:pt x="4425" y="2923"/>
                  </a:cubicBezTo>
                  <a:cubicBezTo>
                    <a:pt x="2783" y="4315"/>
                    <a:pt x="1267" y="6037"/>
                    <a:pt x="633" y="8222"/>
                  </a:cubicBezTo>
                  <a:cubicBezTo>
                    <a:pt x="0" y="10399"/>
                    <a:pt x="491" y="13102"/>
                    <a:pt x="2213" y="14369"/>
                  </a:cubicBezTo>
                  <a:cubicBezTo>
                    <a:pt x="2641" y="14690"/>
                    <a:pt x="3185" y="15020"/>
                    <a:pt x="3185" y="15591"/>
                  </a:cubicBezTo>
                  <a:cubicBezTo>
                    <a:pt x="3194" y="15787"/>
                    <a:pt x="3122" y="15966"/>
                    <a:pt x="3051" y="16144"/>
                  </a:cubicBezTo>
                  <a:cubicBezTo>
                    <a:pt x="2543" y="17411"/>
                    <a:pt x="1927" y="18633"/>
                    <a:pt x="1606" y="19971"/>
                  </a:cubicBezTo>
                  <a:cubicBezTo>
                    <a:pt x="1526" y="20328"/>
                    <a:pt x="1472" y="20703"/>
                    <a:pt x="1445" y="21069"/>
                  </a:cubicBezTo>
                  <a:lnTo>
                    <a:pt x="29038" y="21069"/>
                  </a:lnTo>
                  <a:cubicBezTo>
                    <a:pt x="29725" y="20399"/>
                    <a:pt x="30323" y="19490"/>
                    <a:pt x="30082" y="18535"/>
                  </a:cubicBezTo>
                  <a:cubicBezTo>
                    <a:pt x="29761" y="17286"/>
                    <a:pt x="28164" y="16840"/>
                    <a:pt x="27905" y="15573"/>
                  </a:cubicBezTo>
                  <a:cubicBezTo>
                    <a:pt x="27646" y="14324"/>
                    <a:pt x="28851" y="13245"/>
                    <a:pt x="28878" y="11969"/>
                  </a:cubicBezTo>
                  <a:cubicBezTo>
                    <a:pt x="28904" y="11148"/>
                    <a:pt x="28414" y="10390"/>
                    <a:pt x="27780" y="9953"/>
                  </a:cubicBezTo>
                  <a:cubicBezTo>
                    <a:pt x="27156" y="9525"/>
                    <a:pt x="26397" y="9382"/>
                    <a:pt x="25657" y="9320"/>
                  </a:cubicBezTo>
                  <a:cubicBezTo>
                    <a:pt x="25363" y="9296"/>
                    <a:pt x="25068" y="9284"/>
                    <a:pt x="24773" y="9284"/>
                  </a:cubicBezTo>
                  <a:cubicBezTo>
                    <a:pt x="24066" y="9284"/>
                    <a:pt x="23358" y="9353"/>
                    <a:pt x="22660" y="9498"/>
                  </a:cubicBezTo>
                  <a:cubicBezTo>
                    <a:pt x="21712" y="9688"/>
                    <a:pt x="20757" y="10013"/>
                    <a:pt x="19802" y="10013"/>
                  </a:cubicBezTo>
                  <a:cubicBezTo>
                    <a:pt x="19633" y="10013"/>
                    <a:pt x="19465" y="10003"/>
                    <a:pt x="19296" y="9980"/>
                  </a:cubicBezTo>
                  <a:cubicBezTo>
                    <a:pt x="18850" y="9917"/>
                    <a:pt x="18404" y="9766"/>
                    <a:pt x="18047" y="9462"/>
                  </a:cubicBezTo>
                  <a:cubicBezTo>
                    <a:pt x="17583" y="9061"/>
                    <a:pt x="17307" y="8436"/>
                    <a:pt x="17120" y="7812"/>
                  </a:cubicBezTo>
                  <a:cubicBezTo>
                    <a:pt x="16593" y="6099"/>
                    <a:pt x="16522" y="4190"/>
                    <a:pt x="15648" y="2656"/>
                  </a:cubicBezTo>
                  <a:cubicBezTo>
                    <a:pt x="14648" y="894"/>
                    <a:pt x="12709" y="0"/>
                    <a:pt x="10817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7415527" y="3848503"/>
              <a:ext cx="2379828" cy="1653154"/>
            </a:xfrm>
            <a:custGeom>
              <a:avLst/>
              <a:gdLst/>
              <a:ahLst/>
              <a:cxnLst/>
              <a:rect l="l" t="t" r="r" b="b"/>
              <a:pathLst>
                <a:path w="30324" h="21066" extrusionOk="0">
                  <a:moveTo>
                    <a:pt x="19522" y="0"/>
                  </a:moveTo>
                  <a:cubicBezTo>
                    <a:pt x="17627" y="0"/>
                    <a:pt x="15686" y="886"/>
                    <a:pt x="14676" y="2653"/>
                  </a:cubicBezTo>
                  <a:cubicBezTo>
                    <a:pt x="13801" y="4187"/>
                    <a:pt x="13739" y="6096"/>
                    <a:pt x="13204" y="7818"/>
                  </a:cubicBezTo>
                  <a:cubicBezTo>
                    <a:pt x="13016" y="8434"/>
                    <a:pt x="12749" y="9058"/>
                    <a:pt x="12276" y="9460"/>
                  </a:cubicBezTo>
                  <a:cubicBezTo>
                    <a:pt x="11919" y="9763"/>
                    <a:pt x="11473" y="9915"/>
                    <a:pt x="11027" y="9977"/>
                  </a:cubicBezTo>
                  <a:cubicBezTo>
                    <a:pt x="10858" y="10000"/>
                    <a:pt x="10690" y="10010"/>
                    <a:pt x="10521" y="10010"/>
                  </a:cubicBezTo>
                  <a:cubicBezTo>
                    <a:pt x="9566" y="10010"/>
                    <a:pt x="8612" y="9685"/>
                    <a:pt x="7664" y="9495"/>
                  </a:cubicBezTo>
                  <a:cubicBezTo>
                    <a:pt x="6954" y="9355"/>
                    <a:pt x="6236" y="9283"/>
                    <a:pt x="5518" y="9283"/>
                  </a:cubicBezTo>
                  <a:cubicBezTo>
                    <a:pt x="5234" y="9283"/>
                    <a:pt x="4950" y="9294"/>
                    <a:pt x="4666" y="9317"/>
                  </a:cubicBezTo>
                  <a:cubicBezTo>
                    <a:pt x="3926" y="9379"/>
                    <a:pt x="3176" y="9531"/>
                    <a:pt x="2543" y="9959"/>
                  </a:cubicBezTo>
                  <a:cubicBezTo>
                    <a:pt x="1910" y="10387"/>
                    <a:pt x="1419" y="11146"/>
                    <a:pt x="1446" y="11966"/>
                  </a:cubicBezTo>
                  <a:cubicBezTo>
                    <a:pt x="1472" y="13242"/>
                    <a:pt x="2677" y="14322"/>
                    <a:pt x="2418" y="15571"/>
                  </a:cubicBezTo>
                  <a:cubicBezTo>
                    <a:pt x="2159" y="16837"/>
                    <a:pt x="571" y="17292"/>
                    <a:pt x="250" y="18541"/>
                  </a:cubicBezTo>
                  <a:cubicBezTo>
                    <a:pt x="1" y="19487"/>
                    <a:pt x="598" y="20397"/>
                    <a:pt x="1294" y="21066"/>
                  </a:cubicBezTo>
                  <a:lnTo>
                    <a:pt x="28887" y="21066"/>
                  </a:lnTo>
                  <a:cubicBezTo>
                    <a:pt x="28860" y="20700"/>
                    <a:pt x="28798" y="20325"/>
                    <a:pt x="28717" y="19978"/>
                  </a:cubicBezTo>
                  <a:cubicBezTo>
                    <a:pt x="28405" y="18630"/>
                    <a:pt x="27781" y="17417"/>
                    <a:pt x="27272" y="16150"/>
                  </a:cubicBezTo>
                  <a:cubicBezTo>
                    <a:pt x="27201" y="15972"/>
                    <a:pt x="27138" y="15785"/>
                    <a:pt x="27138" y="15588"/>
                  </a:cubicBezTo>
                  <a:cubicBezTo>
                    <a:pt x="27138" y="15017"/>
                    <a:pt x="27691" y="14687"/>
                    <a:pt x="28111" y="14366"/>
                  </a:cubicBezTo>
                  <a:cubicBezTo>
                    <a:pt x="29833" y="13099"/>
                    <a:pt x="30323" y="10396"/>
                    <a:pt x="29690" y="8220"/>
                  </a:cubicBezTo>
                  <a:cubicBezTo>
                    <a:pt x="29056" y="6034"/>
                    <a:pt x="27540" y="4312"/>
                    <a:pt x="25907" y="2921"/>
                  </a:cubicBezTo>
                  <a:cubicBezTo>
                    <a:pt x="24230" y="1493"/>
                    <a:pt x="22312" y="289"/>
                    <a:pt x="20207" y="39"/>
                  </a:cubicBezTo>
                  <a:cubicBezTo>
                    <a:pt x="19980" y="13"/>
                    <a:pt x="19751" y="0"/>
                    <a:pt x="19522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7"/>
            <p:cNvSpPr/>
            <p:nvPr/>
          </p:nvSpPr>
          <p:spPr>
            <a:xfrm rot="6050513">
              <a:off x="940525" y="-3834517"/>
              <a:ext cx="4370590" cy="4959534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2317950" y="2115600"/>
            <a:ext cx="4508100" cy="23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8" name="Google Shape;58;p8"/>
          <p:cNvGrpSpPr/>
          <p:nvPr/>
        </p:nvGrpSpPr>
        <p:grpSpPr>
          <a:xfrm>
            <a:off x="-2660538" y="-236692"/>
            <a:ext cx="13776770" cy="8589103"/>
            <a:chOff x="-2660538" y="-236692"/>
            <a:chExt cx="13776770" cy="8589103"/>
          </a:xfrm>
        </p:grpSpPr>
        <p:sp>
          <p:nvSpPr>
            <p:cNvPr id="59" name="Google Shape;59;p8"/>
            <p:cNvSpPr/>
            <p:nvPr/>
          </p:nvSpPr>
          <p:spPr>
            <a:xfrm rot="1914285">
              <a:off x="-1874360" y="388959"/>
              <a:ext cx="3504403" cy="3976676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-4247892">
              <a:off x="6455687" y="1122034"/>
              <a:ext cx="4695238" cy="3263135"/>
            </a:xfrm>
            <a:custGeom>
              <a:avLst/>
              <a:gdLst/>
              <a:ahLst/>
              <a:cxnLst/>
              <a:rect l="l" t="t" r="r" b="b"/>
              <a:pathLst>
                <a:path w="30315" h="21069" extrusionOk="0">
                  <a:moveTo>
                    <a:pt x="19504" y="0"/>
                  </a:moveTo>
                  <a:cubicBezTo>
                    <a:pt x="17608" y="0"/>
                    <a:pt x="15675" y="894"/>
                    <a:pt x="14667" y="2656"/>
                  </a:cubicBezTo>
                  <a:cubicBezTo>
                    <a:pt x="13793" y="4190"/>
                    <a:pt x="13730" y="6099"/>
                    <a:pt x="13204" y="7812"/>
                  </a:cubicBezTo>
                  <a:cubicBezTo>
                    <a:pt x="13008" y="8436"/>
                    <a:pt x="12740" y="9061"/>
                    <a:pt x="12267" y="9462"/>
                  </a:cubicBezTo>
                  <a:cubicBezTo>
                    <a:pt x="11911" y="9766"/>
                    <a:pt x="11465" y="9917"/>
                    <a:pt x="11018" y="9980"/>
                  </a:cubicBezTo>
                  <a:cubicBezTo>
                    <a:pt x="10850" y="10003"/>
                    <a:pt x="10682" y="10013"/>
                    <a:pt x="10514" y="10013"/>
                  </a:cubicBezTo>
                  <a:cubicBezTo>
                    <a:pt x="9560" y="10013"/>
                    <a:pt x="8612" y="9688"/>
                    <a:pt x="7664" y="9498"/>
                  </a:cubicBezTo>
                  <a:cubicBezTo>
                    <a:pt x="6965" y="9353"/>
                    <a:pt x="6253" y="9284"/>
                    <a:pt x="5543" y="9284"/>
                  </a:cubicBezTo>
                  <a:cubicBezTo>
                    <a:pt x="5247" y="9284"/>
                    <a:pt x="4952" y="9296"/>
                    <a:pt x="4658" y="9320"/>
                  </a:cubicBezTo>
                  <a:cubicBezTo>
                    <a:pt x="3917" y="9382"/>
                    <a:pt x="3168" y="9525"/>
                    <a:pt x="2535" y="9953"/>
                  </a:cubicBezTo>
                  <a:cubicBezTo>
                    <a:pt x="1901" y="10390"/>
                    <a:pt x="1419" y="11148"/>
                    <a:pt x="1437" y="11969"/>
                  </a:cubicBezTo>
                  <a:cubicBezTo>
                    <a:pt x="1473" y="13245"/>
                    <a:pt x="2668" y="14324"/>
                    <a:pt x="2419" y="15573"/>
                  </a:cubicBezTo>
                  <a:cubicBezTo>
                    <a:pt x="2151" y="16840"/>
                    <a:pt x="563" y="17286"/>
                    <a:pt x="242" y="18535"/>
                  </a:cubicBezTo>
                  <a:cubicBezTo>
                    <a:pt x="1" y="19490"/>
                    <a:pt x="599" y="20399"/>
                    <a:pt x="1286" y="21069"/>
                  </a:cubicBezTo>
                  <a:lnTo>
                    <a:pt x="28878" y="21069"/>
                  </a:lnTo>
                  <a:cubicBezTo>
                    <a:pt x="28852" y="20703"/>
                    <a:pt x="28789" y="20328"/>
                    <a:pt x="28709" y="19971"/>
                  </a:cubicBezTo>
                  <a:cubicBezTo>
                    <a:pt x="28397" y="18633"/>
                    <a:pt x="27772" y="17411"/>
                    <a:pt x="27273" y="16144"/>
                  </a:cubicBezTo>
                  <a:cubicBezTo>
                    <a:pt x="27201" y="15966"/>
                    <a:pt x="27130" y="15787"/>
                    <a:pt x="27130" y="15591"/>
                  </a:cubicBezTo>
                  <a:cubicBezTo>
                    <a:pt x="27130" y="15020"/>
                    <a:pt x="27683" y="14690"/>
                    <a:pt x="28111" y="14369"/>
                  </a:cubicBezTo>
                  <a:cubicBezTo>
                    <a:pt x="29824" y="13102"/>
                    <a:pt x="30315" y="10399"/>
                    <a:pt x="29690" y="8222"/>
                  </a:cubicBezTo>
                  <a:cubicBezTo>
                    <a:pt x="29057" y="6037"/>
                    <a:pt x="27531" y="4315"/>
                    <a:pt x="25899" y="2923"/>
                  </a:cubicBezTo>
                  <a:cubicBezTo>
                    <a:pt x="24222" y="1496"/>
                    <a:pt x="22304" y="292"/>
                    <a:pt x="20207" y="42"/>
                  </a:cubicBezTo>
                  <a:cubicBezTo>
                    <a:pt x="19975" y="14"/>
                    <a:pt x="19740" y="0"/>
                    <a:pt x="19504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 rot="4960203">
              <a:off x="2859689" y="4372559"/>
              <a:ext cx="3504369" cy="3976679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9"/>
          <p:cNvGrpSpPr/>
          <p:nvPr/>
        </p:nvGrpSpPr>
        <p:grpSpPr>
          <a:xfrm>
            <a:off x="-1886949" y="-2929054"/>
            <a:ext cx="12619728" cy="10383216"/>
            <a:chOff x="-1886949" y="-2929054"/>
            <a:chExt cx="12619728" cy="10383216"/>
          </a:xfrm>
        </p:grpSpPr>
        <p:sp>
          <p:nvSpPr>
            <p:cNvPr id="64" name="Google Shape;64;p9"/>
            <p:cNvSpPr/>
            <p:nvPr/>
          </p:nvSpPr>
          <p:spPr>
            <a:xfrm rot="7043453">
              <a:off x="6409025" y="-2446828"/>
              <a:ext cx="3504460" cy="3976635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-1886949" y="3887224"/>
              <a:ext cx="3305611" cy="2059754"/>
            </a:xfrm>
            <a:custGeom>
              <a:avLst/>
              <a:gdLst/>
              <a:ahLst/>
              <a:cxnLst/>
              <a:rect l="l" t="t" r="r" b="b"/>
              <a:pathLst>
                <a:path w="28968" h="18051" extrusionOk="0">
                  <a:moveTo>
                    <a:pt x="18501" y="1"/>
                  </a:moveTo>
                  <a:cubicBezTo>
                    <a:pt x="17283" y="1"/>
                    <a:pt x="16058" y="119"/>
                    <a:pt x="14952" y="575"/>
                  </a:cubicBezTo>
                  <a:cubicBezTo>
                    <a:pt x="13561" y="1145"/>
                    <a:pt x="12445" y="2216"/>
                    <a:pt x="11625" y="3420"/>
                  </a:cubicBezTo>
                  <a:cubicBezTo>
                    <a:pt x="10804" y="4625"/>
                    <a:pt x="10251" y="5972"/>
                    <a:pt x="9724" y="7310"/>
                  </a:cubicBezTo>
                  <a:cubicBezTo>
                    <a:pt x="9591" y="7649"/>
                    <a:pt x="9448" y="8015"/>
                    <a:pt x="9127" y="8220"/>
                  </a:cubicBezTo>
                  <a:cubicBezTo>
                    <a:pt x="8871" y="8387"/>
                    <a:pt x="8545" y="8426"/>
                    <a:pt x="8230" y="8426"/>
                  </a:cubicBezTo>
                  <a:cubicBezTo>
                    <a:pt x="8192" y="8426"/>
                    <a:pt x="8155" y="8426"/>
                    <a:pt x="8119" y="8425"/>
                  </a:cubicBezTo>
                  <a:cubicBezTo>
                    <a:pt x="7124" y="8404"/>
                    <a:pt x="6085" y="8219"/>
                    <a:pt x="5099" y="8219"/>
                  </a:cubicBezTo>
                  <a:cubicBezTo>
                    <a:pt x="4369" y="8219"/>
                    <a:pt x="3667" y="8321"/>
                    <a:pt x="3034" y="8666"/>
                  </a:cubicBezTo>
                  <a:cubicBezTo>
                    <a:pt x="1651" y="9415"/>
                    <a:pt x="1151" y="11039"/>
                    <a:pt x="794" y="12511"/>
                  </a:cubicBezTo>
                  <a:cubicBezTo>
                    <a:pt x="366" y="14259"/>
                    <a:pt x="1" y="16213"/>
                    <a:pt x="679" y="17828"/>
                  </a:cubicBezTo>
                  <a:lnTo>
                    <a:pt x="26416" y="18051"/>
                  </a:lnTo>
                  <a:cubicBezTo>
                    <a:pt x="27558" y="17052"/>
                    <a:pt x="28468" y="15749"/>
                    <a:pt x="28717" y="14286"/>
                  </a:cubicBezTo>
                  <a:cubicBezTo>
                    <a:pt x="28967" y="12805"/>
                    <a:pt x="28432" y="11155"/>
                    <a:pt x="27156" y="10245"/>
                  </a:cubicBezTo>
                  <a:cubicBezTo>
                    <a:pt x="26300" y="9638"/>
                    <a:pt x="25220" y="9397"/>
                    <a:pt x="24159" y="9237"/>
                  </a:cubicBezTo>
                  <a:cubicBezTo>
                    <a:pt x="23802" y="9183"/>
                    <a:pt x="23436" y="9139"/>
                    <a:pt x="23160" y="8933"/>
                  </a:cubicBezTo>
                  <a:cubicBezTo>
                    <a:pt x="22606" y="8532"/>
                    <a:pt x="22633" y="7765"/>
                    <a:pt x="22660" y="7105"/>
                  </a:cubicBezTo>
                  <a:cubicBezTo>
                    <a:pt x="22740" y="5401"/>
                    <a:pt x="22508" y="3688"/>
                    <a:pt x="21973" y="2055"/>
                  </a:cubicBezTo>
                  <a:cubicBezTo>
                    <a:pt x="21768" y="1404"/>
                    <a:pt x="21465" y="726"/>
                    <a:pt x="20867" y="360"/>
                  </a:cubicBezTo>
                  <a:cubicBezTo>
                    <a:pt x="20376" y="75"/>
                    <a:pt x="19778" y="30"/>
                    <a:pt x="19208" y="12"/>
                  </a:cubicBezTo>
                  <a:cubicBezTo>
                    <a:pt x="18973" y="5"/>
                    <a:pt x="18737" y="1"/>
                    <a:pt x="18501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9"/>
            <p:cNvSpPr/>
            <p:nvPr/>
          </p:nvSpPr>
          <p:spPr>
            <a:xfrm rot="5110881">
              <a:off x="5310078" y="3536191"/>
              <a:ext cx="3126107" cy="4355042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366425" y="1418850"/>
            <a:ext cx="4064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4366502" y="2260650"/>
            <a:ext cx="4064400" cy="14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 rot="6016326">
            <a:off x="-247891" y="-3742997"/>
            <a:ext cx="5835409" cy="6621837"/>
          </a:xfrm>
          <a:custGeom>
            <a:avLst/>
            <a:gdLst/>
            <a:ahLst/>
            <a:cxnLst/>
            <a:rect l="l" t="t" r="r" b="b"/>
            <a:pathLst>
              <a:path w="25979" h="29481" extrusionOk="0">
                <a:moveTo>
                  <a:pt x="5431" y="0"/>
                </a:moveTo>
                <a:cubicBezTo>
                  <a:pt x="4448" y="0"/>
                  <a:pt x="3513" y="262"/>
                  <a:pt x="2837" y="958"/>
                </a:cubicBezTo>
                <a:cubicBezTo>
                  <a:pt x="1758" y="2073"/>
                  <a:pt x="1793" y="3857"/>
                  <a:pt x="2159" y="5365"/>
                </a:cubicBezTo>
                <a:cubicBezTo>
                  <a:pt x="2516" y="6881"/>
                  <a:pt x="3131" y="8389"/>
                  <a:pt x="2962" y="9932"/>
                </a:cubicBezTo>
                <a:cubicBezTo>
                  <a:pt x="2819" y="11190"/>
                  <a:pt x="2177" y="12323"/>
                  <a:pt x="1686" y="13483"/>
                </a:cubicBezTo>
                <a:cubicBezTo>
                  <a:pt x="241" y="16873"/>
                  <a:pt x="0" y="20762"/>
                  <a:pt x="1026" y="24304"/>
                </a:cubicBezTo>
                <a:cubicBezTo>
                  <a:pt x="1517" y="25999"/>
                  <a:pt x="2355" y="27694"/>
                  <a:pt x="3845" y="28640"/>
                </a:cubicBezTo>
                <a:cubicBezTo>
                  <a:pt x="4477" y="29035"/>
                  <a:pt x="5242" y="29242"/>
                  <a:pt x="5991" y="29242"/>
                </a:cubicBezTo>
                <a:cubicBezTo>
                  <a:pt x="7019" y="29242"/>
                  <a:pt x="8017" y="28851"/>
                  <a:pt x="8600" y="28015"/>
                </a:cubicBezTo>
                <a:lnTo>
                  <a:pt x="7949" y="27052"/>
                </a:lnTo>
                <a:lnTo>
                  <a:pt x="7949" y="27052"/>
                </a:lnTo>
                <a:cubicBezTo>
                  <a:pt x="8671" y="27667"/>
                  <a:pt x="9492" y="28167"/>
                  <a:pt x="10366" y="28533"/>
                </a:cubicBezTo>
                <a:cubicBezTo>
                  <a:pt x="12031" y="29233"/>
                  <a:pt x="13847" y="29481"/>
                  <a:pt x="15663" y="29481"/>
                </a:cubicBezTo>
                <a:cubicBezTo>
                  <a:pt x="16182" y="29481"/>
                  <a:pt x="16702" y="29461"/>
                  <a:pt x="17218" y="29425"/>
                </a:cubicBezTo>
                <a:cubicBezTo>
                  <a:pt x="19243" y="29291"/>
                  <a:pt x="21313" y="28898"/>
                  <a:pt x="23016" y="27792"/>
                </a:cubicBezTo>
                <a:cubicBezTo>
                  <a:pt x="24711" y="26686"/>
                  <a:pt x="25978" y="24741"/>
                  <a:pt x="25818" y="22716"/>
                </a:cubicBezTo>
                <a:cubicBezTo>
                  <a:pt x="25621" y="20325"/>
                  <a:pt x="23525" y="18184"/>
                  <a:pt x="24051" y="15838"/>
                </a:cubicBezTo>
                <a:cubicBezTo>
                  <a:pt x="24256" y="14937"/>
                  <a:pt x="24827" y="14152"/>
                  <a:pt x="25086" y="13269"/>
                </a:cubicBezTo>
                <a:cubicBezTo>
                  <a:pt x="25693" y="11199"/>
                  <a:pt x="24176" y="8773"/>
                  <a:pt x="22053" y="8398"/>
                </a:cubicBezTo>
                <a:cubicBezTo>
                  <a:pt x="21723" y="8344"/>
                  <a:pt x="21366" y="8318"/>
                  <a:pt x="21116" y="8095"/>
                </a:cubicBezTo>
                <a:cubicBezTo>
                  <a:pt x="20893" y="7898"/>
                  <a:pt x="20822" y="7577"/>
                  <a:pt x="20786" y="7274"/>
                </a:cubicBezTo>
                <a:cubicBezTo>
                  <a:pt x="20581" y="5142"/>
                  <a:pt x="21973" y="2635"/>
                  <a:pt x="20527" y="1047"/>
                </a:cubicBezTo>
                <a:cubicBezTo>
                  <a:pt x="19982" y="443"/>
                  <a:pt x="19186" y="213"/>
                  <a:pt x="18357" y="213"/>
                </a:cubicBezTo>
                <a:cubicBezTo>
                  <a:pt x="17804" y="213"/>
                  <a:pt x="17236" y="315"/>
                  <a:pt x="16718" y="476"/>
                </a:cubicBezTo>
                <a:cubicBezTo>
                  <a:pt x="15425" y="887"/>
                  <a:pt x="14202" y="1600"/>
                  <a:pt x="12846" y="1707"/>
                </a:cubicBezTo>
                <a:cubicBezTo>
                  <a:pt x="12717" y="1718"/>
                  <a:pt x="12589" y="1723"/>
                  <a:pt x="12461" y="1723"/>
                </a:cubicBezTo>
                <a:cubicBezTo>
                  <a:pt x="10856" y="1723"/>
                  <a:pt x="9334" y="935"/>
                  <a:pt x="7797" y="423"/>
                </a:cubicBezTo>
                <a:cubicBezTo>
                  <a:pt x="7052" y="171"/>
                  <a:pt x="6226" y="0"/>
                  <a:pt x="5431" y="0"/>
                </a:cubicBezTo>
                <a:close/>
              </a:path>
            </a:pathLst>
          </a:custGeom>
          <a:solidFill>
            <a:srgbClr val="FFFFFF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591450" y="471422"/>
            <a:ext cx="3852000" cy="12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/>
          <p:nvPr/>
        </p:nvSpPr>
        <p:spPr>
          <a:xfrm>
            <a:off x="-430312" y="3526454"/>
            <a:ext cx="3219317" cy="2217828"/>
          </a:xfrm>
          <a:custGeom>
            <a:avLst/>
            <a:gdLst/>
            <a:ahLst/>
            <a:cxnLst/>
            <a:rect l="l" t="t" r="r" b="b"/>
            <a:pathLst>
              <a:path w="30323" h="21069" extrusionOk="0">
                <a:moveTo>
                  <a:pt x="10817" y="0"/>
                </a:moveTo>
                <a:cubicBezTo>
                  <a:pt x="10582" y="0"/>
                  <a:pt x="10348" y="14"/>
                  <a:pt x="10117" y="42"/>
                </a:cubicBezTo>
                <a:cubicBezTo>
                  <a:pt x="8011" y="292"/>
                  <a:pt x="6093" y="1496"/>
                  <a:pt x="4425" y="2923"/>
                </a:cubicBezTo>
                <a:cubicBezTo>
                  <a:pt x="2783" y="4315"/>
                  <a:pt x="1267" y="6037"/>
                  <a:pt x="633" y="8222"/>
                </a:cubicBezTo>
                <a:cubicBezTo>
                  <a:pt x="0" y="10399"/>
                  <a:pt x="491" y="13102"/>
                  <a:pt x="2213" y="14369"/>
                </a:cubicBezTo>
                <a:cubicBezTo>
                  <a:pt x="2641" y="14690"/>
                  <a:pt x="3185" y="15020"/>
                  <a:pt x="3185" y="15591"/>
                </a:cubicBezTo>
                <a:cubicBezTo>
                  <a:pt x="3194" y="15787"/>
                  <a:pt x="3122" y="15966"/>
                  <a:pt x="3051" y="16144"/>
                </a:cubicBezTo>
                <a:cubicBezTo>
                  <a:pt x="2543" y="17411"/>
                  <a:pt x="1927" y="18633"/>
                  <a:pt x="1606" y="19971"/>
                </a:cubicBezTo>
                <a:cubicBezTo>
                  <a:pt x="1526" y="20328"/>
                  <a:pt x="1472" y="20703"/>
                  <a:pt x="1445" y="21069"/>
                </a:cubicBezTo>
                <a:lnTo>
                  <a:pt x="29038" y="21069"/>
                </a:lnTo>
                <a:cubicBezTo>
                  <a:pt x="29725" y="20399"/>
                  <a:pt x="30323" y="19490"/>
                  <a:pt x="30082" y="18535"/>
                </a:cubicBezTo>
                <a:cubicBezTo>
                  <a:pt x="29761" y="17286"/>
                  <a:pt x="28164" y="16840"/>
                  <a:pt x="27905" y="15573"/>
                </a:cubicBezTo>
                <a:cubicBezTo>
                  <a:pt x="27646" y="14324"/>
                  <a:pt x="28851" y="13245"/>
                  <a:pt x="28878" y="11969"/>
                </a:cubicBezTo>
                <a:cubicBezTo>
                  <a:pt x="28904" y="11148"/>
                  <a:pt x="28414" y="10390"/>
                  <a:pt x="27780" y="9953"/>
                </a:cubicBezTo>
                <a:cubicBezTo>
                  <a:pt x="27156" y="9525"/>
                  <a:pt x="26397" y="9382"/>
                  <a:pt x="25657" y="9320"/>
                </a:cubicBezTo>
                <a:cubicBezTo>
                  <a:pt x="25363" y="9296"/>
                  <a:pt x="25068" y="9284"/>
                  <a:pt x="24773" y="9284"/>
                </a:cubicBezTo>
                <a:cubicBezTo>
                  <a:pt x="24066" y="9284"/>
                  <a:pt x="23358" y="9353"/>
                  <a:pt x="22660" y="9498"/>
                </a:cubicBezTo>
                <a:cubicBezTo>
                  <a:pt x="21712" y="9688"/>
                  <a:pt x="20757" y="10013"/>
                  <a:pt x="19802" y="10013"/>
                </a:cubicBezTo>
                <a:cubicBezTo>
                  <a:pt x="19633" y="10013"/>
                  <a:pt x="19465" y="10003"/>
                  <a:pt x="19296" y="9980"/>
                </a:cubicBezTo>
                <a:cubicBezTo>
                  <a:pt x="18850" y="9917"/>
                  <a:pt x="18404" y="9766"/>
                  <a:pt x="18047" y="9462"/>
                </a:cubicBezTo>
                <a:cubicBezTo>
                  <a:pt x="17583" y="9061"/>
                  <a:pt x="17307" y="8436"/>
                  <a:pt x="17120" y="7812"/>
                </a:cubicBezTo>
                <a:cubicBezTo>
                  <a:pt x="16593" y="6099"/>
                  <a:pt x="16522" y="4190"/>
                  <a:pt x="15648" y="2656"/>
                </a:cubicBezTo>
                <a:cubicBezTo>
                  <a:pt x="14648" y="894"/>
                  <a:pt x="12709" y="0"/>
                  <a:pt x="10817" y="0"/>
                </a:cubicBezTo>
                <a:close/>
              </a:path>
            </a:pathLst>
          </a:custGeom>
          <a:solidFill>
            <a:srgbClr val="FFFFFF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"/>
          <p:cNvSpPr/>
          <p:nvPr/>
        </p:nvSpPr>
        <p:spPr>
          <a:xfrm rot="-9899991">
            <a:off x="7501695" y="-187518"/>
            <a:ext cx="3305637" cy="2059762"/>
          </a:xfrm>
          <a:custGeom>
            <a:avLst/>
            <a:gdLst/>
            <a:ahLst/>
            <a:cxnLst/>
            <a:rect l="l" t="t" r="r" b="b"/>
            <a:pathLst>
              <a:path w="28968" h="18051" extrusionOk="0">
                <a:moveTo>
                  <a:pt x="18501" y="1"/>
                </a:moveTo>
                <a:cubicBezTo>
                  <a:pt x="17283" y="1"/>
                  <a:pt x="16058" y="119"/>
                  <a:pt x="14952" y="575"/>
                </a:cubicBezTo>
                <a:cubicBezTo>
                  <a:pt x="13561" y="1145"/>
                  <a:pt x="12445" y="2216"/>
                  <a:pt x="11625" y="3420"/>
                </a:cubicBezTo>
                <a:cubicBezTo>
                  <a:pt x="10804" y="4625"/>
                  <a:pt x="10251" y="5972"/>
                  <a:pt x="9724" y="7310"/>
                </a:cubicBezTo>
                <a:cubicBezTo>
                  <a:pt x="9591" y="7649"/>
                  <a:pt x="9448" y="8015"/>
                  <a:pt x="9127" y="8220"/>
                </a:cubicBezTo>
                <a:cubicBezTo>
                  <a:pt x="8871" y="8387"/>
                  <a:pt x="8545" y="8426"/>
                  <a:pt x="8230" y="8426"/>
                </a:cubicBezTo>
                <a:cubicBezTo>
                  <a:pt x="8192" y="8426"/>
                  <a:pt x="8155" y="8426"/>
                  <a:pt x="8119" y="8425"/>
                </a:cubicBezTo>
                <a:cubicBezTo>
                  <a:pt x="7124" y="8404"/>
                  <a:pt x="6085" y="8219"/>
                  <a:pt x="5099" y="8219"/>
                </a:cubicBezTo>
                <a:cubicBezTo>
                  <a:pt x="4369" y="8219"/>
                  <a:pt x="3667" y="8321"/>
                  <a:pt x="3034" y="8666"/>
                </a:cubicBezTo>
                <a:cubicBezTo>
                  <a:pt x="1651" y="9415"/>
                  <a:pt x="1151" y="11039"/>
                  <a:pt x="794" y="12511"/>
                </a:cubicBezTo>
                <a:cubicBezTo>
                  <a:pt x="366" y="14259"/>
                  <a:pt x="1" y="16213"/>
                  <a:pt x="679" y="17828"/>
                </a:cubicBezTo>
                <a:lnTo>
                  <a:pt x="26416" y="18051"/>
                </a:lnTo>
                <a:cubicBezTo>
                  <a:pt x="27558" y="17052"/>
                  <a:pt x="28468" y="15749"/>
                  <a:pt x="28717" y="14286"/>
                </a:cubicBezTo>
                <a:cubicBezTo>
                  <a:pt x="28967" y="12805"/>
                  <a:pt x="28432" y="11155"/>
                  <a:pt x="27156" y="10245"/>
                </a:cubicBezTo>
                <a:cubicBezTo>
                  <a:pt x="26300" y="9638"/>
                  <a:pt x="25220" y="9397"/>
                  <a:pt x="24159" y="9237"/>
                </a:cubicBezTo>
                <a:cubicBezTo>
                  <a:pt x="23802" y="9183"/>
                  <a:pt x="23436" y="9139"/>
                  <a:pt x="23160" y="8933"/>
                </a:cubicBezTo>
                <a:cubicBezTo>
                  <a:pt x="22606" y="8532"/>
                  <a:pt x="22633" y="7765"/>
                  <a:pt x="22660" y="7105"/>
                </a:cubicBezTo>
                <a:cubicBezTo>
                  <a:pt x="22740" y="5401"/>
                  <a:pt x="22508" y="3688"/>
                  <a:pt x="21973" y="2055"/>
                </a:cubicBezTo>
                <a:cubicBezTo>
                  <a:pt x="21768" y="1404"/>
                  <a:pt x="21465" y="726"/>
                  <a:pt x="20867" y="360"/>
                </a:cubicBezTo>
                <a:cubicBezTo>
                  <a:pt x="20376" y="75"/>
                  <a:pt x="19778" y="30"/>
                  <a:pt x="19208" y="12"/>
                </a:cubicBezTo>
                <a:cubicBezTo>
                  <a:pt x="18973" y="5"/>
                  <a:pt x="18737" y="1"/>
                  <a:pt x="18501" y="1"/>
                </a:cubicBezTo>
                <a:close/>
              </a:path>
            </a:pathLst>
          </a:custGeom>
          <a:solidFill>
            <a:srgbClr val="FFFFFF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 rot="-5400133">
            <a:off x="6834245" y="3226524"/>
            <a:ext cx="3352720" cy="3804523"/>
          </a:xfrm>
          <a:custGeom>
            <a:avLst/>
            <a:gdLst/>
            <a:ahLst/>
            <a:cxnLst/>
            <a:rect l="l" t="t" r="r" b="b"/>
            <a:pathLst>
              <a:path w="25979" h="29481" extrusionOk="0">
                <a:moveTo>
                  <a:pt x="5431" y="0"/>
                </a:moveTo>
                <a:cubicBezTo>
                  <a:pt x="4448" y="0"/>
                  <a:pt x="3513" y="262"/>
                  <a:pt x="2837" y="958"/>
                </a:cubicBezTo>
                <a:cubicBezTo>
                  <a:pt x="1758" y="2073"/>
                  <a:pt x="1793" y="3857"/>
                  <a:pt x="2159" y="5365"/>
                </a:cubicBezTo>
                <a:cubicBezTo>
                  <a:pt x="2516" y="6881"/>
                  <a:pt x="3131" y="8389"/>
                  <a:pt x="2962" y="9932"/>
                </a:cubicBezTo>
                <a:cubicBezTo>
                  <a:pt x="2819" y="11190"/>
                  <a:pt x="2177" y="12323"/>
                  <a:pt x="1686" y="13483"/>
                </a:cubicBezTo>
                <a:cubicBezTo>
                  <a:pt x="241" y="16873"/>
                  <a:pt x="0" y="20762"/>
                  <a:pt x="1026" y="24304"/>
                </a:cubicBezTo>
                <a:cubicBezTo>
                  <a:pt x="1517" y="25999"/>
                  <a:pt x="2355" y="27694"/>
                  <a:pt x="3845" y="28640"/>
                </a:cubicBezTo>
                <a:cubicBezTo>
                  <a:pt x="4477" y="29035"/>
                  <a:pt x="5242" y="29242"/>
                  <a:pt x="5991" y="29242"/>
                </a:cubicBezTo>
                <a:cubicBezTo>
                  <a:pt x="7019" y="29242"/>
                  <a:pt x="8017" y="28851"/>
                  <a:pt x="8600" y="28015"/>
                </a:cubicBezTo>
                <a:lnTo>
                  <a:pt x="7949" y="27052"/>
                </a:lnTo>
                <a:lnTo>
                  <a:pt x="7949" y="27052"/>
                </a:lnTo>
                <a:cubicBezTo>
                  <a:pt x="8671" y="27667"/>
                  <a:pt x="9492" y="28167"/>
                  <a:pt x="10366" y="28533"/>
                </a:cubicBezTo>
                <a:cubicBezTo>
                  <a:pt x="12031" y="29233"/>
                  <a:pt x="13847" y="29481"/>
                  <a:pt x="15663" y="29481"/>
                </a:cubicBezTo>
                <a:cubicBezTo>
                  <a:pt x="16182" y="29481"/>
                  <a:pt x="16702" y="29461"/>
                  <a:pt x="17218" y="29425"/>
                </a:cubicBezTo>
                <a:cubicBezTo>
                  <a:pt x="19243" y="29291"/>
                  <a:pt x="21313" y="28898"/>
                  <a:pt x="23016" y="27792"/>
                </a:cubicBezTo>
                <a:cubicBezTo>
                  <a:pt x="24711" y="26686"/>
                  <a:pt x="25978" y="24741"/>
                  <a:pt x="25818" y="22716"/>
                </a:cubicBezTo>
                <a:cubicBezTo>
                  <a:pt x="25621" y="20325"/>
                  <a:pt x="23525" y="18184"/>
                  <a:pt x="24051" y="15838"/>
                </a:cubicBezTo>
                <a:cubicBezTo>
                  <a:pt x="24256" y="14937"/>
                  <a:pt x="24827" y="14152"/>
                  <a:pt x="25086" y="13269"/>
                </a:cubicBezTo>
                <a:cubicBezTo>
                  <a:pt x="25693" y="11199"/>
                  <a:pt x="24176" y="8773"/>
                  <a:pt x="22053" y="8398"/>
                </a:cubicBezTo>
                <a:cubicBezTo>
                  <a:pt x="21723" y="8344"/>
                  <a:pt x="21366" y="8318"/>
                  <a:pt x="21116" y="8095"/>
                </a:cubicBezTo>
                <a:cubicBezTo>
                  <a:pt x="20893" y="7898"/>
                  <a:pt x="20822" y="7577"/>
                  <a:pt x="20786" y="7274"/>
                </a:cubicBezTo>
                <a:cubicBezTo>
                  <a:pt x="20581" y="5142"/>
                  <a:pt x="21973" y="2635"/>
                  <a:pt x="20527" y="1047"/>
                </a:cubicBezTo>
                <a:cubicBezTo>
                  <a:pt x="19982" y="443"/>
                  <a:pt x="19186" y="213"/>
                  <a:pt x="18357" y="213"/>
                </a:cubicBezTo>
                <a:cubicBezTo>
                  <a:pt x="17804" y="213"/>
                  <a:pt x="17236" y="315"/>
                  <a:pt x="16718" y="476"/>
                </a:cubicBezTo>
                <a:cubicBezTo>
                  <a:pt x="15425" y="887"/>
                  <a:pt x="14202" y="1600"/>
                  <a:pt x="12846" y="1707"/>
                </a:cubicBezTo>
                <a:cubicBezTo>
                  <a:pt x="12717" y="1718"/>
                  <a:pt x="12589" y="1723"/>
                  <a:pt x="12461" y="1723"/>
                </a:cubicBezTo>
                <a:cubicBezTo>
                  <a:pt x="10856" y="1723"/>
                  <a:pt x="9334" y="935"/>
                  <a:pt x="7797" y="423"/>
                </a:cubicBezTo>
                <a:cubicBezTo>
                  <a:pt x="7052" y="171"/>
                  <a:pt x="6226" y="0"/>
                  <a:pt x="5431" y="0"/>
                </a:cubicBezTo>
                <a:close/>
              </a:path>
            </a:pathLst>
          </a:custGeom>
          <a:solidFill>
            <a:srgbClr val="FFFFFF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ominichawkes@lcsd.k12.sc.u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8"/>
          <p:cNvSpPr txBox="1">
            <a:spLocks noGrp="1"/>
          </p:cNvSpPr>
          <p:nvPr>
            <p:ph type="ctrTitle"/>
          </p:nvPr>
        </p:nvSpPr>
        <p:spPr>
          <a:xfrm>
            <a:off x="3652500" y="1519654"/>
            <a:ext cx="4778400" cy="14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accent3"/>
                </a:solidFill>
              </a:rPr>
              <a:t>Run the Lab:</a:t>
            </a:r>
            <a:endParaRPr sz="67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Don’t Let the Lab Run You</a:t>
            </a:r>
            <a:endParaRPr sz="6700">
              <a:solidFill>
                <a:schemeClr val="accent3"/>
              </a:solidFill>
            </a:endParaRPr>
          </a:p>
        </p:txBody>
      </p:sp>
      <p:sp>
        <p:nvSpPr>
          <p:cNvPr id="383" name="Google Shape;383;p38"/>
          <p:cNvSpPr txBox="1">
            <a:spLocks noGrp="1"/>
          </p:cNvSpPr>
          <p:nvPr>
            <p:ph type="subTitle" idx="1"/>
          </p:nvPr>
        </p:nvSpPr>
        <p:spPr>
          <a:xfrm>
            <a:off x="3723175" y="3054711"/>
            <a:ext cx="4149600" cy="8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2"/>
                </a:solidFill>
              </a:rPr>
              <a:t>Building Disciplined, High-Functioning Kitchen Labs</a:t>
            </a:r>
            <a:endParaRPr sz="2000" b="1">
              <a:solidFill>
                <a:schemeClr val="accent2"/>
              </a:solidFill>
            </a:endParaRPr>
          </a:p>
        </p:txBody>
      </p:sp>
      <p:grpSp>
        <p:nvGrpSpPr>
          <p:cNvPr id="384" name="Google Shape;384;p38"/>
          <p:cNvGrpSpPr/>
          <p:nvPr/>
        </p:nvGrpSpPr>
        <p:grpSpPr>
          <a:xfrm>
            <a:off x="661241" y="980685"/>
            <a:ext cx="2773107" cy="3522564"/>
            <a:chOff x="661241" y="980685"/>
            <a:chExt cx="2773107" cy="3522564"/>
          </a:xfrm>
        </p:grpSpPr>
        <p:sp>
          <p:nvSpPr>
            <p:cNvPr id="385" name="Google Shape;385;p38"/>
            <p:cNvSpPr/>
            <p:nvPr/>
          </p:nvSpPr>
          <p:spPr>
            <a:xfrm>
              <a:off x="935900" y="980685"/>
              <a:ext cx="2498448" cy="3522564"/>
            </a:xfrm>
            <a:custGeom>
              <a:avLst/>
              <a:gdLst/>
              <a:ahLst/>
              <a:cxnLst/>
              <a:rect l="l" t="t" r="r" b="b"/>
              <a:pathLst>
                <a:path w="26604" h="37510" extrusionOk="0">
                  <a:moveTo>
                    <a:pt x="12280" y="1"/>
                  </a:moveTo>
                  <a:cubicBezTo>
                    <a:pt x="9550" y="1"/>
                    <a:pt x="6819" y="744"/>
                    <a:pt x="4613" y="2333"/>
                  </a:cubicBezTo>
                  <a:cubicBezTo>
                    <a:pt x="1830" y="4322"/>
                    <a:pt x="1" y="7712"/>
                    <a:pt x="224" y="11129"/>
                  </a:cubicBezTo>
                  <a:cubicBezTo>
                    <a:pt x="420" y="14126"/>
                    <a:pt x="2115" y="16901"/>
                    <a:pt x="2204" y="19907"/>
                  </a:cubicBezTo>
                  <a:cubicBezTo>
                    <a:pt x="2311" y="23136"/>
                    <a:pt x="581" y="26143"/>
                    <a:pt x="233" y="29345"/>
                  </a:cubicBezTo>
                  <a:cubicBezTo>
                    <a:pt x="126" y="30282"/>
                    <a:pt x="152" y="31246"/>
                    <a:pt x="447" y="32147"/>
                  </a:cubicBezTo>
                  <a:cubicBezTo>
                    <a:pt x="804" y="33235"/>
                    <a:pt x="1544" y="34163"/>
                    <a:pt x="2392" y="34921"/>
                  </a:cubicBezTo>
                  <a:cubicBezTo>
                    <a:pt x="4324" y="36644"/>
                    <a:pt x="6908" y="37510"/>
                    <a:pt x="9488" y="37510"/>
                  </a:cubicBezTo>
                  <a:cubicBezTo>
                    <a:pt x="11946" y="37510"/>
                    <a:pt x="14402" y="36724"/>
                    <a:pt x="16291" y="35144"/>
                  </a:cubicBezTo>
                  <a:lnTo>
                    <a:pt x="21474" y="34743"/>
                  </a:lnTo>
                  <a:cubicBezTo>
                    <a:pt x="23749" y="28917"/>
                    <a:pt x="26050" y="22967"/>
                    <a:pt x="26443" y="16722"/>
                  </a:cubicBezTo>
                  <a:cubicBezTo>
                    <a:pt x="26603" y="14215"/>
                    <a:pt x="26291" y="11370"/>
                    <a:pt x="24337" y="9800"/>
                  </a:cubicBezTo>
                  <a:cubicBezTo>
                    <a:pt x="23713" y="9300"/>
                    <a:pt x="22964" y="8970"/>
                    <a:pt x="22375" y="8435"/>
                  </a:cubicBezTo>
                  <a:cubicBezTo>
                    <a:pt x="20769" y="6981"/>
                    <a:pt x="20733" y="4438"/>
                    <a:pt x="19449" y="2690"/>
                  </a:cubicBezTo>
                  <a:cubicBezTo>
                    <a:pt x="18298" y="1119"/>
                    <a:pt x="16308" y="415"/>
                    <a:pt x="14382" y="147"/>
                  </a:cubicBezTo>
                  <a:cubicBezTo>
                    <a:pt x="13687" y="50"/>
                    <a:pt x="12984" y="1"/>
                    <a:pt x="12280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38"/>
            <p:cNvGrpSpPr/>
            <p:nvPr/>
          </p:nvGrpSpPr>
          <p:grpSpPr>
            <a:xfrm>
              <a:off x="661241" y="1241886"/>
              <a:ext cx="2636789" cy="3190315"/>
              <a:chOff x="4855144" y="431500"/>
              <a:chExt cx="1449661" cy="1753980"/>
            </a:xfrm>
          </p:grpSpPr>
          <p:sp>
            <p:nvSpPr>
              <p:cNvPr id="387" name="Google Shape;387;p38"/>
              <p:cNvSpPr/>
              <p:nvPr/>
            </p:nvSpPr>
            <p:spPr>
              <a:xfrm>
                <a:off x="5269648" y="1371640"/>
                <a:ext cx="154360" cy="747864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4051" extrusionOk="0">
                    <a:moveTo>
                      <a:pt x="1909" y="0"/>
                    </a:moveTo>
                    <a:lnTo>
                      <a:pt x="0" y="1642"/>
                    </a:lnTo>
                    <a:cubicBezTo>
                      <a:pt x="0" y="1642"/>
                      <a:pt x="232" y="4595"/>
                      <a:pt x="428" y="6325"/>
                    </a:cubicBezTo>
                    <a:cubicBezTo>
                      <a:pt x="509" y="7003"/>
                      <a:pt x="526" y="7690"/>
                      <a:pt x="455" y="8377"/>
                    </a:cubicBezTo>
                    <a:cubicBezTo>
                      <a:pt x="241" y="10367"/>
                      <a:pt x="723" y="14051"/>
                      <a:pt x="723" y="14051"/>
                    </a:cubicBezTo>
                    <a:lnTo>
                      <a:pt x="1731" y="14006"/>
                    </a:lnTo>
                    <a:cubicBezTo>
                      <a:pt x="2899" y="7690"/>
                      <a:pt x="1909" y="1"/>
                      <a:pt x="1909" y="0"/>
                    </a:cubicBezTo>
                    <a:close/>
                  </a:path>
                </a:pathLst>
              </a:custGeom>
              <a:solidFill>
                <a:srgbClr val="FFC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8"/>
              <p:cNvSpPr/>
              <p:nvPr/>
            </p:nvSpPr>
            <p:spPr>
              <a:xfrm>
                <a:off x="5297644" y="2062002"/>
                <a:ext cx="102623" cy="121140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2276" extrusionOk="0">
                    <a:moveTo>
                      <a:pt x="45" y="1"/>
                    </a:moveTo>
                    <a:lnTo>
                      <a:pt x="0" y="2275"/>
                    </a:lnTo>
                    <a:lnTo>
                      <a:pt x="420" y="2275"/>
                    </a:lnTo>
                    <a:lnTo>
                      <a:pt x="447" y="1526"/>
                    </a:lnTo>
                    <a:lnTo>
                      <a:pt x="857" y="2275"/>
                    </a:lnTo>
                    <a:lnTo>
                      <a:pt x="1927" y="2275"/>
                    </a:lnTo>
                    <a:cubicBezTo>
                      <a:pt x="1883" y="2142"/>
                      <a:pt x="1687" y="1571"/>
                      <a:pt x="1258" y="1437"/>
                    </a:cubicBezTo>
                    <a:lnTo>
                      <a:pt x="13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8"/>
              <p:cNvSpPr/>
              <p:nvPr/>
            </p:nvSpPr>
            <p:spPr>
              <a:xfrm>
                <a:off x="4914967" y="1441416"/>
                <a:ext cx="389891" cy="479398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007" extrusionOk="0">
                    <a:moveTo>
                      <a:pt x="4710" y="1"/>
                    </a:moveTo>
                    <a:cubicBezTo>
                      <a:pt x="4710" y="1"/>
                      <a:pt x="5005" y="6335"/>
                      <a:pt x="4568" y="6442"/>
                    </a:cubicBezTo>
                    <a:cubicBezTo>
                      <a:pt x="4122" y="6549"/>
                      <a:pt x="785" y="7789"/>
                      <a:pt x="0" y="8012"/>
                    </a:cubicBezTo>
                    <a:lnTo>
                      <a:pt x="27" y="9002"/>
                    </a:lnTo>
                    <a:cubicBezTo>
                      <a:pt x="27" y="9002"/>
                      <a:pt x="153" y="9007"/>
                      <a:pt x="370" y="9007"/>
                    </a:cubicBezTo>
                    <a:cubicBezTo>
                      <a:pt x="1618" y="9007"/>
                      <a:pt x="5886" y="8858"/>
                      <a:pt x="6744" y="6852"/>
                    </a:cubicBezTo>
                    <a:lnTo>
                      <a:pt x="7324" y="706"/>
                    </a:lnTo>
                    <a:lnTo>
                      <a:pt x="4710" y="1"/>
                    </a:lnTo>
                    <a:close/>
                  </a:path>
                </a:pathLst>
              </a:custGeom>
              <a:solidFill>
                <a:srgbClr val="FFC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8"/>
              <p:cNvSpPr/>
              <p:nvPr/>
            </p:nvSpPr>
            <p:spPr>
              <a:xfrm>
                <a:off x="4855144" y="1848363"/>
                <a:ext cx="135358" cy="130614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454" extrusionOk="0">
                    <a:moveTo>
                      <a:pt x="2159" y="0"/>
                    </a:moveTo>
                    <a:lnTo>
                      <a:pt x="0" y="687"/>
                    </a:lnTo>
                    <a:lnTo>
                      <a:pt x="125" y="1044"/>
                    </a:lnTo>
                    <a:lnTo>
                      <a:pt x="830" y="839"/>
                    </a:lnTo>
                    <a:lnTo>
                      <a:pt x="214" y="1427"/>
                    </a:lnTo>
                    <a:lnTo>
                      <a:pt x="491" y="2453"/>
                    </a:lnTo>
                    <a:cubicBezTo>
                      <a:pt x="607" y="2382"/>
                      <a:pt x="1106" y="2043"/>
                      <a:pt x="1133" y="1597"/>
                    </a:cubicBezTo>
                    <a:lnTo>
                      <a:pt x="2543" y="1338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8"/>
              <p:cNvSpPr/>
              <p:nvPr/>
            </p:nvSpPr>
            <p:spPr>
              <a:xfrm>
                <a:off x="5061651" y="1065871"/>
                <a:ext cx="389412" cy="851653"/>
              </a:xfrm>
              <a:custGeom>
                <a:avLst/>
                <a:gdLst/>
                <a:ahLst/>
                <a:cxnLst/>
                <a:rect l="l" t="t" r="r" b="b"/>
                <a:pathLst>
                  <a:path w="7316" h="16001" extrusionOk="0">
                    <a:moveTo>
                      <a:pt x="1919" y="0"/>
                    </a:moveTo>
                    <a:cubicBezTo>
                      <a:pt x="1919" y="0"/>
                      <a:pt x="1187" y="2382"/>
                      <a:pt x="1276" y="6307"/>
                    </a:cubicBezTo>
                    <a:cubicBezTo>
                      <a:pt x="1375" y="10242"/>
                      <a:pt x="1" y="13355"/>
                      <a:pt x="1" y="13355"/>
                    </a:cubicBezTo>
                    <a:cubicBezTo>
                      <a:pt x="1" y="13355"/>
                      <a:pt x="4742" y="16001"/>
                      <a:pt x="6306" y="16001"/>
                    </a:cubicBezTo>
                    <a:cubicBezTo>
                      <a:pt x="6534" y="16001"/>
                      <a:pt x="6694" y="15945"/>
                      <a:pt x="6763" y="15817"/>
                    </a:cubicBezTo>
                    <a:cubicBezTo>
                      <a:pt x="7316" y="14818"/>
                      <a:pt x="6584" y="1651"/>
                      <a:pt x="6584" y="1651"/>
                    </a:cubicBezTo>
                    <a:lnTo>
                      <a:pt x="19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8"/>
              <p:cNvSpPr/>
              <p:nvPr/>
            </p:nvSpPr>
            <p:spPr>
              <a:xfrm>
                <a:off x="5067825" y="1118562"/>
                <a:ext cx="97885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000" extrusionOk="0">
                    <a:moveTo>
                      <a:pt x="286" y="0"/>
                    </a:moveTo>
                    <a:cubicBezTo>
                      <a:pt x="242" y="0"/>
                      <a:pt x="179" y="0"/>
                      <a:pt x="135" y="45"/>
                    </a:cubicBezTo>
                    <a:cubicBezTo>
                      <a:pt x="90" y="90"/>
                      <a:pt x="81" y="161"/>
                      <a:pt x="99" y="215"/>
                    </a:cubicBezTo>
                    <a:cubicBezTo>
                      <a:pt x="126" y="268"/>
                      <a:pt x="161" y="304"/>
                      <a:pt x="197" y="331"/>
                    </a:cubicBezTo>
                    <a:cubicBezTo>
                      <a:pt x="277" y="393"/>
                      <a:pt x="349" y="420"/>
                      <a:pt x="429" y="455"/>
                    </a:cubicBezTo>
                    <a:cubicBezTo>
                      <a:pt x="509" y="491"/>
                      <a:pt x="598" y="527"/>
                      <a:pt x="679" y="554"/>
                    </a:cubicBezTo>
                    <a:cubicBezTo>
                      <a:pt x="748" y="578"/>
                      <a:pt x="818" y="601"/>
                      <a:pt x="889" y="622"/>
                    </a:cubicBezTo>
                    <a:lnTo>
                      <a:pt x="889" y="622"/>
                    </a:lnTo>
                    <a:cubicBezTo>
                      <a:pt x="585" y="653"/>
                      <a:pt x="300" y="699"/>
                      <a:pt x="45" y="768"/>
                    </a:cubicBezTo>
                    <a:lnTo>
                      <a:pt x="27" y="777"/>
                    </a:lnTo>
                    <a:lnTo>
                      <a:pt x="19" y="794"/>
                    </a:lnTo>
                    <a:cubicBezTo>
                      <a:pt x="1" y="821"/>
                      <a:pt x="1" y="848"/>
                      <a:pt x="10" y="875"/>
                    </a:cubicBezTo>
                    <a:cubicBezTo>
                      <a:pt x="19" y="902"/>
                      <a:pt x="27" y="919"/>
                      <a:pt x="45" y="928"/>
                    </a:cubicBezTo>
                    <a:cubicBezTo>
                      <a:pt x="72" y="955"/>
                      <a:pt x="108" y="973"/>
                      <a:pt x="135" y="982"/>
                    </a:cubicBezTo>
                    <a:cubicBezTo>
                      <a:pt x="197" y="1000"/>
                      <a:pt x="242" y="991"/>
                      <a:pt x="295" y="1000"/>
                    </a:cubicBezTo>
                    <a:lnTo>
                      <a:pt x="581" y="1000"/>
                    </a:lnTo>
                    <a:cubicBezTo>
                      <a:pt x="750" y="1000"/>
                      <a:pt x="911" y="982"/>
                      <a:pt x="1036" y="964"/>
                    </a:cubicBezTo>
                    <a:cubicBezTo>
                      <a:pt x="1285" y="919"/>
                      <a:pt x="1419" y="875"/>
                      <a:pt x="1419" y="866"/>
                    </a:cubicBezTo>
                    <a:cubicBezTo>
                      <a:pt x="1419" y="865"/>
                      <a:pt x="1416" y="864"/>
                      <a:pt x="1411" y="864"/>
                    </a:cubicBezTo>
                    <a:cubicBezTo>
                      <a:pt x="1378" y="864"/>
                      <a:pt x="1242" y="886"/>
                      <a:pt x="1027" y="902"/>
                    </a:cubicBezTo>
                    <a:cubicBezTo>
                      <a:pt x="938" y="908"/>
                      <a:pt x="837" y="914"/>
                      <a:pt x="725" y="914"/>
                    </a:cubicBezTo>
                    <a:cubicBezTo>
                      <a:pt x="678" y="914"/>
                      <a:pt x="630" y="913"/>
                      <a:pt x="581" y="910"/>
                    </a:cubicBezTo>
                    <a:cubicBezTo>
                      <a:pt x="491" y="910"/>
                      <a:pt x="402" y="902"/>
                      <a:pt x="304" y="902"/>
                    </a:cubicBezTo>
                    <a:cubicBezTo>
                      <a:pt x="250" y="893"/>
                      <a:pt x="197" y="893"/>
                      <a:pt x="161" y="884"/>
                    </a:cubicBezTo>
                    <a:cubicBezTo>
                      <a:pt x="148" y="877"/>
                      <a:pt x="135" y="870"/>
                      <a:pt x="125" y="864"/>
                    </a:cubicBezTo>
                    <a:lnTo>
                      <a:pt x="125" y="864"/>
                    </a:lnTo>
                    <a:cubicBezTo>
                      <a:pt x="464" y="782"/>
                      <a:pt x="867" y="739"/>
                      <a:pt x="1303" y="705"/>
                    </a:cubicBezTo>
                    <a:lnTo>
                      <a:pt x="1838" y="670"/>
                    </a:lnTo>
                    <a:lnTo>
                      <a:pt x="1312" y="589"/>
                    </a:lnTo>
                    <a:cubicBezTo>
                      <a:pt x="1294" y="580"/>
                      <a:pt x="1267" y="580"/>
                      <a:pt x="1250" y="580"/>
                    </a:cubicBezTo>
                    <a:cubicBezTo>
                      <a:pt x="1062" y="545"/>
                      <a:pt x="884" y="500"/>
                      <a:pt x="723" y="447"/>
                    </a:cubicBezTo>
                    <a:cubicBezTo>
                      <a:pt x="634" y="411"/>
                      <a:pt x="554" y="384"/>
                      <a:pt x="482" y="348"/>
                    </a:cubicBezTo>
                    <a:cubicBezTo>
                      <a:pt x="402" y="313"/>
                      <a:pt x="322" y="286"/>
                      <a:pt x="268" y="241"/>
                    </a:cubicBezTo>
                    <a:cubicBezTo>
                      <a:pt x="233" y="224"/>
                      <a:pt x="215" y="197"/>
                      <a:pt x="206" y="179"/>
                    </a:cubicBezTo>
                    <a:cubicBezTo>
                      <a:pt x="197" y="161"/>
                      <a:pt x="206" y="143"/>
                      <a:pt x="215" y="125"/>
                    </a:cubicBezTo>
                    <a:cubicBezTo>
                      <a:pt x="225" y="111"/>
                      <a:pt x="253" y="104"/>
                      <a:pt x="288" y="104"/>
                    </a:cubicBezTo>
                    <a:cubicBezTo>
                      <a:pt x="316" y="104"/>
                      <a:pt x="347" y="108"/>
                      <a:pt x="375" y="116"/>
                    </a:cubicBezTo>
                    <a:cubicBezTo>
                      <a:pt x="509" y="161"/>
                      <a:pt x="643" y="206"/>
                      <a:pt x="759" y="250"/>
                    </a:cubicBezTo>
                    <a:cubicBezTo>
                      <a:pt x="1191" y="428"/>
                      <a:pt x="1454" y="582"/>
                      <a:pt x="1487" y="582"/>
                    </a:cubicBezTo>
                    <a:cubicBezTo>
                      <a:pt x="1489" y="582"/>
                      <a:pt x="1490" y="581"/>
                      <a:pt x="1491" y="580"/>
                    </a:cubicBezTo>
                    <a:cubicBezTo>
                      <a:pt x="1491" y="571"/>
                      <a:pt x="1437" y="527"/>
                      <a:pt x="1312" y="455"/>
                    </a:cubicBezTo>
                    <a:cubicBezTo>
                      <a:pt x="1196" y="375"/>
                      <a:pt x="1018" y="277"/>
                      <a:pt x="786" y="170"/>
                    </a:cubicBezTo>
                    <a:cubicBezTo>
                      <a:pt x="679" y="125"/>
                      <a:pt x="545" y="72"/>
                      <a:pt x="402" y="18"/>
                    </a:cubicBezTo>
                    <a:cubicBezTo>
                      <a:pt x="366" y="9"/>
                      <a:pt x="331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8"/>
              <p:cNvSpPr/>
              <p:nvPr/>
            </p:nvSpPr>
            <p:spPr>
              <a:xfrm>
                <a:off x="5148565" y="1147995"/>
                <a:ext cx="284022" cy="423139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7950" extrusionOk="0">
                    <a:moveTo>
                      <a:pt x="18" y="1"/>
                    </a:moveTo>
                    <a:lnTo>
                      <a:pt x="0" y="215"/>
                    </a:lnTo>
                    <a:lnTo>
                      <a:pt x="2445" y="545"/>
                    </a:lnTo>
                    <a:lnTo>
                      <a:pt x="1838" y="7860"/>
                    </a:lnTo>
                    <a:lnTo>
                      <a:pt x="5335" y="7949"/>
                    </a:lnTo>
                    <a:lnTo>
                      <a:pt x="4978" y="134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8"/>
              <p:cNvSpPr/>
              <p:nvPr/>
            </p:nvSpPr>
            <p:spPr>
              <a:xfrm>
                <a:off x="5152344" y="431500"/>
                <a:ext cx="198539" cy="232221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4363" extrusionOk="0">
                    <a:moveTo>
                      <a:pt x="861" y="0"/>
                    </a:moveTo>
                    <a:cubicBezTo>
                      <a:pt x="851" y="0"/>
                      <a:pt x="841" y="0"/>
                      <a:pt x="830" y="1"/>
                    </a:cubicBezTo>
                    <a:cubicBezTo>
                      <a:pt x="357" y="28"/>
                      <a:pt x="1" y="509"/>
                      <a:pt x="27" y="1071"/>
                    </a:cubicBezTo>
                    <a:cubicBezTo>
                      <a:pt x="54" y="1491"/>
                      <a:pt x="286" y="1839"/>
                      <a:pt x="598" y="1981"/>
                    </a:cubicBezTo>
                    <a:cubicBezTo>
                      <a:pt x="509" y="2240"/>
                      <a:pt x="465" y="2508"/>
                      <a:pt x="465" y="2775"/>
                    </a:cubicBezTo>
                    <a:cubicBezTo>
                      <a:pt x="456" y="2972"/>
                      <a:pt x="473" y="3177"/>
                      <a:pt x="527" y="3364"/>
                    </a:cubicBezTo>
                    <a:cubicBezTo>
                      <a:pt x="661" y="3765"/>
                      <a:pt x="991" y="4078"/>
                      <a:pt x="1366" y="4274"/>
                    </a:cubicBezTo>
                    <a:cubicBezTo>
                      <a:pt x="1464" y="4320"/>
                      <a:pt x="1573" y="4363"/>
                      <a:pt x="1674" y="4363"/>
                    </a:cubicBezTo>
                    <a:cubicBezTo>
                      <a:pt x="1730" y="4363"/>
                      <a:pt x="1782" y="4350"/>
                      <a:pt x="1829" y="4319"/>
                    </a:cubicBezTo>
                    <a:lnTo>
                      <a:pt x="2088" y="3257"/>
                    </a:lnTo>
                    <a:cubicBezTo>
                      <a:pt x="2427" y="3195"/>
                      <a:pt x="2757" y="3087"/>
                      <a:pt x="3043" y="2909"/>
                    </a:cubicBezTo>
                    <a:cubicBezTo>
                      <a:pt x="3328" y="2722"/>
                      <a:pt x="3560" y="2445"/>
                      <a:pt x="3640" y="2115"/>
                    </a:cubicBezTo>
                    <a:cubicBezTo>
                      <a:pt x="3730" y="1785"/>
                      <a:pt x="3640" y="1401"/>
                      <a:pt x="3391" y="1178"/>
                    </a:cubicBezTo>
                    <a:cubicBezTo>
                      <a:pt x="3239" y="1036"/>
                      <a:pt x="3034" y="955"/>
                      <a:pt x="2829" y="902"/>
                    </a:cubicBezTo>
                    <a:cubicBezTo>
                      <a:pt x="2624" y="851"/>
                      <a:pt x="2411" y="820"/>
                      <a:pt x="2198" y="820"/>
                    </a:cubicBezTo>
                    <a:cubicBezTo>
                      <a:pt x="2041" y="820"/>
                      <a:pt x="1884" y="837"/>
                      <a:pt x="1731" y="875"/>
                    </a:cubicBezTo>
                    <a:cubicBezTo>
                      <a:pt x="1662" y="369"/>
                      <a:pt x="1294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8"/>
              <p:cNvSpPr/>
              <p:nvPr/>
            </p:nvSpPr>
            <p:spPr>
              <a:xfrm>
                <a:off x="5216904" y="507450"/>
                <a:ext cx="151060" cy="291833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483" extrusionOk="0">
                    <a:moveTo>
                      <a:pt x="1420" y="0"/>
                    </a:moveTo>
                    <a:cubicBezTo>
                      <a:pt x="1202" y="0"/>
                      <a:pt x="958" y="67"/>
                      <a:pt x="688" y="224"/>
                    </a:cubicBezTo>
                    <a:cubicBezTo>
                      <a:pt x="295" y="447"/>
                      <a:pt x="135" y="858"/>
                      <a:pt x="54" y="1286"/>
                    </a:cubicBezTo>
                    <a:cubicBezTo>
                      <a:pt x="1" y="1580"/>
                      <a:pt x="108" y="4497"/>
                      <a:pt x="108" y="4497"/>
                    </a:cubicBezTo>
                    <a:cubicBezTo>
                      <a:pt x="160" y="5115"/>
                      <a:pt x="674" y="5483"/>
                      <a:pt x="1158" y="5483"/>
                    </a:cubicBezTo>
                    <a:cubicBezTo>
                      <a:pt x="1590" y="5483"/>
                      <a:pt x="1997" y="5189"/>
                      <a:pt x="2026" y="4515"/>
                    </a:cubicBezTo>
                    <a:lnTo>
                      <a:pt x="1955" y="3543"/>
                    </a:lnTo>
                    <a:cubicBezTo>
                      <a:pt x="2838" y="3257"/>
                      <a:pt x="2838" y="2142"/>
                      <a:pt x="2713" y="1366"/>
                    </a:cubicBezTo>
                    <a:cubicBezTo>
                      <a:pt x="2630" y="824"/>
                      <a:pt x="2189" y="0"/>
                      <a:pt x="1420" y="0"/>
                    </a:cubicBezTo>
                    <a:close/>
                  </a:path>
                </a:pathLst>
              </a:custGeom>
              <a:solidFill>
                <a:srgbClr val="FFC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8"/>
              <p:cNvSpPr/>
              <p:nvPr/>
            </p:nvSpPr>
            <p:spPr>
              <a:xfrm>
                <a:off x="5243516" y="673667"/>
                <a:ext cx="79841" cy="58441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109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"/>
                      <a:pt x="536" y="777"/>
                      <a:pt x="1499" y="1098"/>
                    </a:cubicBezTo>
                    <a:lnTo>
                      <a:pt x="1455" y="420"/>
                    </a:lnTo>
                    <a:cubicBezTo>
                      <a:pt x="1455" y="420"/>
                      <a:pt x="1387" y="442"/>
                      <a:pt x="1254" y="442"/>
                    </a:cubicBezTo>
                    <a:cubicBezTo>
                      <a:pt x="1025" y="442"/>
                      <a:pt x="601" y="374"/>
                      <a:pt x="0" y="1"/>
                    </a:cubicBezTo>
                    <a:close/>
                  </a:path>
                </a:pathLst>
              </a:custGeom>
              <a:solidFill>
                <a:srgbClr val="B87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8"/>
              <p:cNvSpPr/>
              <p:nvPr/>
            </p:nvSpPr>
            <p:spPr>
              <a:xfrm>
                <a:off x="5235426" y="603891"/>
                <a:ext cx="54186" cy="54183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018" extrusionOk="0">
                    <a:moveTo>
                      <a:pt x="509" y="0"/>
                    </a:moveTo>
                    <a:cubicBezTo>
                      <a:pt x="224" y="0"/>
                      <a:pt x="1" y="223"/>
                      <a:pt x="1" y="509"/>
                    </a:cubicBezTo>
                    <a:cubicBezTo>
                      <a:pt x="1" y="794"/>
                      <a:pt x="224" y="1017"/>
                      <a:pt x="509" y="1017"/>
                    </a:cubicBezTo>
                    <a:cubicBezTo>
                      <a:pt x="795" y="1017"/>
                      <a:pt x="1018" y="794"/>
                      <a:pt x="1018" y="509"/>
                    </a:cubicBezTo>
                    <a:cubicBezTo>
                      <a:pt x="1018" y="223"/>
                      <a:pt x="795" y="0"/>
                      <a:pt x="509" y="0"/>
                    </a:cubicBezTo>
                    <a:close/>
                  </a:path>
                </a:pathLst>
              </a:custGeom>
              <a:solidFill>
                <a:srgbClr val="FBAF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8"/>
              <p:cNvSpPr/>
              <p:nvPr/>
            </p:nvSpPr>
            <p:spPr>
              <a:xfrm>
                <a:off x="5333250" y="584890"/>
                <a:ext cx="32362" cy="5466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027" extrusionOk="0">
                    <a:moveTo>
                      <a:pt x="509" y="0"/>
                    </a:moveTo>
                    <a:cubicBezTo>
                      <a:pt x="233" y="0"/>
                      <a:pt x="1" y="232"/>
                      <a:pt x="1" y="518"/>
                    </a:cubicBezTo>
                    <a:cubicBezTo>
                      <a:pt x="1" y="794"/>
                      <a:pt x="233" y="1026"/>
                      <a:pt x="509" y="1026"/>
                    </a:cubicBezTo>
                    <a:lnTo>
                      <a:pt x="554" y="1026"/>
                    </a:lnTo>
                    <a:cubicBezTo>
                      <a:pt x="607" y="687"/>
                      <a:pt x="589" y="321"/>
                      <a:pt x="545" y="0"/>
                    </a:cubicBezTo>
                    <a:close/>
                  </a:path>
                </a:pathLst>
              </a:custGeom>
              <a:solidFill>
                <a:srgbClr val="FBAF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8"/>
              <p:cNvSpPr/>
              <p:nvPr/>
            </p:nvSpPr>
            <p:spPr>
              <a:xfrm>
                <a:off x="5187471" y="582974"/>
                <a:ext cx="44232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54" extrusionOk="0">
                    <a:moveTo>
                      <a:pt x="417" y="0"/>
                    </a:moveTo>
                    <a:cubicBezTo>
                      <a:pt x="244" y="0"/>
                      <a:pt x="92" y="117"/>
                      <a:pt x="45" y="286"/>
                    </a:cubicBezTo>
                    <a:cubicBezTo>
                      <a:pt x="1" y="491"/>
                      <a:pt x="117" y="696"/>
                      <a:pt x="322" y="741"/>
                    </a:cubicBezTo>
                    <a:cubicBezTo>
                      <a:pt x="354" y="749"/>
                      <a:pt x="386" y="753"/>
                      <a:pt x="418" y="753"/>
                    </a:cubicBezTo>
                    <a:cubicBezTo>
                      <a:pt x="588" y="753"/>
                      <a:pt x="739" y="638"/>
                      <a:pt x="777" y="465"/>
                    </a:cubicBezTo>
                    <a:cubicBezTo>
                      <a:pt x="830" y="268"/>
                      <a:pt x="706" y="63"/>
                      <a:pt x="500" y="10"/>
                    </a:cubicBezTo>
                    <a:cubicBezTo>
                      <a:pt x="472" y="3"/>
                      <a:pt x="444" y="0"/>
                      <a:pt x="417" y="0"/>
                    </a:cubicBezTo>
                    <a:close/>
                  </a:path>
                </a:pathLst>
              </a:custGeom>
              <a:solidFill>
                <a:srgbClr val="FFC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8"/>
              <p:cNvSpPr/>
              <p:nvPr/>
            </p:nvSpPr>
            <p:spPr>
              <a:xfrm>
                <a:off x="5200298" y="598462"/>
                <a:ext cx="18576" cy="1021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92" extrusionOk="0">
                    <a:moveTo>
                      <a:pt x="143" y="0"/>
                    </a:moveTo>
                    <a:cubicBezTo>
                      <a:pt x="117" y="0"/>
                      <a:pt x="92" y="7"/>
                      <a:pt x="72" y="22"/>
                    </a:cubicBezTo>
                    <a:cubicBezTo>
                      <a:pt x="36" y="40"/>
                      <a:pt x="10" y="75"/>
                      <a:pt x="1" y="111"/>
                    </a:cubicBezTo>
                    <a:cubicBezTo>
                      <a:pt x="47" y="94"/>
                      <a:pt x="86" y="80"/>
                      <a:pt x="122" y="80"/>
                    </a:cubicBezTo>
                    <a:cubicBezTo>
                      <a:pt x="142" y="80"/>
                      <a:pt x="160" y="84"/>
                      <a:pt x="179" y="93"/>
                    </a:cubicBezTo>
                    <a:cubicBezTo>
                      <a:pt x="233" y="111"/>
                      <a:pt x="277" y="147"/>
                      <a:pt x="349" y="191"/>
                    </a:cubicBezTo>
                    <a:cubicBezTo>
                      <a:pt x="340" y="120"/>
                      <a:pt x="286" y="49"/>
                      <a:pt x="206" y="13"/>
                    </a:cubicBezTo>
                    <a:cubicBezTo>
                      <a:pt x="186" y="5"/>
                      <a:pt x="164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>
                <a:off x="5299560" y="629013"/>
                <a:ext cx="24272" cy="11018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" y="54"/>
                      <a:pt x="27" y="99"/>
                      <a:pt x="72" y="135"/>
                    </a:cubicBezTo>
                    <a:cubicBezTo>
                      <a:pt x="107" y="170"/>
                      <a:pt x="161" y="197"/>
                      <a:pt x="223" y="206"/>
                    </a:cubicBezTo>
                    <a:cubicBezTo>
                      <a:pt x="286" y="197"/>
                      <a:pt x="339" y="179"/>
                      <a:pt x="375" y="144"/>
                    </a:cubicBezTo>
                    <a:cubicBezTo>
                      <a:pt x="419" y="108"/>
                      <a:pt x="437" y="63"/>
                      <a:pt x="455" y="10"/>
                    </a:cubicBezTo>
                    <a:lnTo>
                      <a:pt x="455" y="10"/>
                    </a:lnTo>
                    <a:cubicBezTo>
                      <a:pt x="411" y="37"/>
                      <a:pt x="375" y="54"/>
                      <a:pt x="330" y="72"/>
                    </a:cubicBezTo>
                    <a:cubicBezTo>
                      <a:pt x="295" y="90"/>
                      <a:pt x="259" y="99"/>
                      <a:pt x="223" y="99"/>
                    </a:cubicBezTo>
                    <a:cubicBezTo>
                      <a:pt x="152" y="99"/>
                      <a:pt x="80" y="5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>
                <a:off x="5317124" y="571105"/>
                <a:ext cx="15702" cy="3044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5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" y="81"/>
                      <a:pt x="45" y="161"/>
                      <a:pt x="81" y="241"/>
                    </a:cubicBezTo>
                    <a:cubicBezTo>
                      <a:pt x="119" y="303"/>
                      <a:pt x="157" y="364"/>
                      <a:pt x="201" y="425"/>
                    </a:cubicBezTo>
                    <a:lnTo>
                      <a:pt x="201" y="425"/>
                    </a:lnTo>
                    <a:cubicBezTo>
                      <a:pt x="140" y="471"/>
                      <a:pt x="79" y="518"/>
                      <a:pt x="18" y="572"/>
                    </a:cubicBezTo>
                    <a:cubicBezTo>
                      <a:pt x="107" y="536"/>
                      <a:pt x="188" y="500"/>
                      <a:pt x="268" y="464"/>
                    </a:cubicBezTo>
                    <a:lnTo>
                      <a:pt x="295" y="447"/>
                    </a:lnTo>
                    <a:lnTo>
                      <a:pt x="277" y="411"/>
                    </a:lnTo>
                    <a:cubicBezTo>
                      <a:pt x="197" y="268"/>
                      <a:pt x="107" y="12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>
                <a:off x="5273906" y="575363"/>
                <a:ext cx="25709" cy="24324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57" extrusionOk="0">
                    <a:moveTo>
                      <a:pt x="420" y="1"/>
                    </a:moveTo>
                    <a:cubicBezTo>
                      <a:pt x="411" y="1"/>
                      <a:pt x="393" y="10"/>
                      <a:pt x="393" y="28"/>
                    </a:cubicBezTo>
                    <a:cubicBezTo>
                      <a:pt x="393" y="99"/>
                      <a:pt x="393" y="161"/>
                      <a:pt x="384" y="224"/>
                    </a:cubicBezTo>
                    <a:cubicBezTo>
                      <a:pt x="375" y="286"/>
                      <a:pt x="348" y="349"/>
                      <a:pt x="313" y="349"/>
                    </a:cubicBezTo>
                    <a:cubicBezTo>
                      <a:pt x="308" y="352"/>
                      <a:pt x="302" y="353"/>
                      <a:pt x="296" y="353"/>
                    </a:cubicBezTo>
                    <a:cubicBezTo>
                      <a:pt x="267" y="353"/>
                      <a:pt x="224" y="323"/>
                      <a:pt x="188" y="286"/>
                    </a:cubicBezTo>
                    <a:cubicBezTo>
                      <a:pt x="143" y="251"/>
                      <a:pt x="107" y="188"/>
                      <a:pt x="72" y="135"/>
                    </a:cubicBezTo>
                    <a:cubicBezTo>
                      <a:pt x="65" y="128"/>
                      <a:pt x="55" y="122"/>
                      <a:pt x="43" y="122"/>
                    </a:cubicBezTo>
                    <a:cubicBezTo>
                      <a:pt x="38" y="122"/>
                      <a:pt x="32" y="123"/>
                      <a:pt x="27" y="126"/>
                    </a:cubicBezTo>
                    <a:cubicBezTo>
                      <a:pt x="9" y="135"/>
                      <a:pt x="0" y="153"/>
                      <a:pt x="9" y="170"/>
                    </a:cubicBezTo>
                    <a:cubicBezTo>
                      <a:pt x="36" y="233"/>
                      <a:pt x="72" y="295"/>
                      <a:pt x="116" y="358"/>
                    </a:cubicBezTo>
                    <a:cubicBezTo>
                      <a:pt x="143" y="384"/>
                      <a:pt x="170" y="411"/>
                      <a:pt x="215" y="429"/>
                    </a:cubicBezTo>
                    <a:cubicBezTo>
                      <a:pt x="238" y="446"/>
                      <a:pt x="268" y="456"/>
                      <a:pt x="299" y="456"/>
                    </a:cubicBezTo>
                    <a:cubicBezTo>
                      <a:pt x="316" y="456"/>
                      <a:pt x="333" y="453"/>
                      <a:pt x="348" y="447"/>
                    </a:cubicBezTo>
                    <a:cubicBezTo>
                      <a:pt x="402" y="429"/>
                      <a:pt x="429" y="393"/>
                      <a:pt x="446" y="349"/>
                    </a:cubicBezTo>
                    <a:cubicBezTo>
                      <a:pt x="464" y="313"/>
                      <a:pt x="473" y="277"/>
                      <a:pt x="473" y="233"/>
                    </a:cubicBezTo>
                    <a:cubicBezTo>
                      <a:pt x="482" y="161"/>
                      <a:pt x="473" y="90"/>
                      <a:pt x="446" y="19"/>
                    </a:cubicBezTo>
                    <a:cubicBezTo>
                      <a:pt x="446" y="10"/>
                      <a:pt x="438" y="1"/>
                      <a:pt x="4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>
                <a:off x="5334208" y="569189"/>
                <a:ext cx="20918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34" extrusionOk="0">
                    <a:moveTo>
                      <a:pt x="339" y="1"/>
                    </a:moveTo>
                    <a:cubicBezTo>
                      <a:pt x="322" y="1"/>
                      <a:pt x="304" y="10"/>
                      <a:pt x="313" y="28"/>
                    </a:cubicBezTo>
                    <a:cubicBezTo>
                      <a:pt x="313" y="90"/>
                      <a:pt x="313" y="153"/>
                      <a:pt x="304" y="215"/>
                    </a:cubicBezTo>
                    <a:cubicBezTo>
                      <a:pt x="304" y="242"/>
                      <a:pt x="295" y="269"/>
                      <a:pt x="295" y="295"/>
                    </a:cubicBezTo>
                    <a:cubicBezTo>
                      <a:pt x="286" y="322"/>
                      <a:pt x="268" y="331"/>
                      <a:pt x="268" y="331"/>
                    </a:cubicBezTo>
                    <a:cubicBezTo>
                      <a:pt x="259" y="331"/>
                      <a:pt x="241" y="331"/>
                      <a:pt x="223" y="313"/>
                    </a:cubicBezTo>
                    <a:cubicBezTo>
                      <a:pt x="206" y="295"/>
                      <a:pt x="188" y="277"/>
                      <a:pt x="170" y="251"/>
                    </a:cubicBezTo>
                    <a:cubicBezTo>
                      <a:pt x="125" y="206"/>
                      <a:pt x="99" y="153"/>
                      <a:pt x="63" y="99"/>
                    </a:cubicBezTo>
                    <a:cubicBezTo>
                      <a:pt x="54" y="81"/>
                      <a:pt x="36" y="81"/>
                      <a:pt x="27" y="81"/>
                    </a:cubicBezTo>
                    <a:cubicBezTo>
                      <a:pt x="9" y="90"/>
                      <a:pt x="0" y="108"/>
                      <a:pt x="0" y="126"/>
                    </a:cubicBezTo>
                    <a:cubicBezTo>
                      <a:pt x="18" y="188"/>
                      <a:pt x="54" y="251"/>
                      <a:pt x="90" y="304"/>
                    </a:cubicBezTo>
                    <a:cubicBezTo>
                      <a:pt x="107" y="340"/>
                      <a:pt x="125" y="367"/>
                      <a:pt x="161" y="393"/>
                    </a:cubicBezTo>
                    <a:cubicBezTo>
                      <a:pt x="183" y="408"/>
                      <a:pt x="216" y="434"/>
                      <a:pt x="261" y="434"/>
                    </a:cubicBezTo>
                    <a:cubicBezTo>
                      <a:pt x="272" y="434"/>
                      <a:pt x="283" y="433"/>
                      <a:pt x="295" y="429"/>
                    </a:cubicBezTo>
                    <a:cubicBezTo>
                      <a:pt x="348" y="411"/>
                      <a:pt x="375" y="358"/>
                      <a:pt x="384" y="322"/>
                    </a:cubicBezTo>
                    <a:cubicBezTo>
                      <a:pt x="393" y="286"/>
                      <a:pt x="393" y="251"/>
                      <a:pt x="393" y="215"/>
                    </a:cubicBezTo>
                    <a:cubicBezTo>
                      <a:pt x="393" y="144"/>
                      <a:pt x="384" y="81"/>
                      <a:pt x="366" y="19"/>
                    </a:cubicBezTo>
                    <a:cubicBezTo>
                      <a:pt x="357" y="10"/>
                      <a:pt x="348" y="1"/>
                      <a:pt x="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>
                <a:off x="5271032" y="556309"/>
                <a:ext cx="17192" cy="974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83" extrusionOk="0">
                    <a:moveTo>
                      <a:pt x="184" y="0"/>
                    </a:moveTo>
                    <a:cubicBezTo>
                      <a:pt x="173" y="0"/>
                      <a:pt x="163" y="1"/>
                      <a:pt x="153" y="2"/>
                    </a:cubicBezTo>
                    <a:cubicBezTo>
                      <a:pt x="63" y="20"/>
                      <a:pt x="1" y="64"/>
                      <a:pt x="10" y="118"/>
                    </a:cubicBezTo>
                    <a:cubicBezTo>
                      <a:pt x="10" y="157"/>
                      <a:pt x="71" y="182"/>
                      <a:pt x="145" y="182"/>
                    </a:cubicBezTo>
                    <a:cubicBezTo>
                      <a:pt x="156" y="182"/>
                      <a:pt x="168" y="182"/>
                      <a:pt x="179" y="180"/>
                    </a:cubicBezTo>
                    <a:cubicBezTo>
                      <a:pt x="260" y="163"/>
                      <a:pt x="322" y="118"/>
                      <a:pt x="322" y="64"/>
                    </a:cubicBezTo>
                    <a:cubicBezTo>
                      <a:pt x="314" y="26"/>
                      <a:pt x="252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8"/>
              <p:cNvSpPr/>
              <p:nvPr/>
            </p:nvSpPr>
            <p:spPr>
              <a:xfrm>
                <a:off x="5334208" y="550348"/>
                <a:ext cx="17618" cy="10539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98" extrusionOk="0">
                    <a:moveTo>
                      <a:pt x="110" y="1"/>
                    </a:moveTo>
                    <a:cubicBezTo>
                      <a:pt x="65" y="1"/>
                      <a:pt x="29" y="15"/>
                      <a:pt x="18" y="43"/>
                    </a:cubicBezTo>
                    <a:cubicBezTo>
                      <a:pt x="0" y="96"/>
                      <a:pt x="54" y="150"/>
                      <a:pt x="134" y="185"/>
                    </a:cubicBezTo>
                    <a:cubicBezTo>
                      <a:pt x="160" y="194"/>
                      <a:pt x="186" y="198"/>
                      <a:pt x="209" y="198"/>
                    </a:cubicBezTo>
                    <a:cubicBezTo>
                      <a:pt x="260" y="198"/>
                      <a:pt x="301" y="180"/>
                      <a:pt x="313" y="150"/>
                    </a:cubicBezTo>
                    <a:cubicBezTo>
                      <a:pt x="330" y="105"/>
                      <a:pt x="277" y="43"/>
                      <a:pt x="197" y="16"/>
                    </a:cubicBezTo>
                    <a:cubicBezTo>
                      <a:pt x="167" y="6"/>
                      <a:pt x="136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8"/>
              <p:cNvSpPr/>
              <p:nvPr/>
            </p:nvSpPr>
            <p:spPr>
              <a:xfrm>
                <a:off x="5209346" y="485256"/>
                <a:ext cx="143448" cy="104002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1954" extrusionOk="0">
                    <a:moveTo>
                      <a:pt x="1299" y="0"/>
                    </a:moveTo>
                    <a:cubicBezTo>
                      <a:pt x="876" y="0"/>
                      <a:pt x="477" y="121"/>
                      <a:pt x="321" y="400"/>
                    </a:cubicBezTo>
                    <a:lnTo>
                      <a:pt x="152" y="820"/>
                    </a:lnTo>
                    <a:cubicBezTo>
                      <a:pt x="0" y="1194"/>
                      <a:pt x="27" y="1605"/>
                      <a:pt x="223" y="1953"/>
                    </a:cubicBezTo>
                    <a:cubicBezTo>
                      <a:pt x="223" y="1953"/>
                      <a:pt x="225" y="1953"/>
                      <a:pt x="228" y="1953"/>
                    </a:cubicBezTo>
                    <a:cubicBezTo>
                      <a:pt x="257" y="1953"/>
                      <a:pt x="407" y="1903"/>
                      <a:pt x="687" y="945"/>
                    </a:cubicBezTo>
                    <a:cubicBezTo>
                      <a:pt x="687" y="945"/>
                      <a:pt x="1311" y="1143"/>
                      <a:pt x="1848" y="1143"/>
                    </a:cubicBezTo>
                    <a:cubicBezTo>
                      <a:pt x="2208" y="1143"/>
                      <a:pt x="2528" y="1054"/>
                      <a:pt x="2596" y="757"/>
                    </a:cubicBezTo>
                    <a:cubicBezTo>
                      <a:pt x="2695" y="303"/>
                      <a:pt x="1968" y="0"/>
                      <a:pt x="1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5439112" y="585316"/>
                <a:ext cx="93627" cy="16867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3169" extrusionOk="0">
                    <a:moveTo>
                      <a:pt x="1410" y="1"/>
                    </a:moveTo>
                    <a:cubicBezTo>
                      <a:pt x="1228" y="1"/>
                      <a:pt x="866" y="751"/>
                      <a:pt x="866" y="751"/>
                    </a:cubicBezTo>
                    <a:cubicBezTo>
                      <a:pt x="866" y="751"/>
                      <a:pt x="911" y="545"/>
                      <a:pt x="982" y="403"/>
                    </a:cubicBezTo>
                    <a:cubicBezTo>
                      <a:pt x="1044" y="271"/>
                      <a:pt x="1045" y="54"/>
                      <a:pt x="986" y="54"/>
                    </a:cubicBezTo>
                    <a:cubicBezTo>
                      <a:pt x="985" y="54"/>
                      <a:pt x="983" y="55"/>
                      <a:pt x="982" y="55"/>
                    </a:cubicBezTo>
                    <a:cubicBezTo>
                      <a:pt x="813" y="64"/>
                      <a:pt x="492" y="1098"/>
                      <a:pt x="492" y="1098"/>
                    </a:cubicBezTo>
                    <a:cubicBezTo>
                      <a:pt x="492" y="1098"/>
                      <a:pt x="487" y="1116"/>
                      <a:pt x="474" y="1116"/>
                    </a:cubicBezTo>
                    <a:cubicBezTo>
                      <a:pt x="455" y="1116"/>
                      <a:pt x="418" y="1079"/>
                      <a:pt x="349" y="893"/>
                    </a:cubicBezTo>
                    <a:cubicBezTo>
                      <a:pt x="273" y="695"/>
                      <a:pt x="193" y="661"/>
                      <a:pt x="147" y="661"/>
                    </a:cubicBezTo>
                    <a:cubicBezTo>
                      <a:pt x="123" y="661"/>
                      <a:pt x="108" y="670"/>
                      <a:pt x="108" y="670"/>
                    </a:cubicBezTo>
                    <a:cubicBezTo>
                      <a:pt x="108" y="670"/>
                      <a:pt x="162" y="1161"/>
                      <a:pt x="153" y="1366"/>
                    </a:cubicBezTo>
                    <a:cubicBezTo>
                      <a:pt x="153" y="1420"/>
                      <a:pt x="135" y="1661"/>
                      <a:pt x="126" y="1839"/>
                    </a:cubicBezTo>
                    <a:cubicBezTo>
                      <a:pt x="81" y="2115"/>
                      <a:pt x="46" y="2392"/>
                      <a:pt x="1" y="2669"/>
                    </a:cubicBezTo>
                    <a:cubicBezTo>
                      <a:pt x="536" y="2847"/>
                      <a:pt x="813" y="2918"/>
                      <a:pt x="1312" y="3168"/>
                    </a:cubicBezTo>
                    <a:cubicBezTo>
                      <a:pt x="1303" y="2758"/>
                      <a:pt x="1303" y="2347"/>
                      <a:pt x="1303" y="1955"/>
                    </a:cubicBezTo>
                    <a:cubicBezTo>
                      <a:pt x="1375" y="1348"/>
                      <a:pt x="1714" y="804"/>
                      <a:pt x="1660" y="706"/>
                    </a:cubicBezTo>
                    <a:cubicBezTo>
                      <a:pt x="1656" y="697"/>
                      <a:pt x="1649" y="694"/>
                      <a:pt x="1641" y="694"/>
                    </a:cubicBezTo>
                    <a:cubicBezTo>
                      <a:pt x="1555" y="694"/>
                      <a:pt x="1295" y="1125"/>
                      <a:pt x="1295" y="1125"/>
                    </a:cubicBezTo>
                    <a:cubicBezTo>
                      <a:pt x="1330" y="929"/>
                      <a:pt x="1758" y="260"/>
                      <a:pt x="1616" y="233"/>
                    </a:cubicBezTo>
                    <a:cubicBezTo>
                      <a:pt x="1615" y="233"/>
                      <a:pt x="1613" y="233"/>
                      <a:pt x="1612" y="233"/>
                    </a:cubicBezTo>
                    <a:cubicBezTo>
                      <a:pt x="1524" y="233"/>
                      <a:pt x="1107" y="867"/>
                      <a:pt x="1107" y="867"/>
                    </a:cubicBezTo>
                    <a:cubicBezTo>
                      <a:pt x="1107" y="867"/>
                      <a:pt x="1205" y="590"/>
                      <a:pt x="1375" y="269"/>
                    </a:cubicBezTo>
                    <a:cubicBezTo>
                      <a:pt x="1500" y="28"/>
                      <a:pt x="1419" y="1"/>
                      <a:pt x="1419" y="1"/>
                    </a:cubicBezTo>
                    <a:cubicBezTo>
                      <a:pt x="1416" y="1"/>
                      <a:pt x="1413" y="1"/>
                      <a:pt x="1410" y="1"/>
                    </a:cubicBezTo>
                    <a:close/>
                  </a:path>
                </a:pathLst>
              </a:custGeom>
              <a:solidFill>
                <a:srgbClr val="FFC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5466681" y="647375"/>
                <a:ext cx="17618" cy="22567"/>
              </a:xfrm>
              <a:custGeom>
                <a:avLst/>
                <a:gdLst/>
                <a:ahLst/>
                <a:cxnLst/>
                <a:rect l="l" t="t" r="r" b="b"/>
                <a:pathLst>
                  <a:path w="331" h="424" extrusionOk="0">
                    <a:moveTo>
                      <a:pt x="34" y="1"/>
                    </a:moveTo>
                    <a:cubicBezTo>
                      <a:pt x="23" y="1"/>
                      <a:pt x="12" y="2"/>
                      <a:pt x="0" y="4"/>
                    </a:cubicBezTo>
                    <a:cubicBezTo>
                      <a:pt x="36" y="40"/>
                      <a:pt x="63" y="66"/>
                      <a:pt x="90" y="102"/>
                    </a:cubicBezTo>
                    <a:cubicBezTo>
                      <a:pt x="116" y="138"/>
                      <a:pt x="143" y="164"/>
                      <a:pt x="161" y="200"/>
                    </a:cubicBezTo>
                    <a:cubicBezTo>
                      <a:pt x="188" y="227"/>
                      <a:pt x="206" y="263"/>
                      <a:pt x="223" y="298"/>
                    </a:cubicBezTo>
                    <a:cubicBezTo>
                      <a:pt x="241" y="343"/>
                      <a:pt x="259" y="379"/>
                      <a:pt x="286" y="423"/>
                    </a:cubicBezTo>
                    <a:cubicBezTo>
                      <a:pt x="330" y="334"/>
                      <a:pt x="313" y="227"/>
                      <a:pt x="259" y="138"/>
                    </a:cubicBezTo>
                    <a:cubicBezTo>
                      <a:pt x="204" y="59"/>
                      <a:pt x="121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5256555" y="714011"/>
                <a:ext cx="289025" cy="313761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5895" extrusionOk="0">
                    <a:moveTo>
                      <a:pt x="3342" y="1"/>
                    </a:moveTo>
                    <a:lnTo>
                      <a:pt x="2824" y="2383"/>
                    </a:lnTo>
                    <a:lnTo>
                      <a:pt x="1531" y="1161"/>
                    </a:lnTo>
                    <a:cubicBezTo>
                      <a:pt x="1365" y="1000"/>
                      <a:pt x="1170" y="930"/>
                      <a:pt x="980" y="930"/>
                    </a:cubicBezTo>
                    <a:cubicBezTo>
                      <a:pt x="474" y="930"/>
                      <a:pt x="0" y="1424"/>
                      <a:pt x="202" y="2008"/>
                    </a:cubicBezTo>
                    <a:cubicBezTo>
                      <a:pt x="1121" y="4684"/>
                      <a:pt x="2680" y="5894"/>
                      <a:pt x="3627" y="5894"/>
                    </a:cubicBezTo>
                    <a:cubicBezTo>
                      <a:pt x="3819" y="5894"/>
                      <a:pt x="3987" y="5844"/>
                      <a:pt x="4118" y="5746"/>
                    </a:cubicBezTo>
                    <a:cubicBezTo>
                      <a:pt x="4832" y="5229"/>
                      <a:pt x="5429" y="2427"/>
                      <a:pt x="5385" y="902"/>
                    </a:cubicBezTo>
                    <a:cubicBezTo>
                      <a:pt x="5376" y="688"/>
                      <a:pt x="5358" y="607"/>
                      <a:pt x="5358" y="607"/>
                    </a:cubicBezTo>
                    <a:lnTo>
                      <a:pt x="33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5127276" y="745838"/>
                <a:ext cx="330915" cy="409353"/>
              </a:xfrm>
              <a:custGeom>
                <a:avLst/>
                <a:gdLst/>
                <a:ahLst/>
                <a:cxnLst/>
                <a:rect l="l" t="t" r="r" b="b"/>
                <a:pathLst>
                  <a:path w="6217" h="7691" extrusionOk="0">
                    <a:moveTo>
                      <a:pt x="3772" y="1"/>
                    </a:moveTo>
                    <a:cubicBezTo>
                      <a:pt x="3406" y="74"/>
                      <a:pt x="2957" y="119"/>
                      <a:pt x="2554" y="119"/>
                    </a:cubicBezTo>
                    <a:cubicBezTo>
                      <a:pt x="2271" y="119"/>
                      <a:pt x="2010" y="97"/>
                      <a:pt x="1819" y="45"/>
                    </a:cubicBezTo>
                    <a:cubicBezTo>
                      <a:pt x="1812" y="45"/>
                      <a:pt x="1805" y="44"/>
                      <a:pt x="1798" y="44"/>
                    </a:cubicBezTo>
                    <a:cubicBezTo>
                      <a:pt x="834" y="44"/>
                      <a:pt x="0" y="4940"/>
                      <a:pt x="195" y="7075"/>
                    </a:cubicBezTo>
                    <a:cubicBezTo>
                      <a:pt x="213" y="7235"/>
                      <a:pt x="240" y="7396"/>
                      <a:pt x="311" y="7539"/>
                    </a:cubicBezTo>
                    <a:cubicBezTo>
                      <a:pt x="2015" y="7673"/>
                      <a:pt x="3737" y="7601"/>
                      <a:pt x="5450" y="7690"/>
                    </a:cubicBezTo>
                    <a:cubicBezTo>
                      <a:pt x="6217" y="6495"/>
                      <a:pt x="4450" y="1749"/>
                      <a:pt x="37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5326597" y="752917"/>
                <a:ext cx="45190" cy="111187"/>
              </a:xfrm>
              <a:custGeom>
                <a:avLst/>
                <a:gdLst/>
                <a:ahLst/>
                <a:cxnLst/>
                <a:rect l="l" t="t" r="r" b="b"/>
                <a:pathLst>
                  <a:path w="849" h="2089" extrusionOk="0">
                    <a:moveTo>
                      <a:pt x="29" y="1"/>
                    </a:moveTo>
                    <a:cubicBezTo>
                      <a:pt x="29" y="1"/>
                      <a:pt x="28" y="1"/>
                      <a:pt x="27" y="1"/>
                    </a:cubicBezTo>
                    <a:cubicBezTo>
                      <a:pt x="1" y="10"/>
                      <a:pt x="242" y="456"/>
                      <a:pt x="456" y="1036"/>
                    </a:cubicBezTo>
                    <a:cubicBezTo>
                      <a:pt x="668" y="1602"/>
                      <a:pt x="784" y="2089"/>
                      <a:pt x="812" y="2089"/>
                    </a:cubicBezTo>
                    <a:cubicBezTo>
                      <a:pt x="812" y="2089"/>
                      <a:pt x="812" y="2089"/>
                      <a:pt x="812" y="2089"/>
                    </a:cubicBezTo>
                    <a:cubicBezTo>
                      <a:pt x="848" y="2089"/>
                      <a:pt x="777" y="1580"/>
                      <a:pt x="554" y="1000"/>
                    </a:cubicBezTo>
                    <a:cubicBezTo>
                      <a:pt x="335" y="424"/>
                      <a:pt x="65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5399247" y="782882"/>
                <a:ext cx="157713" cy="138704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2606" extrusionOk="0">
                    <a:moveTo>
                      <a:pt x="1517" y="0"/>
                    </a:moveTo>
                    <a:cubicBezTo>
                      <a:pt x="1517" y="0"/>
                      <a:pt x="1205" y="384"/>
                      <a:pt x="1053" y="518"/>
                    </a:cubicBezTo>
                    <a:cubicBezTo>
                      <a:pt x="1009" y="553"/>
                      <a:pt x="821" y="714"/>
                      <a:pt x="688" y="821"/>
                    </a:cubicBezTo>
                    <a:cubicBezTo>
                      <a:pt x="464" y="991"/>
                      <a:pt x="233" y="1160"/>
                      <a:pt x="1" y="1312"/>
                    </a:cubicBezTo>
                    <a:cubicBezTo>
                      <a:pt x="241" y="1820"/>
                      <a:pt x="384" y="2070"/>
                      <a:pt x="554" y="2605"/>
                    </a:cubicBezTo>
                    <a:cubicBezTo>
                      <a:pt x="848" y="2320"/>
                      <a:pt x="1134" y="2025"/>
                      <a:pt x="1428" y="1758"/>
                    </a:cubicBezTo>
                    <a:cubicBezTo>
                      <a:pt x="1910" y="1383"/>
                      <a:pt x="2534" y="1258"/>
                      <a:pt x="2570" y="1151"/>
                    </a:cubicBezTo>
                    <a:cubicBezTo>
                      <a:pt x="2580" y="1118"/>
                      <a:pt x="2538" y="1106"/>
                      <a:pt x="2474" y="1106"/>
                    </a:cubicBezTo>
                    <a:cubicBezTo>
                      <a:pt x="2314" y="1106"/>
                      <a:pt x="2017" y="1178"/>
                      <a:pt x="2017" y="1178"/>
                    </a:cubicBezTo>
                    <a:cubicBezTo>
                      <a:pt x="2177" y="1062"/>
                      <a:pt x="2962" y="910"/>
                      <a:pt x="2882" y="785"/>
                    </a:cubicBezTo>
                    <a:cubicBezTo>
                      <a:pt x="2874" y="772"/>
                      <a:pt x="2839" y="766"/>
                      <a:pt x="2788" y="766"/>
                    </a:cubicBezTo>
                    <a:cubicBezTo>
                      <a:pt x="2573" y="766"/>
                      <a:pt x="2070" y="866"/>
                      <a:pt x="2070" y="866"/>
                    </a:cubicBezTo>
                    <a:cubicBezTo>
                      <a:pt x="2070" y="866"/>
                      <a:pt x="2338" y="741"/>
                      <a:pt x="2695" y="643"/>
                    </a:cubicBezTo>
                    <a:cubicBezTo>
                      <a:pt x="2953" y="562"/>
                      <a:pt x="2909" y="482"/>
                      <a:pt x="2909" y="482"/>
                    </a:cubicBezTo>
                    <a:cubicBezTo>
                      <a:pt x="2888" y="452"/>
                      <a:pt x="2835" y="440"/>
                      <a:pt x="2764" y="440"/>
                    </a:cubicBezTo>
                    <a:cubicBezTo>
                      <a:pt x="2498" y="440"/>
                      <a:pt x="1981" y="607"/>
                      <a:pt x="1981" y="607"/>
                    </a:cubicBezTo>
                    <a:cubicBezTo>
                      <a:pt x="1981" y="607"/>
                      <a:pt x="2168" y="500"/>
                      <a:pt x="2311" y="446"/>
                    </a:cubicBezTo>
                    <a:cubicBezTo>
                      <a:pt x="2463" y="402"/>
                      <a:pt x="2623" y="250"/>
                      <a:pt x="2570" y="206"/>
                    </a:cubicBezTo>
                    <a:cubicBezTo>
                      <a:pt x="2556" y="193"/>
                      <a:pt x="2533" y="188"/>
                      <a:pt x="2503" y="188"/>
                    </a:cubicBezTo>
                    <a:cubicBezTo>
                      <a:pt x="2249" y="188"/>
                      <a:pt x="1481" y="571"/>
                      <a:pt x="1481" y="571"/>
                    </a:cubicBezTo>
                    <a:cubicBezTo>
                      <a:pt x="1481" y="571"/>
                      <a:pt x="1475" y="575"/>
                      <a:pt x="1467" y="575"/>
                    </a:cubicBezTo>
                    <a:cubicBezTo>
                      <a:pt x="1446" y="575"/>
                      <a:pt x="1421" y="546"/>
                      <a:pt x="1526" y="330"/>
                    </a:cubicBezTo>
                    <a:cubicBezTo>
                      <a:pt x="1669" y="36"/>
                      <a:pt x="1517" y="0"/>
                      <a:pt x="1517" y="0"/>
                    </a:cubicBezTo>
                    <a:close/>
                  </a:path>
                </a:pathLst>
              </a:custGeom>
              <a:solidFill>
                <a:srgbClr val="FFC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8"/>
              <p:cNvSpPr/>
              <p:nvPr/>
            </p:nvSpPr>
            <p:spPr>
              <a:xfrm>
                <a:off x="5108168" y="747701"/>
                <a:ext cx="348640" cy="329197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6185" extrusionOk="0">
                    <a:moveTo>
                      <a:pt x="1941" y="0"/>
                    </a:moveTo>
                    <a:cubicBezTo>
                      <a:pt x="1783" y="0"/>
                      <a:pt x="1622" y="99"/>
                      <a:pt x="1491" y="331"/>
                    </a:cubicBezTo>
                    <a:cubicBezTo>
                      <a:pt x="1" y="2999"/>
                      <a:pt x="1036" y="6005"/>
                      <a:pt x="1990" y="6175"/>
                    </a:cubicBezTo>
                    <a:cubicBezTo>
                      <a:pt x="2032" y="6181"/>
                      <a:pt x="2077" y="6185"/>
                      <a:pt x="2125" y="6185"/>
                    </a:cubicBezTo>
                    <a:cubicBezTo>
                      <a:pt x="3086" y="6185"/>
                      <a:pt x="5342" y="4873"/>
                      <a:pt x="6353" y="3828"/>
                    </a:cubicBezTo>
                    <a:cubicBezTo>
                      <a:pt x="6504" y="3677"/>
                      <a:pt x="6549" y="3605"/>
                      <a:pt x="6549" y="3605"/>
                    </a:cubicBezTo>
                    <a:lnTo>
                      <a:pt x="5594" y="1741"/>
                    </a:lnTo>
                    <a:lnTo>
                      <a:pt x="2990" y="3543"/>
                    </a:lnTo>
                    <a:lnTo>
                      <a:pt x="2624" y="1054"/>
                    </a:lnTo>
                    <a:cubicBezTo>
                      <a:pt x="2624" y="472"/>
                      <a:pt x="2288" y="0"/>
                      <a:pt x="19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8"/>
              <p:cNvSpPr/>
              <p:nvPr/>
            </p:nvSpPr>
            <p:spPr>
              <a:xfrm>
                <a:off x="5238779" y="927117"/>
                <a:ext cx="25709" cy="40557"/>
              </a:xfrm>
              <a:custGeom>
                <a:avLst/>
                <a:gdLst/>
                <a:ahLst/>
                <a:cxnLst/>
                <a:rect l="l" t="t" r="r" b="b"/>
                <a:pathLst>
                  <a:path w="483" h="762" extrusionOk="0">
                    <a:moveTo>
                      <a:pt x="450" y="1"/>
                    </a:moveTo>
                    <a:cubicBezTo>
                      <a:pt x="412" y="1"/>
                      <a:pt x="279" y="139"/>
                      <a:pt x="170" y="341"/>
                    </a:cubicBezTo>
                    <a:cubicBezTo>
                      <a:pt x="45" y="555"/>
                      <a:pt x="0" y="752"/>
                      <a:pt x="36" y="761"/>
                    </a:cubicBezTo>
                    <a:cubicBezTo>
                      <a:pt x="37" y="761"/>
                      <a:pt x="39" y="762"/>
                      <a:pt x="40" y="762"/>
                    </a:cubicBezTo>
                    <a:cubicBezTo>
                      <a:pt x="72" y="762"/>
                      <a:pt x="166" y="599"/>
                      <a:pt x="277" y="395"/>
                    </a:cubicBezTo>
                    <a:cubicBezTo>
                      <a:pt x="384" y="190"/>
                      <a:pt x="482" y="20"/>
                      <a:pt x="455" y="2"/>
                    </a:cubicBezTo>
                    <a:cubicBezTo>
                      <a:pt x="454" y="1"/>
                      <a:pt x="452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8"/>
              <p:cNvSpPr/>
              <p:nvPr/>
            </p:nvSpPr>
            <p:spPr>
              <a:xfrm>
                <a:off x="5265337" y="924350"/>
                <a:ext cx="8144" cy="3619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680" extrusionOk="0">
                    <a:moveTo>
                      <a:pt x="81" y="1"/>
                    </a:moveTo>
                    <a:cubicBezTo>
                      <a:pt x="45" y="1"/>
                      <a:pt x="28" y="152"/>
                      <a:pt x="19" y="340"/>
                    </a:cubicBezTo>
                    <a:cubicBezTo>
                      <a:pt x="10" y="518"/>
                      <a:pt x="1" y="670"/>
                      <a:pt x="37" y="679"/>
                    </a:cubicBezTo>
                    <a:cubicBezTo>
                      <a:pt x="38" y="679"/>
                      <a:pt x="39" y="679"/>
                      <a:pt x="40" y="679"/>
                    </a:cubicBezTo>
                    <a:cubicBezTo>
                      <a:pt x="75" y="679"/>
                      <a:pt x="126" y="531"/>
                      <a:pt x="144" y="349"/>
                    </a:cubicBezTo>
                    <a:cubicBezTo>
                      <a:pt x="153" y="152"/>
                      <a:pt x="108" y="1"/>
                      <a:pt x="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8"/>
              <p:cNvSpPr/>
              <p:nvPr/>
            </p:nvSpPr>
            <p:spPr>
              <a:xfrm>
                <a:off x="5159476" y="994126"/>
                <a:ext cx="192364" cy="89737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1686" extrusionOk="0">
                    <a:moveTo>
                      <a:pt x="11" y="0"/>
                    </a:moveTo>
                    <a:cubicBezTo>
                      <a:pt x="11" y="0"/>
                      <a:pt x="10" y="1"/>
                      <a:pt x="9" y="1"/>
                    </a:cubicBezTo>
                    <a:cubicBezTo>
                      <a:pt x="0" y="1"/>
                      <a:pt x="18" y="64"/>
                      <a:pt x="45" y="171"/>
                    </a:cubicBezTo>
                    <a:cubicBezTo>
                      <a:pt x="81" y="278"/>
                      <a:pt x="134" y="438"/>
                      <a:pt x="215" y="626"/>
                    </a:cubicBezTo>
                    <a:cubicBezTo>
                      <a:pt x="304" y="804"/>
                      <a:pt x="438" y="1027"/>
                      <a:pt x="643" y="1206"/>
                    </a:cubicBezTo>
                    <a:cubicBezTo>
                      <a:pt x="848" y="1393"/>
                      <a:pt x="1125" y="1536"/>
                      <a:pt x="1437" y="1616"/>
                    </a:cubicBezTo>
                    <a:cubicBezTo>
                      <a:pt x="1629" y="1667"/>
                      <a:pt x="1821" y="1685"/>
                      <a:pt x="2005" y="1685"/>
                    </a:cubicBezTo>
                    <a:cubicBezTo>
                      <a:pt x="2110" y="1685"/>
                      <a:pt x="2213" y="1679"/>
                      <a:pt x="2311" y="1669"/>
                    </a:cubicBezTo>
                    <a:cubicBezTo>
                      <a:pt x="2588" y="1634"/>
                      <a:pt x="2820" y="1571"/>
                      <a:pt x="3016" y="1500"/>
                    </a:cubicBezTo>
                    <a:cubicBezTo>
                      <a:pt x="3399" y="1357"/>
                      <a:pt x="3613" y="1223"/>
                      <a:pt x="3605" y="1214"/>
                    </a:cubicBezTo>
                    <a:cubicBezTo>
                      <a:pt x="3604" y="1213"/>
                      <a:pt x="3602" y="1212"/>
                      <a:pt x="3599" y="1212"/>
                    </a:cubicBezTo>
                    <a:cubicBezTo>
                      <a:pt x="3561" y="1212"/>
                      <a:pt x="3336" y="1312"/>
                      <a:pt x="2989" y="1420"/>
                    </a:cubicBezTo>
                    <a:cubicBezTo>
                      <a:pt x="2793" y="1473"/>
                      <a:pt x="2561" y="1527"/>
                      <a:pt x="2302" y="1553"/>
                    </a:cubicBezTo>
                    <a:cubicBezTo>
                      <a:pt x="2219" y="1562"/>
                      <a:pt x="2132" y="1567"/>
                      <a:pt x="2044" y="1567"/>
                    </a:cubicBezTo>
                    <a:cubicBezTo>
                      <a:pt x="1858" y="1567"/>
                      <a:pt x="1663" y="1545"/>
                      <a:pt x="1464" y="1491"/>
                    </a:cubicBezTo>
                    <a:cubicBezTo>
                      <a:pt x="1178" y="1420"/>
                      <a:pt x="919" y="1286"/>
                      <a:pt x="723" y="1116"/>
                    </a:cubicBezTo>
                    <a:cubicBezTo>
                      <a:pt x="518" y="956"/>
                      <a:pt x="393" y="759"/>
                      <a:pt x="295" y="581"/>
                    </a:cubicBezTo>
                    <a:cubicBezTo>
                      <a:pt x="206" y="412"/>
                      <a:pt x="143" y="260"/>
                      <a:pt x="90" y="153"/>
                    </a:cubicBezTo>
                    <a:cubicBezTo>
                      <a:pt x="48" y="61"/>
                      <a:pt x="22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8"/>
              <p:cNvSpPr/>
              <p:nvPr/>
            </p:nvSpPr>
            <p:spPr>
              <a:xfrm>
                <a:off x="5499414" y="974220"/>
                <a:ext cx="61797" cy="4183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86" extrusionOk="0">
                    <a:moveTo>
                      <a:pt x="358" y="99"/>
                    </a:moveTo>
                    <a:cubicBezTo>
                      <a:pt x="420" y="99"/>
                      <a:pt x="483" y="116"/>
                      <a:pt x="545" y="134"/>
                    </a:cubicBezTo>
                    <a:cubicBezTo>
                      <a:pt x="652" y="161"/>
                      <a:pt x="741" y="188"/>
                      <a:pt x="822" y="215"/>
                    </a:cubicBezTo>
                    <a:cubicBezTo>
                      <a:pt x="884" y="232"/>
                      <a:pt x="920" y="232"/>
                      <a:pt x="929" y="232"/>
                    </a:cubicBezTo>
                    <a:cubicBezTo>
                      <a:pt x="921" y="241"/>
                      <a:pt x="957" y="413"/>
                      <a:pt x="1032" y="668"/>
                    </a:cubicBezTo>
                    <a:lnTo>
                      <a:pt x="1032" y="668"/>
                    </a:lnTo>
                    <a:cubicBezTo>
                      <a:pt x="830" y="613"/>
                      <a:pt x="584" y="530"/>
                      <a:pt x="331" y="420"/>
                    </a:cubicBezTo>
                    <a:cubicBezTo>
                      <a:pt x="242" y="384"/>
                      <a:pt x="170" y="348"/>
                      <a:pt x="144" y="286"/>
                    </a:cubicBezTo>
                    <a:cubicBezTo>
                      <a:pt x="108" y="224"/>
                      <a:pt x="117" y="161"/>
                      <a:pt x="162" y="125"/>
                    </a:cubicBezTo>
                    <a:cubicBezTo>
                      <a:pt x="188" y="108"/>
                      <a:pt x="215" y="99"/>
                      <a:pt x="251" y="99"/>
                    </a:cubicBezTo>
                    <a:close/>
                    <a:moveTo>
                      <a:pt x="242" y="1"/>
                    </a:moveTo>
                    <a:cubicBezTo>
                      <a:pt x="197" y="1"/>
                      <a:pt x="144" y="9"/>
                      <a:pt x="108" y="45"/>
                    </a:cubicBezTo>
                    <a:cubicBezTo>
                      <a:pt x="63" y="72"/>
                      <a:pt x="28" y="116"/>
                      <a:pt x="19" y="179"/>
                    </a:cubicBezTo>
                    <a:cubicBezTo>
                      <a:pt x="1" y="232"/>
                      <a:pt x="19" y="295"/>
                      <a:pt x="46" y="340"/>
                    </a:cubicBezTo>
                    <a:cubicBezTo>
                      <a:pt x="99" y="438"/>
                      <a:pt x="197" y="491"/>
                      <a:pt x="286" y="527"/>
                    </a:cubicBezTo>
                    <a:cubicBezTo>
                      <a:pt x="581" y="652"/>
                      <a:pt x="857" y="732"/>
                      <a:pt x="1089" y="768"/>
                    </a:cubicBezTo>
                    <a:lnTo>
                      <a:pt x="1161" y="786"/>
                    </a:lnTo>
                    <a:lnTo>
                      <a:pt x="1143" y="714"/>
                    </a:lnTo>
                    <a:cubicBezTo>
                      <a:pt x="1023" y="416"/>
                      <a:pt x="945" y="231"/>
                      <a:pt x="930" y="231"/>
                    </a:cubicBezTo>
                    <a:cubicBezTo>
                      <a:pt x="930" y="231"/>
                      <a:pt x="930" y="231"/>
                      <a:pt x="929" y="232"/>
                    </a:cubicBezTo>
                    <a:lnTo>
                      <a:pt x="929" y="232"/>
                    </a:lnTo>
                    <a:cubicBezTo>
                      <a:pt x="935" y="222"/>
                      <a:pt x="900" y="205"/>
                      <a:pt x="840" y="170"/>
                    </a:cubicBezTo>
                    <a:cubicBezTo>
                      <a:pt x="777" y="143"/>
                      <a:pt x="688" y="99"/>
                      <a:pt x="563" y="54"/>
                    </a:cubicBezTo>
                    <a:cubicBezTo>
                      <a:pt x="509" y="36"/>
                      <a:pt x="438" y="9"/>
                      <a:pt x="358" y="9"/>
                    </a:cubicBezTo>
                    <a:cubicBezTo>
                      <a:pt x="322" y="9"/>
                      <a:pt x="295" y="1"/>
                      <a:pt x="2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8"/>
              <p:cNvSpPr/>
              <p:nvPr/>
            </p:nvSpPr>
            <p:spPr>
              <a:xfrm>
                <a:off x="5820883" y="974220"/>
                <a:ext cx="61797" cy="4183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86" extrusionOk="0">
                    <a:moveTo>
                      <a:pt x="906" y="100"/>
                    </a:moveTo>
                    <a:cubicBezTo>
                      <a:pt x="942" y="100"/>
                      <a:pt x="975" y="106"/>
                      <a:pt x="1000" y="125"/>
                    </a:cubicBezTo>
                    <a:cubicBezTo>
                      <a:pt x="1044" y="161"/>
                      <a:pt x="1062" y="224"/>
                      <a:pt x="1026" y="286"/>
                    </a:cubicBezTo>
                    <a:cubicBezTo>
                      <a:pt x="991" y="348"/>
                      <a:pt x="919" y="384"/>
                      <a:pt x="830" y="420"/>
                    </a:cubicBezTo>
                    <a:cubicBezTo>
                      <a:pt x="581" y="532"/>
                      <a:pt x="332" y="616"/>
                      <a:pt x="129" y="670"/>
                    </a:cubicBezTo>
                    <a:lnTo>
                      <a:pt x="129" y="670"/>
                    </a:lnTo>
                    <a:cubicBezTo>
                      <a:pt x="204" y="418"/>
                      <a:pt x="248" y="246"/>
                      <a:pt x="233" y="233"/>
                    </a:cubicBezTo>
                    <a:lnTo>
                      <a:pt x="233" y="233"/>
                    </a:lnTo>
                    <a:cubicBezTo>
                      <a:pt x="234" y="233"/>
                      <a:pt x="236" y="234"/>
                      <a:pt x="238" y="234"/>
                    </a:cubicBezTo>
                    <a:cubicBezTo>
                      <a:pt x="267" y="234"/>
                      <a:pt x="405" y="192"/>
                      <a:pt x="625" y="143"/>
                    </a:cubicBezTo>
                    <a:cubicBezTo>
                      <a:pt x="678" y="125"/>
                      <a:pt x="750" y="116"/>
                      <a:pt x="812" y="108"/>
                    </a:cubicBezTo>
                    <a:cubicBezTo>
                      <a:pt x="844" y="104"/>
                      <a:pt x="876" y="100"/>
                      <a:pt x="906" y="100"/>
                    </a:cubicBezTo>
                    <a:close/>
                    <a:moveTo>
                      <a:pt x="919" y="1"/>
                    </a:moveTo>
                    <a:cubicBezTo>
                      <a:pt x="875" y="1"/>
                      <a:pt x="839" y="9"/>
                      <a:pt x="803" y="9"/>
                    </a:cubicBezTo>
                    <a:cubicBezTo>
                      <a:pt x="723" y="27"/>
                      <a:pt x="661" y="45"/>
                      <a:pt x="598" y="63"/>
                    </a:cubicBezTo>
                    <a:cubicBezTo>
                      <a:pt x="366" y="143"/>
                      <a:pt x="232" y="215"/>
                      <a:pt x="232" y="232"/>
                    </a:cubicBezTo>
                    <a:cubicBezTo>
                      <a:pt x="232" y="232"/>
                      <a:pt x="232" y="231"/>
                      <a:pt x="231" y="231"/>
                    </a:cubicBezTo>
                    <a:cubicBezTo>
                      <a:pt x="216" y="231"/>
                      <a:pt x="138" y="416"/>
                      <a:pt x="27" y="714"/>
                    </a:cubicBezTo>
                    <a:lnTo>
                      <a:pt x="0" y="786"/>
                    </a:lnTo>
                    <a:lnTo>
                      <a:pt x="72" y="768"/>
                    </a:lnTo>
                    <a:cubicBezTo>
                      <a:pt x="304" y="732"/>
                      <a:pt x="589" y="652"/>
                      <a:pt x="875" y="527"/>
                    </a:cubicBezTo>
                    <a:cubicBezTo>
                      <a:pt x="964" y="491"/>
                      <a:pt x="1062" y="438"/>
                      <a:pt x="1116" y="340"/>
                    </a:cubicBezTo>
                    <a:cubicBezTo>
                      <a:pt x="1142" y="295"/>
                      <a:pt x="1160" y="232"/>
                      <a:pt x="1151" y="179"/>
                    </a:cubicBezTo>
                    <a:cubicBezTo>
                      <a:pt x="1142" y="125"/>
                      <a:pt x="1107" y="72"/>
                      <a:pt x="1062" y="45"/>
                    </a:cubicBezTo>
                    <a:cubicBezTo>
                      <a:pt x="1017" y="9"/>
                      <a:pt x="964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8"/>
              <p:cNvSpPr/>
              <p:nvPr/>
            </p:nvSpPr>
            <p:spPr>
              <a:xfrm>
                <a:off x="5549763" y="959477"/>
                <a:ext cx="287322" cy="17197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3231" extrusionOk="0">
                    <a:moveTo>
                      <a:pt x="1" y="1"/>
                    </a:moveTo>
                    <a:lnTo>
                      <a:pt x="1" y="1972"/>
                    </a:lnTo>
                    <a:cubicBezTo>
                      <a:pt x="1" y="2668"/>
                      <a:pt x="563" y="3230"/>
                      <a:pt x="1258" y="3230"/>
                    </a:cubicBezTo>
                    <a:lnTo>
                      <a:pt x="4140" y="3230"/>
                    </a:lnTo>
                    <a:cubicBezTo>
                      <a:pt x="4836" y="3230"/>
                      <a:pt x="5398" y="2668"/>
                      <a:pt x="5398" y="1972"/>
                    </a:cubicBezTo>
                    <a:lnTo>
                      <a:pt x="539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8"/>
              <p:cNvSpPr/>
              <p:nvPr/>
            </p:nvSpPr>
            <p:spPr>
              <a:xfrm>
                <a:off x="5547368" y="957135"/>
                <a:ext cx="291154" cy="5748"/>
              </a:xfrm>
              <a:custGeom>
                <a:avLst/>
                <a:gdLst/>
                <a:ahLst/>
                <a:cxnLst/>
                <a:rect l="l" t="t" r="r" b="b"/>
                <a:pathLst>
                  <a:path w="5470" h="108" extrusionOk="0">
                    <a:moveTo>
                      <a:pt x="1" y="0"/>
                    </a:moveTo>
                    <a:lnTo>
                      <a:pt x="1" y="107"/>
                    </a:lnTo>
                    <a:lnTo>
                      <a:pt x="5470" y="107"/>
                    </a:lnTo>
                    <a:lnTo>
                      <a:pt x="5470" y="0"/>
                    </a:lnTo>
                    <a:close/>
                  </a:path>
                </a:pathLst>
              </a:custGeom>
              <a:solidFill>
                <a:srgbClr val="826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8"/>
              <p:cNvSpPr/>
              <p:nvPr/>
            </p:nvSpPr>
            <p:spPr>
              <a:xfrm>
                <a:off x="5611023" y="684099"/>
                <a:ext cx="43753" cy="25617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4813" extrusionOk="0">
                    <a:moveTo>
                      <a:pt x="99" y="1"/>
                    </a:moveTo>
                    <a:lnTo>
                      <a:pt x="99" y="1"/>
                    </a:lnTo>
                    <a:cubicBezTo>
                      <a:pt x="90" y="1"/>
                      <a:pt x="63" y="72"/>
                      <a:pt x="45" y="206"/>
                    </a:cubicBezTo>
                    <a:cubicBezTo>
                      <a:pt x="18" y="340"/>
                      <a:pt x="9" y="545"/>
                      <a:pt x="36" y="786"/>
                    </a:cubicBezTo>
                    <a:cubicBezTo>
                      <a:pt x="72" y="1036"/>
                      <a:pt x="143" y="1330"/>
                      <a:pt x="304" y="1615"/>
                    </a:cubicBezTo>
                    <a:cubicBezTo>
                      <a:pt x="384" y="1758"/>
                      <a:pt x="473" y="1901"/>
                      <a:pt x="553" y="2053"/>
                    </a:cubicBezTo>
                    <a:cubicBezTo>
                      <a:pt x="634" y="2204"/>
                      <a:pt x="696" y="2365"/>
                      <a:pt x="669" y="2534"/>
                    </a:cubicBezTo>
                    <a:cubicBezTo>
                      <a:pt x="652" y="2704"/>
                      <a:pt x="545" y="2838"/>
                      <a:pt x="429" y="2963"/>
                    </a:cubicBezTo>
                    <a:cubicBezTo>
                      <a:pt x="366" y="3034"/>
                      <a:pt x="313" y="3096"/>
                      <a:pt x="259" y="3168"/>
                    </a:cubicBezTo>
                    <a:cubicBezTo>
                      <a:pt x="206" y="3239"/>
                      <a:pt x="161" y="3310"/>
                      <a:pt x="125" y="3391"/>
                    </a:cubicBezTo>
                    <a:cubicBezTo>
                      <a:pt x="0" y="3712"/>
                      <a:pt x="54" y="4033"/>
                      <a:pt x="152" y="4265"/>
                    </a:cubicBezTo>
                    <a:cubicBezTo>
                      <a:pt x="197" y="4381"/>
                      <a:pt x="268" y="4479"/>
                      <a:pt x="330" y="4550"/>
                    </a:cubicBezTo>
                    <a:cubicBezTo>
                      <a:pt x="393" y="4631"/>
                      <a:pt x="455" y="4684"/>
                      <a:pt x="518" y="4720"/>
                    </a:cubicBezTo>
                    <a:cubicBezTo>
                      <a:pt x="545" y="4738"/>
                      <a:pt x="571" y="4756"/>
                      <a:pt x="598" y="4774"/>
                    </a:cubicBezTo>
                    <a:cubicBezTo>
                      <a:pt x="616" y="4782"/>
                      <a:pt x="643" y="4791"/>
                      <a:pt x="661" y="4800"/>
                    </a:cubicBezTo>
                    <a:cubicBezTo>
                      <a:pt x="686" y="4807"/>
                      <a:pt x="702" y="4813"/>
                      <a:pt x="709" y="4813"/>
                    </a:cubicBezTo>
                    <a:cubicBezTo>
                      <a:pt x="713" y="4813"/>
                      <a:pt x="714" y="4812"/>
                      <a:pt x="714" y="4809"/>
                    </a:cubicBezTo>
                    <a:cubicBezTo>
                      <a:pt x="714" y="4809"/>
                      <a:pt x="696" y="4791"/>
                      <a:pt x="669" y="4774"/>
                    </a:cubicBezTo>
                    <a:cubicBezTo>
                      <a:pt x="652" y="4765"/>
                      <a:pt x="634" y="4756"/>
                      <a:pt x="616" y="4738"/>
                    </a:cubicBezTo>
                    <a:cubicBezTo>
                      <a:pt x="598" y="4720"/>
                      <a:pt x="571" y="4702"/>
                      <a:pt x="545" y="4684"/>
                    </a:cubicBezTo>
                    <a:cubicBezTo>
                      <a:pt x="491" y="4640"/>
                      <a:pt x="438" y="4586"/>
                      <a:pt x="384" y="4506"/>
                    </a:cubicBezTo>
                    <a:cubicBezTo>
                      <a:pt x="330" y="4435"/>
                      <a:pt x="268" y="4345"/>
                      <a:pt x="232" y="4229"/>
                    </a:cubicBezTo>
                    <a:cubicBezTo>
                      <a:pt x="152" y="4015"/>
                      <a:pt x="116" y="3721"/>
                      <a:pt x="232" y="3435"/>
                    </a:cubicBezTo>
                    <a:cubicBezTo>
                      <a:pt x="259" y="3364"/>
                      <a:pt x="304" y="3302"/>
                      <a:pt x="348" y="3239"/>
                    </a:cubicBezTo>
                    <a:cubicBezTo>
                      <a:pt x="402" y="3177"/>
                      <a:pt x="455" y="3114"/>
                      <a:pt x="518" y="3043"/>
                    </a:cubicBezTo>
                    <a:cubicBezTo>
                      <a:pt x="571" y="2980"/>
                      <a:pt x="634" y="2909"/>
                      <a:pt x="687" y="2829"/>
                    </a:cubicBezTo>
                    <a:cubicBezTo>
                      <a:pt x="741" y="2748"/>
                      <a:pt x="785" y="2650"/>
                      <a:pt x="794" y="2552"/>
                    </a:cubicBezTo>
                    <a:cubicBezTo>
                      <a:pt x="821" y="2338"/>
                      <a:pt x="741" y="2151"/>
                      <a:pt x="661" y="1999"/>
                    </a:cubicBezTo>
                    <a:cubicBezTo>
                      <a:pt x="580" y="1839"/>
                      <a:pt x="482" y="1696"/>
                      <a:pt x="402" y="1562"/>
                    </a:cubicBezTo>
                    <a:cubicBezTo>
                      <a:pt x="250" y="1285"/>
                      <a:pt x="161" y="1009"/>
                      <a:pt x="125" y="777"/>
                    </a:cubicBezTo>
                    <a:cubicBezTo>
                      <a:pt x="45" y="304"/>
                      <a:pt x="116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8"/>
              <p:cNvSpPr/>
              <p:nvPr/>
            </p:nvSpPr>
            <p:spPr>
              <a:xfrm>
                <a:off x="5702195" y="704058"/>
                <a:ext cx="56049" cy="222268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4176" extrusionOk="0">
                    <a:moveTo>
                      <a:pt x="714" y="0"/>
                    </a:moveTo>
                    <a:cubicBezTo>
                      <a:pt x="714" y="0"/>
                      <a:pt x="678" y="54"/>
                      <a:pt x="660" y="179"/>
                    </a:cubicBezTo>
                    <a:cubicBezTo>
                      <a:pt x="643" y="295"/>
                      <a:pt x="643" y="473"/>
                      <a:pt x="687" y="678"/>
                    </a:cubicBezTo>
                    <a:cubicBezTo>
                      <a:pt x="732" y="884"/>
                      <a:pt x="821" y="1125"/>
                      <a:pt x="883" y="1383"/>
                    </a:cubicBezTo>
                    <a:cubicBezTo>
                      <a:pt x="910" y="1517"/>
                      <a:pt x="937" y="1651"/>
                      <a:pt x="937" y="1794"/>
                    </a:cubicBezTo>
                    <a:cubicBezTo>
                      <a:pt x="928" y="1829"/>
                      <a:pt x="928" y="1865"/>
                      <a:pt x="928" y="1901"/>
                    </a:cubicBezTo>
                    <a:cubicBezTo>
                      <a:pt x="919" y="1936"/>
                      <a:pt x="910" y="1972"/>
                      <a:pt x="901" y="2008"/>
                    </a:cubicBezTo>
                    <a:cubicBezTo>
                      <a:pt x="874" y="2070"/>
                      <a:pt x="857" y="2142"/>
                      <a:pt x="812" y="2204"/>
                    </a:cubicBezTo>
                    <a:cubicBezTo>
                      <a:pt x="643" y="2454"/>
                      <a:pt x="375" y="2614"/>
                      <a:pt x="205" y="2855"/>
                    </a:cubicBezTo>
                    <a:cubicBezTo>
                      <a:pt x="27" y="3087"/>
                      <a:pt x="0" y="3373"/>
                      <a:pt x="27" y="3587"/>
                    </a:cubicBezTo>
                    <a:cubicBezTo>
                      <a:pt x="63" y="3801"/>
                      <a:pt x="152" y="3952"/>
                      <a:pt x="223" y="4051"/>
                    </a:cubicBezTo>
                    <a:cubicBezTo>
                      <a:pt x="295" y="4140"/>
                      <a:pt x="357" y="4175"/>
                      <a:pt x="357" y="4175"/>
                    </a:cubicBezTo>
                    <a:cubicBezTo>
                      <a:pt x="366" y="4167"/>
                      <a:pt x="321" y="4122"/>
                      <a:pt x="259" y="4024"/>
                    </a:cubicBezTo>
                    <a:cubicBezTo>
                      <a:pt x="205" y="3926"/>
                      <a:pt x="134" y="3774"/>
                      <a:pt x="116" y="3569"/>
                    </a:cubicBezTo>
                    <a:cubicBezTo>
                      <a:pt x="98" y="3373"/>
                      <a:pt x="134" y="3123"/>
                      <a:pt x="295" y="2918"/>
                    </a:cubicBezTo>
                    <a:cubicBezTo>
                      <a:pt x="375" y="2819"/>
                      <a:pt x="482" y="2721"/>
                      <a:pt x="589" y="2623"/>
                    </a:cubicBezTo>
                    <a:cubicBezTo>
                      <a:pt x="705" y="2525"/>
                      <a:pt x="821" y="2409"/>
                      <a:pt x="910" y="2266"/>
                    </a:cubicBezTo>
                    <a:cubicBezTo>
                      <a:pt x="964" y="2195"/>
                      <a:pt x="990" y="2115"/>
                      <a:pt x="1017" y="2043"/>
                    </a:cubicBezTo>
                    <a:cubicBezTo>
                      <a:pt x="1026" y="1999"/>
                      <a:pt x="1035" y="1963"/>
                      <a:pt x="1044" y="1918"/>
                    </a:cubicBezTo>
                    <a:cubicBezTo>
                      <a:pt x="1053" y="1883"/>
                      <a:pt x="1053" y="1838"/>
                      <a:pt x="1053" y="1803"/>
                    </a:cubicBezTo>
                    <a:cubicBezTo>
                      <a:pt x="1053" y="1642"/>
                      <a:pt x="1026" y="1490"/>
                      <a:pt x="990" y="1356"/>
                    </a:cubicBezTo>
                    <a:cubicBezTo>
                      <a:pt x="919" y="1089"/>
                      <a:pt x="830" y="857"/>
                      <a:pt x="776" y="661"/>
                    </a:cubicBezTo>
                    <a:cubicBezTo>
                      <a:pt x="723" y="455"/>
                      <a:pt x="705" y="295"/>
                      <a:pt x="714" y="179"/>
                    </a:cubicBezTo>
                    <a:cubicBezTo>
                      <a:pt x="714" y="63"/>
                      <a:pt x="732" y="0"/>
                      <a:pt x="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8"/>
              <p:cNvSpPr/>
              <p:nvPr/>
            </p:nvSpPr>
            <p:spPr>
              <a:xfrm>
                <a:off x="6108609" y="977999"/>
                <a:ext cx="196197" cy="39706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746" extrusionOk="0">
                    <a:moveTo>
                      <a:pt x="3069" y="1"/>
                    </a:moveTo>
                    <a:cubicBezTo>
                      <a:pt x="2820" y="10"/>
                      <a:pt x="2588" y="10"/>
                      <a:pt x="2365" y="10"/>
                    </a:cubicBezTo>
                    <a:cubicBezTo>
                      <a:pt x="1919" y="10"/>
                      <a:pt x="1517" y="19"/>
                      <a:pt x="1178" y="19"/>
                    </a:cubicBezTo>
                    <a:cubicBezTo>
                      <a:pt x="839" y="28"/>
                      <a:pt x="563" y="37"/>
                      <a:pt x="375" y="37"/>
                    </a:cubicBezTo>
                    <a:cubicBezTo>
                      <a:pt x="188" y="45"/>
                      <a:pt x="81" y="54"/>
                      <a:pt x="81" y="63"/>
                    </a:cubicBezTo>
                    <a:cubicBezTo>
                      <a:pt x="81" y="72"/>
                      <a:pt x="188" y="81"/>
                      <a:pt x="375" y="81"/>
                    </a:cubicBezTo>
                    <a:cubicBezTo>
                      <a:pt x="563" y="90"/>
                      <a:pt x="839" y="99"/>
                      <a:pt x="1178" y="99"/>
                    </a:cubicBezTo>
                    <a:cubicBezTo>
                      <a:pt x="1517" y="108"/>
                      <a:pt x="1919" y="108"/>
                      <a:pt x="2365" y="117"/>
                    </a:cubicBezTo>
                    <a:lnTo>
                      <a:pt x="3346" y="117"/>
                    </a:lnTo>
                    <a:cubicBezTo>
                      <a:pt x="3373" y="117"/>
                      <a:pt x="3400" y="117"/>
                      <a:pt x="3417" y="126"/>
                    </a:cubicBezTo>
                    <a:cubicBezTo>
                      <a:pt x="3524" y="153"/>
                      <a:pt x="3596" y="251"/>
                      <a:pt x="3542" y="331"/>
                    </a:cubicBezTo>
                    <a:cubicBezTo>
                      <a:pt x="3516" y="367"/>
                      <a:pt x="3471" y="402"/>
                      <a:pt x="3426" y="411"/>
                    </a:cubicBezTo>
                    <a:cubicBezTo>
                      <a:pt x="3400" y="420"/>
                      <a:pt x="3373" y="420"/>
                      <a:pt x="3346" y="420"/>
                    </a:cubicBezTo>
                    <a:lnTo>
                      <a:pt x="2882" y="420"/>
                    </a:lnTo>
                    <a:cubicBezTo>
                      <a:pt x="2632" y="420"/>
                      <a:pt x="2400" y="429"/>
                      <a:pt x="2177" y="429"/>
                    </a:cubicBezTo>
                    <a:cubicBezTo>
                      <a:pt x="1731" y="429"/>
                      <a:pt x="1330" y="438"/>
                      <a:pt x="991" y="438"/>
                    </a:cubicBezTo>
                    <a:cubicBezTo>
                      <a:pt x="902" y="438"/>
                      <a:pt x="812" y="474"/>
                      <a:pt x="741" y="500"/>
                    </a:cubicBezTo>
                    <a:cubicBezTo>
                      <a:pt x="679" y="536"/>
                      <a:pt x="607" y="572"/>
                      <a:pt x="554" y="599"/>
                    </a:cubicBezTo>
                    <a:cubicBezTo>
                      <a:pt x="448" y="656"/>
                      <a:pt x="342" y="698"/>
                      <a:pt x="263" y="698"/>
                    </a:cubicBezTo>
                    <a:cubicBezTo>
                      <a:pt x="256" y="698"/>
                      <a:pt x="248" y="697"/>
                      <a:pt x="242" y="697"/>
                    </a:cubicBezTo>
                    <a:cubicBezTo>
                      <a:pt x="161" y="670"/>
                      <a:pt x="108" y="616"/>
                      <a:pt x="63" y="590"/>
                    </a:cubicBezTo>
                    <a:cubicBezTo>
                      <a:pt x="34" y="568"/>
                      <a:pt x="10" y="552"/>
                      <a:pt x="3" y="552"/>
                    </a:cubicBezTo>
                    <a:cubicBezTo>
                      <a:pt x="1" y="552"/>
                      <a:pt x="1" y="552"/>
                      <a:pt x="1" y="554"/>
                    </a:cubicBezTo>
                    <a:cubicBezTo>
                      <a:pt x="1" y="554"/>
                      <a:pt x="18" y="572"/>
                      <a:pt x="45" y="608"/>
                    </a:cubicBezTo>
                    <a:cubicBezTo>
                      <a:pt x="63" y="625"/>
                      <a:pt x="90" y="652"/>
                      <a:pt x="117" y="670"/>
                    </a:cubicBezTo>
                    <a:cubicBezTo>
                      <a:pt x="152" y="697"/>
                      <a:pt x="179" y="723"/>
                      <a:pt x="233" y="741"/>
                    </a:cubicBezTo>
                    <a:cubicBezTo>
                      <a:pt x="249" y="744"/>
                      <a:pt x="266" y="745"/>
                      <a:pt x="282" y="745"/>
                    </a:cubicBezTo>
                    <a:cubicBezTo>
                      <a:pt x="375" y="745"/>
                      <a:pt x="475" y="706"/>
                      <a:pt x="581" y="661"/>
                    </a:cubicBezTo>
                    <a:cubicBezTo>
                      <a:pt x="643" y="634"/>
                      <a:pt x="705" y="599"/>
                      <a:pt x="777" y="572"/>
                    </a:cubicBezTo>
                    <a:cubicBezTo>
                      <a:pt x="848" y="545"/>
                      <a:pt x="911" y="518"/>
                      <a:pt x="991" y="518"/>
                    </a:cubicBezTo>
                    <a:cubicBezTo>
                      <a:pt x="1330" y="527"/>
                      <a:pt x="1731" y="527"/>
                      <a:pt x="2177" y="536"/>
                    </a:cubicBezTo>
                    <a:lnTo>
                      <a:pt x="3346" y="536"/>
                    </a:lnTo>
                    <a:cubicBezTo>
                      <a:pt x="3382" y="536"/>
                      <a:pt x="3417" y="536"/>
                      <a:pt x="3453" y="527"/>
                    </a:cubicBezTo>
                    <a:cubicBezTo>
                      <a:pt x="3524" y="509"/>
                      <a:pt x="3596" y="465"/>
                      <a:pt x="3640" y="384"/>
                    </a:cubicBezTo>
                    <a:cubicBezTo>
                      <a:pt x="3685" y="313"/>
                      <a:pt x="3685" y="215"/>
                      <a:pt x="3640" y="144"/>
                    </a:cubicBezTo>
                    <a:cubicBezTo>
                      <a:pt x="3596" y="72"/>
                      <a:pt x="3524" y="37"/>
                      <a:pt x="3453" y="19"/>
                    </a:cubicBezTo>
                    <a:cubicBezTo>
                      <a:pt x="3417" y="10"/>
                      <a:pt x="3373" y="1"/>
                      <a:pt x="3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8"/>
              <p:cNvSpPr/>
              <p:nvPr/>
            </p:nvSpPr>
            <p:spPr>
              <a:xfrm>
                <a:off x="5913013" y="974220"/>
                <a:ext cx="201839" cy="157227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2954" extrusionOk="0">
                    <a:moveTo>
                      <a:pt x="0" y="1"/>
                    </a:moveTo>
                    <a:lnTo>
                      <a:pt x="0" y="2115"/>
                    </a:lnTo>
                    <a:cubicBezTo>
                      <a:pt x="0" y="2579"/>
                      <a:pt x="384" y="2953"/>
                      <a:pt x="839" y="2953"/>
                    </a:cubicBezTo>
                    <a:lnTo>
                      <a:pt x="2953" y="2953"/>
                    </a:lnTo>
                    <a:cubicBezTo>
                      <a:pt x="3417" y="2953"/>
                      <a:pt x="3792" y="2579"/>
                      <a:pt x="3792" y="2115"/>
                    </a:cubicBezTo>
                    <a:lnTo>
                      <a:pt x="37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8"/>
              <p:cNvSpPr/>
              <p:nvPr/>
            </p:nvSpPr>
            <p:spPr>
              <a:xfrm>
                <a:off x="5911097" y="970920"/>
                <a:ext cx="206150" cy="8090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152" extrusionOk="0">
                    <a:moveTo>
                      <a:pt x="0" y="0"/>
                    </a:moveTo>
                    <a:lnTo>
                      <a:pt x="0" y="152"/>
                    </a:lnTo>
                    <a:lnTo>
                      <a:pt x="3872" y="152"/>
                    </a:lnTo>
                    <a:lnTo>
                      <a:pt x="3872" y="0"/>
                    </a:lnTo>
                    <a:close/>
                  </a:path>
                </a:pathLst>
              </a:custGeom>
              <a:solidFill>
                <a:srgbClr val="826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8"/>
              <p:cNvSpPr/>
              <p:nvPr/>
            </p:nvSpPr>
            <p:spPr>
              <a:xfrm>
                <a:off x="5971878" y="718801"/>
                <a:ext cx="61318" cy="209121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3929" extrusionOk="0">
                    <a:moveTo>
                      <a:pt x="598" y="0"/>
                    </a:moveTo>
                    <a:cubicBezTo>
                      <a:pt x="589" y="0"/>
                      <a:pt x="580" y="62"/>
                      <a:pt x="598" y="187"/>
                    </a:cubicBezTo>
                    <a:cubicBezTo>
                      <a:pt x="607" y="303"/>
                      <a:pt x="661" y="473"/>
                      <a:pt x="750" y="660"/>
                    </a:cubicBezTo>
                    <a:cubicBezTo>
                      <a:pt x="830" y="848"/>
                      <a:pt x="955" y="1071"/>
                      <a:pt x="1000" y="1329"/>
                    </a:cubicBezTo>
                    <a:cubicBezTo>
                      <a:pt x="1026" y="1454"/>
                      <a:pt x="1026" y="1597"/>
                      <a:pt x="1000" y="1731"/>
                    </a:cubicBezTo>
                    <a:cubicBezTo>
                      <a:pt x="964" y="1865"/>
                      <a:pt x="875" y="1980"/>
                      <a:pt x="750" y="2052"/>
                    </a:cubicBezTo>
                    <a:cubicBezTo>
                      <a:pt x="625" y="2132"/>
                      <a:pt x="464" y="2186"/>
                      <a:pt x="339" y="2293"/>
                    </a:cubicBezTo>
                    <a:cubicBezTo>
                      <a:pt x="223" y="2400"/>
                      <a:pt x="134" y="2534"/>
                      <a:pt x="81" y="2667"/>
                    </a:cubicBezTo>
                    <a:cubicBezTo>
                      <a:pt x="27" y="2801"/>
                      <a:pt x="0" y="2935"/>
                      <a:pt x="9" y="3069"/>
                    </a:cubicBezTo>
                    <a:cubicBezTo>
                      <a:pt x="9" y="3194"/>
                      <a:pt x="27" y="3310"/>
                      <a:pt x="63" y="3417"/>
                    </a:cubicBezTo>
                    <a:cubicBezTo>
                      <a:pt x="125" y="3622"/>
                      <a:pt x="241" y="3765"/>
                      <a:pt x="339" y="3836"/>
                    </a:cubicBezTo>
                    <a:cubicBezTo>
                      <a:pt x="384" y="3881"/>
                      <a:pt x="420" y="3898"/>
                      <a:pt x="446" y="3916"/>
                    </a:cubicBezTo>
                    <a:cubicBezTo>
                      <a:pt x="472" y="3923"/>
                      <a:pt x="484" y="3929"/>
                      <a:pt x="491" y="3929"/>
                    </a:cubicBezTo>
                    <a:cubicBezTo>
                      <a:pt x="495" y="3929"/>
                      <a:pt x="497" y="3928"/>
                      <a:pt x="500" y="3925"/>
                    </a:cubicBezTo>
                    <a:cubicBezTo>
                      <a:pt x="500" y="3925"/>
                      <a:pt x="482" y="3916"/>
                      <a:pt x="464" y="3890"/>
                    </a:cubicBezTo>
                    <a:cubicBezTo>
                      <a:pt x="438" y="3872"/>
                      <a:pt x="402" y="3845"/>
                      <a:pt x="366" y="3800"/>
                    </a:cubicBezTo>
                    <a:cubicBezTo>
                      <a:pt x="286" y="3720"/>
                      <a:pt x="197" y="3586"/>
                      <a:pt x="143" y="3390"/>
                    </a:cubicBezTo>
                    <a:cubicBezTo>
                      <a:pt x="116" y="3292"/>
                      <a:pt x="107" y="3185"/>
                      <a:pt x="107" y="3069"/>
                    </a:cubicBezTo>
                    <a:cubicBezTo>
                      <a:pt x="107" y="2953"/>
                      <a:pt x="134" y="2828"/>
                      <a:pt x="188" y="2703"/>
                    </a:cubicBezTo>
                    <a:cubicBezTo>
                      <a:pt x="232" y="2587"/>
                      <a:pt x="313" y="2471"/>
                      <a:pt x="420" y="2382"/>
                    </a:cubicBezTo>
                    <a:cubicBezTo>
                      <a:pt x="527" y="2293"/>
                      <a:pt x="669" y="2248"/>
                      <a:pt x="812" y="2159"/>
                    </a:cubicBezTo>
                    <a:cubicBezTo>
                      <a:pt x="964" y="2070"/>
                      <a:pt x="1071" y="1918"/>
                      <a:pt x="1116" y="1757"/>
                    </a:cubicBezTo>
                    <a:cubicBezTo>
                      <a:pt x="1151" y="1606"/>
                      <a:pt x="1142" y="1445"/>
                      <a:pt x="1116" y="1302"/>
                    </a:cubicBezTo>
                    <a:cubicBezTo>
                      <a:pt x="1089" y="1169"/>
                      <a:pt x="1035" y="1035"/>
                      <a:pt x="982" y="928"/>
                    </a:cubicBezTo>
                    <a:cubicBezTo>
                      <a:pt x="928" y="812"/>
                      <a:pt x="875" y="714"/>
                      <a:pt x="830" y="624"/>
                    </a:cubicBezTo>
                    <a:cubicBezTo>
                      <a:pt x="732" y="437"/>
                      <a:pt x="669" y="285"/>
                      <a:pt x="643" y="178"/>
                    </a:cubicBezTo>
                    <a:cubicBezTo>
                      <a:pt x="616" y="62"/>
                      <a:pt x="607" y="0"/>
                      <a:pt x="5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8"/>
              <p:cNvSpPr/>
              <p:nvPr/>
            </p:nvSpPr>
            <p:spPr>
              <a:xfrm>
                <a:off x="6049265" y="723963"/>
                <a:ext cx="67013" cy="202894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812" extrusionOk="0">
                    <a:moveTo>
                      <a:pt x="741" y="0"/>
                    </a:moveTo>
                    <a:cubicBezTo>
                      <a:pt x="739" y="0"/>
                      <a:pt x="724" y="70"/>
                      <a:pt x="732" y="171"/>
                    </a:cubicBezTo>
                    <a:cubicBezTo>
                      <a:pt x="741" y="287"/>
                      <a:pt x="777" y="456"/>
                      <a:pt x="848" y="643"/>
                    </a:cubicBezTo>
                    <a:cubicBezTo>
                      <a:pt x="919" y="831"/>
                      <a:pt x="1026" y="1045"/>
                      <a:pt x="1089" y="1295"/>
                    </a:cubicBezTo>
                    <a:cubicBezTo>
                      <a:pt x="1125" y="1420"/>
                      <a:pt x="1142" y="1553"/>
                      <a:pt x="1125" y="1687"/>
                    </a:cubicBezTo>
                    <a:cubicBezTo>
                      <a:pt x="1116" y="1830"/>
                      <a:pt x="1071" y="1964"/>
                      <a:pt x="982" y="2071"/>
                    </a:cubicBezTo>
                    <a:cubicBezTo>
                      <a:pt x="803" y="2285"/>
                      <a:pt x="491" y="2347"/>
                      <a:pt x="286" y="2544"/>
                    </a:cubicBezTo>
                    <a:cubicBezTo>
                      <a:pt x="72" y="2749"/>
                      <a:pt x="1" y="3016"/>
                      <a:pt x="9" y="3222"/>
                    </a:cubicBezTo>
                    <a:cubicBezTo>
                      <a:pt x="9" y="3427"/>
                      <a:pt x="90" y="3587"/>
                      <a:pt x="152" y="3686"/>
                    </a:cubicBezTo>
                    <a:cubicBezTo>
                      <a:pt x="217" y="3774"/>
                      <a:pt x="266" y="3812"/>
                      <a:pt x="276" y="3812"/>
                    </a:cubicBezTo>
                    <a:cubicBezTo>
                      <a:pt x="277" y="3812"/>
                      <a:pt x="277" y="3811"/>
                      <a:pt x="277" y="3810"/>
                    </a:cubicBezTo>
                    <a:cubicBezTo>
                      <a:pt x="286" y="3801"/>
                      <a:pt x="241" y="3757"/>
                      <a:pt x="197" y="3659"/>
                    </a:cubicBezTo>
                    <a:cubicBezTo>
                      <a:pt x="143" y="3561"/>
                      <a:pt x="90" y="3409"/>
                      <a:pt x="99" y="3222"/>
                    </a:cubicBezTo>
                    <a:cubicBezTo>
                      <a:pt x="99" y="3034"/>
                      <a:pt x="170" y="2793"/>
                      <a:pt x="357" y="2633"/>
                    </a:cubicBezTo>
                    <a:cubicBezTo>
                      <a:pt x="447" y="2553"/>
                      <a:pt x="571" y="2490"/>
                      <a:pt x="696" y="2419"/>
                    </a:cubicBezTo>
                    <a:cubicBezTo>
                      <a:pt x="830" y="2356"/>
                      <a:pt x="964" y="2276"/>
                      <a:pt x="1080" y="2142"/>
                    </a:cubicBezTo>
                    <a:cubicBezTo>
                      <a:pt x="1187" y="2017"/>
                      <a:pt x="1241" y="1857"/>
                      <a:pt x="1249" y="1696"/>
                    </a:cubicBezTo>
                    <a:cubicBezTo>
                      <a:pt x="1258" y="1544"/>
                      <a:pt x="1232" y="1402"/>
                      <a:pt x="1196" y="1268"/>
                    </a:cubicBezTo>
                    <a:cubicBezTo>
                      <a:pt x="1125" y="1000"/>
                      <a:pt x="1009" y="795"/>
                      <a:pt x="928" y="608"/>
                    </a:cubicBezTo>
                    <a:cubicBezTo>
                      <a:pt x="848" y="429"/>
                      <a:pt x="803" y="278"/>
                      <a:pt x="777" y="171"/>
                    </a:cubicBezTo>
                    <a:cubicBezTo>
                      <a:pt x="759" y="64"/>
                      <a:pt x="750" y="1"/>
                      <a:pt x="741" y="1"/>
                    </a:cubicBezTo>
                    <a:cubicBezTo>
                      <a:pt x="741" y="1"/>
                      <a:pt x="741" y="0"/>
                      <a:pt x="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8"/>
              <p:cNvSpPr/>
              <p:nvPr/>
            </p:nvSpPr>
            <p:spPr>
              <a:xfrm>
                <a:off x="5491856" y="1156085"/>
                <a:ext cx="693288" cy="109697"/>
              </a:xfrm>
              <a:custGeom>
                <a:avLst/>
                <a:gdLst/>
                <a:ahLst/>
                <a:cxnLst/>
                <a:rect l="l" t="t" r="r" b="b"/>
                <a:pathLst>
                  <a:path w="13025" h="2061" extrusionOk="0">
                    <a:moveTo>
                      <a:pt x="0" y="0"/>
                    </a:moveTo>
                    <a:lnTo>
                      <a:pt x="0" y="2061"/>
                    </a:lnTo>
                    <a:lnTo>
                      <a:pt x="13025" y="2061"/>
                    </a:lnTo>
                    <a:lnTo>
                      <a:pt x="1302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8"/>
              <p:cNvSpPr/>
              <p:nvPr/>
            </p:nvSpPr>
            <p:spPr>
              <a:xfrm>
                <a:off x="5488982" y="1128036"/>
                <a:ext cx="699037" cy="29966"/>
              </a:xfrm>
              <a:custGeom>
                <a:avLst/>
                <a:gdLst/>
                <a:ahLst/>
                <a:cxnLst/>
                <a:rect l="l" t="t" r="r" b="b"/>
                <a:pathLst>
                  <a:path w="13133" h="563" extrusionOk="0">
                    <a:moveTo>
                      <a:pt x="1" y="1"/>
                    </a:moveTo>
                    <a:lnTo>
                      <a:pt x="1" y="563"/>
                    </a:lnTo>
                    <a:lnTo>
                      <a:pt x="13132" y="563"/>
                    </a:lnTo>
                    <a:lnTo>
                      <a:pt x="131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8"/>
              <p:cNvSpPr/>
              <p:nvPr/>
            </p:nvSpPr>
            <p:spPr>
              <a:xfrm>
                <a:off x="5491377" y="1242467"/>
                <a:ext cx="694725" cy="848087"/>
              </a:xfrm>
              <a:custGeom>
                <a:avLst/>
                <a:gdLst/>
                <a:ahLst/>
                <a:cxnLst/>
                <a:rect l="l" t="t" r="r" b="b"/>
                <a:pathLst>
                  <a:path w="13052" h="15934" extrusionOk="0">
                    <a:moveTo>
                      <a:pt x="0" y="1"/>
                    </a:moveTo>
                    <a:lnTo>
                      <a:pt x="0" y="15934"/>
                    </a:lnTo>
                    <a:lnTo>
                      <a:pt x="13052" y="15934"/>
                    </a:lnTo>
                    <a:lnTo>
                      <a:pt x="1305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8"/>
              <p:cNvSpPr/>
              <p:nvPr/>
            </p:nvSpPr>
            <p:spPr>
              <a:xfrm>
                <a:off x="5491377" y="2090476"/>
                <a:ext cx="694725" cy="92665"/>
              </a:xfrm>
              <a:custGeom>
                <a:avLst/>
                <a:gdLst/>
                <a:ahLst/>
                <a:cxnLst/>
                <a:rect l="l" t="t" r="r" b="b"/>
                <a:pathLst>
                  <a:path w="13052" h="1741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3052" y="1740"/>
                    </a:lnTo>
                    <a:lnTo>
                      <a:pt x="130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8"/>
              <p:cNvSpPr/>
              <p:nvPr/>
            </p:nvSpPr>
            <p:spPr>
              <a:xfrm>
                <a:off x="5573022" y="1425768"/>
                <a:ext cx="541856" cy="548963"/>
              </a:xfrm>
              <a:custGeom>
                <a:avLst/>
                <a:gdLst/>
                <a:ahLst/>
                <a:cxnLst/>
                <a:rect l="l" t="t" r="r" b="b"/>
                <a:pathLst>
                  <a:path w="10180" h="10314" extrusionOk="0">
                    <a:moveTo>
                      <a:pt x="1116" y="0"/>
                    </a:moveTo>
                    <a:cubicBezTo>
                      <a:pt x="500" y="0"/>
                      <a:pt x="1" y="500"/>
                      <a:pt x="1" y="1116"/>
                    </a:cubicBezTo>
                    <a:lnTo>
                      <a:pt x="1" y="9198"/>
                    </a:lnTo>
                    <a:cubicBezTo>
                      <a:pt x="1" y="9813"/>
                      <a:pt x="500" y="10313"/>
                      <a:pt x="1116" y="10313"/>
                    </a:cubicBezTo>
                    <a:lnTo>
                      <a:pt x="9073" y="10313"/>
                    </a:lnTo>
                    <a:cubicBezTo>
                      <a:pt x="9689" y="10313"/>
                      <a:pt x="10180" y="9813"/>
                      <a:pt x="10180" y="9198"/>
                    </a:cubicBezTo>
                    <a:lnTo>
                      <a:pt x="10180" y="1116"/>
                    </a:lnTo>
                    <a:cubicBezTo>
                      <a:pt x="10180" y="500"/>
                      <a:pt x="9689" y="0"/>
                      <a:pt x="9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8"/>
              <p:cNvSpPr/>
              <p:nvPr/>
            </p:nvSpPr>
            <p:spPr>
              <a:xfrm>
                <a:off x="5593939" y="1291858"/>
                <a:ext cx="70793" cy="70789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330" extrusionOk="0">
                    <a:moveTo>
                      <a:pt x="669" y="1"/>
                    </a:moveTo>
                    <a:cubicBezTo>
                      <a:pt x="304" y="1"/>
                      <a:pt x="0" y="304"/>
                      <a:pt x="0" y="670"/>
                    </a:cubicBezTo>
                    <a:cubicBezTo>
                      <a:pt x="0" y="1035"/>
                      <a:pt x="304" y="1330"/>
                      <a:pt x="669" y="1330"/>
                    </a:cubicBezTo>
                    <a:cubicBezTo>
                      <a:pt x="1035" y="1330"/>
                      <a:pt x="1329" y="1035"/>
                      <a:pt x="1329" y="670"/>
                    </a:cubicBezTo>
                    <a:cubicBezTo>
                      <a:pt x="1329" y="304"/>
                      <a:pt x="1035" y="1"/>
                      <a:pt x="669" y="1"/>
                    </a:cubicBezTo>
                    <a:close/>
                  </a:path>
                </a:pathLst>
              </a:custGeom>
              <a:solidFill>
                <a:srgbClr val="EFE3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8"/>
              <p:cNvSpPr/>
              <p:nvPr/>
            </p:nvSpPr>
            <p:spPr>
              <a:xfrm>
                <a:off x="5626192" y="1299682"/>
                <a:ext cx="29488" cy="30711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77" extrusionOk="0">
                    <a:moveTo>
                      <a:pt x="490" y="1"/>
                    </a:moveTo>
                    <a:cubicBezTo>
                      <a:pt x="476" y="1"/>
                      <a:pt x="460" y="5"/>
                      <a:pt x="447" y="14"/>
                    </a:cubicBezTo>
                    <a:lnTo>
                      <a:pt x="19" y="478"/>
                    </a:lnTo>
                    <a:cubicBezTo>
                      <a:pt x="1" y="505"/>
                      <a:pt x="1" y="541"/>
                      <a:pt x="19" y="558"/>
                    </a:cubicBezTo>
                    <a:cubicBezTo>
                      <a:pt x="37" y="567"/>
                      <a:pt x="45" y="576"/>
                      <a:pt x="63" y="576"/>
                    </a:cubicBezTo>
                    <a:cubicBezTo>
                      <a:pt x="72" y="576"/>
                      <a:pt x="90" y="567"/>
                      <a:pt x="99" y="558"/>
                    </a:cubicBezTo>
                    <a:lnTo>
                      <a:pt x="536" y="95"/>
                    </a:lnTo>
                    <a:cubicBezTo>
                      <a:pt x="554" y="68"/>
                      <a:pt x="554" y="41"/>
                      <a:pt x="527" y="14"/>
                    </a:cubicBezTo>
                    <a:cubicBezTo>
                      <a:pt x="518" y="5"/>
                      <a:pt x="505" y="1"/>
                      <a:pt x="4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8"/>
              <p:cNvSpPr/>
              <p:nvPr/>
            </p:nvSpPr>
            <p:spPr>
              <a:xfrm>
                <a:off x="5729711" y="1292018"/>
                <a:ext cx="78404" cy="7063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27" extrusionOk="0">
                    <a:moveTo>
                      <a:pt x="731" y="1"/>
                    </a:moveTo>
                    <a:cubicBezTo>
                      <a:pt x="568" y="1"/>
                      <a:pt x="405" y="61"/>
                      <a:pt x="277" y="185"/>
                    </a:cubicBezTo>
                    <a:cubicBezTo>
                      <a:pt x="18" y="435"/>
                      <a:pt x="1" y="854"/>
                      <a:pt x="250" y="1122"/>
                    </a:cubicBezTo>
                    <a:cubicBezTo>
                      <a:pt x="385" y="1257"/>
                      <a:pt x="564" y="1326"/>
                      <a:pt x="741" y="1326"/>
                    </a:cubicBezTo>
                    <a:cubicBezTo>
                      <a:pt x="903" y="1326"/>
                      <a:pt x="1063" y="1268"/>
                      <a:pt x="1187" y="1148"/>
                    </a:cubicBezTo>
                    <a:cubicBezTo>
                      <a:pt x="1455" y="890"/>
                      <a:pt x="1473" y="470"/>
                      <a:pt x="1214" y="212"/>
                    </a:cubicBezTo>
                    <a:cubicBezTo>
                      <a:pt x="1084" y="72"/>
                      <a:pt x="908" y="1"/>
                      <a:pt x="731" y="1"/>
                    </a:cubicBezTo>
                    <a:close/>
                  </a:path>
                </a:pathLst>
              </a:custGeom>
              <a:solidFill>
                <a:srgbClr val="EFE3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8"/>
              <p:cNvSpPr/>
              <p:nvPr/>
            </p:nvSpPr>
            <p:spPr>
              <a:xfrm>
                <a:off x="5765797" y="1324165"/>
                <a:ext cx="39495" cy="622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117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63"/>
                    </a:cubicBezTo>
                    <a:cubicBezTo>
                      <a:pt x="1" y="89"/>
                      <a:pt x="27" y="116"/>
                      <a:pt x="54" y="116"/>
                    </a:cubicBezTo>
                    <a:lnTo>
                      <a:pt x="688" y="107"/>
                    </a:lnTo>
                    <a:cubicBezTo>
                      <a:pt x="723" y="107"/>
                      <a:pt x="741" y="89"/>
                      <a:pt x="741" y="54"/>
                    </a:cubicBezTo>
                    <a:cubicBezTo>
                      <a:pt x="741" y="27"/>
                      <a:pt x="723" y="0"/>
                      <a:pt x="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8"/>
              <p:cNvSpPr/>
              <p:nvPr/>
            </p:nvSpPr>
            <p:spPr>
              <a:xfrm>
                <a:off x="5872616" y="1291858"/>
                <a:ext cx="71325" cy="70842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331" extrusionOk="0">
                    <a:moveTo>
                      <a:pt x="671" y="0"/>
                    </a:moveTo>
                    <a:cubicBezTo>
                      <a:pt x="313" y="0"/>
                      <a:pt x="19" y="283"/>
                      <a:pt x="10" y="643"/>
                    </a:cubicBezTo>
                    <a:cubicBezTo>
                      <a:pt x="1" y="1009"/>
                      <a:pt x="286" y="1321"/>
                      <a:pt x="652" y="1330"/>
                    </a:cubicBezTo>
                    <a:cubicBezTo>
                      <a:pt x="658" y="1330"/>
                      <a:pt x="663" y="1330"/>
                      <a:pt x="669" y="1330"/>
                    </a:cubicBezTo>
                    <a:cubicBezTo>
                      <a:pt x="1027" y="1330"/>
                      <a:pt x="1321" y="1048"/>
                      <a:pt x="1330" y="688"/>
                    </a:cubicBezTo>
                    <a:cubicBezTo>
                      <a:pt x="1339" y="322"/>
                      <a:pt x="1054" y="10"/>
                      <a:pt x="688" y="1"/>
                    </a:cubicBezTo>
                    <a:cubicBezTo>
                      <a:pt x="682" y="1"/>
                      <a:pt x="677" y="0"/>
                      <a:pt x="671" y="0"/>
                    </a:cubicBezTo>
                    <a:close/>
                  </a:path>
                </a:pathLst>
              </a:custGeom>
              <a:solidFill>
                <a:srgbClr val="EFE3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8"/>
              <p:cNvSpPr/>
              <p:nvPr/>
            </p:nvSpPr>
            <p:spPr>
              <a:xfrm>
                <a:off x="5904923" y="1300320"/>
                <a:ext cx="30446" cy="30072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65" extrusionOk="0">
                    <a:moveTo>
                      <a:pt x="508" y="0"/>
                    </a:moveTo>
                    <a:cubicBezTo>
                      <a:pt x="493" y="0"/>
                      <a:pt x="478" y="7"/>
                      <a:pt x="464" y="20"/>
                    </a:cubicBezTo>
                    <a:lnTo>
                      <a:pt x="18" y="466"/>
                    </a:lnTo>
                    <a:cubicBezTo>
                      <a:pt x="1" y="493"/>
                      <a:pt x="1" y="529"/>
                      <a:pt x="27" y="546"/>
                    </a:cubicBezTo>
                    <a:cubicBezTo>
                      <a:pt x="36" y="555"/>
                      <a:pt x="45" y="564"/>
                      <a:pt x="63" y="564"/>
                    </a:cubicBezTo>
                    <a:cubicBezTo>
                      <a:pt x="81" y="564"/>
                      <a:pt x="90" y="555"/>
                      <a:pt x="99" y="546"/>
                    </a:cubicBezTo>
                    <a:lnTo>
                      <a:pt x="545" y="100"/>
                    </a:lnTo>
                    <a:cubicBezTo>
                      <a:pt x="571" y="74"/>
                      <a:pt x="571" y="38"/>
                      <a:pt x="545" y="20"/>
                    </a:cubicBezTo>
                    <a:cubicBezTo>
                      <a:pt x="536" y="7"/>
                      <a:pt x="522" y="0"/>
                      <a:pt x="5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8"/>
              <p:cNvSpPr/>
              <p:nvPr/>
            </p:nvSpPr>
            <p:spPr>
              <a:xfrm>
                <a:off x="6010784" y="1292177"/>
                <a:ext cx="73667" cy="70576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326" extrusionOk="0">
                    <a:moveTo>
                      <a:pt x="687" y="0"/>
                    </a:moveTo>
                    <a:cubicBezTo>
                      <a:pt x="348" y="0"/>
                      <a:pt x="62" y="266"/>
                      <a:pt x="37" y="610"/>
                    </a:cubicBezTo>
                    <a:cubicBezTo>
                      <a:pt x="1" y="976"/>
                      <a:pt x="277" y="1288"/>
                      <a:pt x="643" y="1324"/>
                    </a:cubicBezTo>
                    <a:cubicBezTo>
                      <a:pt x="659" y="1325"/>
                      <a:pt x="675" y="1326"/>
                      <a:pt x="691" y="1326"/>
                    </a:cubicBezTo>
                    <a:cubicBezTo>
                      <a:pt x="1028" y="1326"/>
                      <a:pt x="1323" y="1058"/>
                      <a:pt x="1357" y="717"/>
                    </a:cubicBezTo>
                    <a:cubicBezTo>
                      <a:pt x="1384" y="351"/>
                      <a:pt x="1107" y="30"/>
                      <a:pt x="750" y="4"/>
                    </a:cubicBezTo>
                    <a:cubicBezTo>
                      <a:pt x="729" y="1"/>
                      <a:pt x="708" y="0"/>
                      <a:pt x="687" y="0"/>
                    </a:cubicBezTo>
                    <a:close/>
                  </a:path>
                </a:pathLst>
              </a:custGeom>
              <a:solidFill>
                <a:srgbClr val="EFE3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8"/>
              <p:cNvSpPr/>
              <p:nvPr/>
            </p:nvSpPr>
            <p:spPr>
              <a:xfrm>
                <a:off x="6044528" y="1324377"/>
                <a:ext cx="29009" cy="30711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77" extrusionOk="0">
                    <a:moveTo>
                      <a:pt x="62" y="1"/>
                    </a:moveTo>
                    <a:cubicBezTo>
                      <a:pt x="47" y="1"/>
                      <a:pt x="32" y="5"/>
                      <a:pt x="18" y="14"/>
                    </a:cubicBezTo>
                    <a:cubicBezTo>
                      <a:pt x="0" y="32"/>
                      <a:pt x="0" y="68"/>
                      <a:pt x="18" y="94"/>
                    </a:cubicBezTo>
                    <a:lnTo>
                      <a:pt x="446" y="558"/>
                    </a:lnTo>
                    <a:cubicBezTo>
                      <a:pt x="455" y="567"/>
                      <a:pt x="473" y="576"/>
                      <a:pt x="482" y="576"/>
                    </a:cubicBezTo>
                    <a:cubicBezTo>
                      <a:pt x="500" y="576"/>
                      <a:pt x="509" y="576"/>
                      <a:pt x="527" y="567"/>
                    </a:cubicBezTo>
                    <a:cubicBezTo>
                      <a:pt x="544" y="540"/>
                      <a:pt x="544" y="505"/>
                      <a:pt x="527" y="487"/>
                    </a:cubicBezTo>
                    <a:lnTo>
                      <a:pt x="98" y="14"/>
                    </a:lnTo>
                    <a:cubicBezTo>
                      <a:pt x="90" y="5"/>
                      <a:pt x="76" y="1"/>
                      <a:pt x="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8"/>
              <p:cNvSpPr/>
              <p:nvPr/>
            </p:nvSpPr>
            <p:spPr>
              <a:xfrm>
                <a:off x="5046482" y="2182606"/>
                <a:ext cx="1204698" cy="53"/>
              </a:xfrm>
              <a:custGeom>
                <a:avLst/>
                <a:gdLst/>
                <a:ahLst/>
                <a:cxnLst/>
                <a:rect l="l" t="t" r="r" b="b"/>
                <a:pathLst>
                  <a:path w="22633" h="1" extrusionOk="0">
                    <a:moveTo>
                      <a:pt x="0" y="0"/>
                    </a:moveTo>
                    <a:lnTo>
                      <a:pt x="22633" y="0"/>
                    </a:lnTo>
                  </a:path>
                </a:pathLst>
              </a:custGeom>
              <a:solidFill>
                <a:srgbClr val="060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8"/>
              <p:cNvSpPr/>
              <p:nvPr/>
            </p:nvSpPr>
            <p:spPr>
              <a:xfrm>
                <a:off x="5046482" y="2179732"/>
                <a:ext cx="1204698" cy="5748"/>
              </a:xfrm>
              <a:custGeom>
                <a:avLst/>
                <a:gdLst/>
                <a:ahLst/>
                <a:cxnLst/>
                <a:rect l="l" t="t" r="r" b="b"/>
                <a:pathLst>
                  <a:path w="22633" h="108" extrusionOk="0">
                    <a:moveTo>
                      <a:pt x="0" y="1"/>
                    </a:moveTo>
                    <a:lnTo>
                      <a:pt x="0" y="108"/>
                    </a:lnTo>
                    <a:lnTo>
                      <a:pt x="22633" y="108"/>
                    </a:lnTo>
                    <a:lnTo>
                      <a:pt x="226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4" name="Google Shape;444;p38"/>
          <p:cNvGrpSpPr/>
          <p:nvPr/>
        </p:nvGrpSpPr>
        <p:grpSpPr>
          <a:xfrm>
            <a:off x="484500" y="276450"/>
            <a:ext cx="2996057" cy="4621075"/>
            <a:chOff x="408300" y="276450"/>
            <a:chExt cx="2996057" cy="4621075"/>
          </a:xfrm>
        </p:grpSpPr>
        <p:sp>
          <p:nvSpPr>
            <p:cNvPr id="445" name="Google Shape;445;p38"/>
            <p:cNvSpPr/>
            <p:nvPr/>
          </p:nvSpPr>
          <p:spPr>
            <a:xfrm>
              <a:off x="713100" y="701579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3048857" y="1057077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1509750" y="414450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408300" y="2507350"/>
              <a:ext cx="103500" cy="103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3300725" y="4203625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2104400" y="4692925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594650" y="1650375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2489225" y="276450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750500" y="3116575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7"/>
          <p:cNvSpPr txBox="1">
            <a:spLocks noGrp="1"/>
          </p:cNvSpPr>
          <p:nvPr>
            <p:ph type="title"/>
          </p:nvPr>
        </p:nvSpPr>
        <p:spPr>
          <a:xfrm>
            <a:off x="4636500" y="1071550"/>
            <a:ext cx="3794400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Reward the Routine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93" name="Google Shape;693;p47"/>
          <p:cNvSpPr txBox="1">
            <a:spLocks noGrp="1"/>
          </p:cNvSpPr>
          <p:nvPr>
            <p:ph type="body" idx="1"/>
          </p:nvPr>
        </p:nvSpPr>
        <p:spPr>
          <a:xfrm>
            <a:off x="4572000" y="1787050"/>
            <a:ext cx="3794400" cy="22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 SemiBold"/>
              <a:buChar char="●"/>
            </a:pPr>
            <a:r>
              <a:rPr lang="en" sz="24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Chef of the Week</a:t>
            </a:r>
            <a:endParaRPr sz="24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 SemiBold"/>
              <a:buChar char="●"/>
            </a:pPr>
            <a:r>
              <a:rPr lang="en" sz="24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Most Improved </a:t>
            </a:r>
            <a:endParaRPr sz="24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 SemiBold"/>
              <a:buChar char="●"/>
            </a:pPr>
            <a:r>
              <a:rPr lang="en" sz="24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Professional Sanitation Champion</a:t>
            </a:r>
            <a:endParaRPr sz="24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 SemiBold"/>
              <a:buChar char="●"/>
            </a:pPr>
            <a:r>
              <a:rPr lang="en" sz="24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Leadership Award</a:t>
            </a:r>
            <a:endParaRPr sz="24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94" name="Google Shape;694;p47"/>
          <p:cNvGrpSpPr/>
          <p:nvPr/>
        </p:nvGrpSpPr>
        <p:grpSpPr>
          <a:xfrm>
            <a:off x="713110" y="1241776"/>
            <a:ext cx="3668329" cy="2659950"/>
            <a:chOff x="713110" y="1241776"/>
            <a:chExt cx="3668329" cy="2659950"/>
          </a:xfrm>
        </p:grpSpPr>
        <p:sp>
          <p:nvSpPr>
            <p:cNvPr id="695" name="Google Shape;695;p47"/>
            <p:cNvSpPr/>
            <p:nvPr/>
          </p:nvSpPr>
          <p:spPr>
            <a:xfrm>
              <a:off x="1251775" y="1683708"/>
              <a:ext cx="3129664" cy="2174064"/>
            </a:xfrm>
            <a:custGeom>
              <a:avLst/>
              <a:gdLst/>
              <a:ahLst/>
              <a:cxnLst/>
              <a:rect l="l" t="t" r="r" b="b"/>
              <a:pathLst>
                <a:path w="30324" h="21066" extrusionOk="0">
                  <a:moveTo>
                    <a:pt x="19522" y="0"/>
                  </a:moveTo>
                  <a:cubicBezTo>
                    <a:pt x="17627" y="0"/>
                    <a:pt x="15686" y="886"/>
                    <a:pt x="14676" y="2653"/>
                  </a:cubicBezTo>
                  <a:cubicBezTo>
                    <a:pt x="13801" y="4187"/>
                    <a:pt x="13739" y="6096"/>
                    <a:pt x="13204" y="7818"/>
                  </a:cubicBezTo>
                  <a:cubicBezTo>
                    <a:pt x="13016" y="8434"/>
                    <a:pt x="12749" y="9058"/>
                    <a:pt x="12276" y="9460"/>
                  </a:cubicBezTo>
                  <a:cubicBezTo>
                    <a:pt x="11919" y="9763"/>
                    <a:pt x="11473" y="9915"/>
                    <a:pt x="11027" y="9977"/>
                  </a:cubicBezTo>
                  <a:cubicBezTo>
                    <a:pt x="10858" y="10000"/>
                    <a:pt x="10690" y="10010"/>
                    <a:pt x="10521" y="10010"/>
                  </a:cubicBezTo>
                  <a:cubicBezTo>
                    <a:pt x="9566" y="10010"/>
                    <a:pt x="8612" y="9685"/>
                    <a:pt x="7664" y="9495"/>
                  </a:cubicBezTo>
                  <a:cubicBezTo>
                    <a:pt x="6954" y="9355"/>
                    <a:pt x="6236" y="9283"/>
                    <a:pt x="5518" y="9283"/>
                  </a:cubicBezTo>
                  <a:cubicBezTo>
                    <a:pt x="5234" y="9283"/>
                    <a:pt x="4950" y="9294"/>
                    <a:pt x="4666" y="9317"/>
                  </a:cubicBezTo>
                  <a:cubicBezTo>
                    <a:pt x="3926" y="9379"/>
                    <a:pt x="3176" y="9531"/>
                    <a:pt x="2543" y="9959"/>
                  </a:cubicBezTo>
                  <a:cubicBezTo>
                    <a:pt x="1910" y="10387"/>
                    <a:pt x="1419" y="11146"/>
                    <a:pt x="1446" y="11966"/>
                  </a:cubicBezTo>
                  <a:cubicBezTo>
                    <a:pt x="1472" y="13242"/>
                    <a:pt x="2677" y="14322"/>
                    <a:pt x="2418" y="15571"/>
                  </a:cubicBezTo>
                  <a:cubicBezTo>
                    <a:pt x="2159" y="16837"/>
                    <a:pt x="571" y="17292"/>
                    <a:pt x="250" y="18541"/>
                  </a:cubicBezTo>
                  <a:cubicBezTo>
                    <a:pt x="1" y="19487"/>
                    <a:pt x="598" y="20397"/>
                    <a:pt x="1294" y="21066"/>
                  </a:cubicBezTo>
                  <a:lnTo>
                    <a:pt x="28887" y="21066"/>
                  </a:lnTo>
                  <a:cubicBezTo>
                    <a:pt x="28860" y="20700"/>
                    <a:pt x="28798" y="20325"/>
                    <a:pt x="28717" y="19978"/>
                  </a:cubicBezTo>
                  <a:cubicBezTo>
                    <a:pt x="28405" y="18630"/>
                    <a:pt x="27781" y="17417"/>
                    <a:pt x="27272" y="16150"/>
                  </a:cubicBezTo>
                  <a:cubicBezTo>
                    <a:pt x="27201" y="15972"/>
                    <a:pt x="27138" y="15785"/>
                    <a:pt x="27138" y="15588"/>
                  </a:cubicBezTo>
                  <a:cubicBezTo>
                    <a:pt x="27138" y="15017"/>
                    <a:pt x="27691" y="14687"/>
                    <a:pt x="28111" y="14366"/>
                  </a:cubicBezTo>
                  <a:cubicBezTo>
                    <a:pt x="29833" y="13099"/>
                    <a:pt x="30323" y="10396"/>
                    <a:pt x="29690" y="8220"/>
                  </a:cubicBezTo>
                  <a:cubicBezTo>
                    <a:pt x="29056" y="6034"/>
                    <a:pt x="27540" y="4312"/>
                    <a:pt x="25907" y="2921"/>
                  </a:cubicBezTo>
                  <a:cubicBezTo>
                    <a:pt x="24230" y="1493"/>
                    <a:pt x="22312" y="289"/>
                    <a:pt x="20207" y="39"/>
                  </a:cubicBezTo>
                  <a:cubicBezTo>
                    <a:pt x="19980" y="13"/>
                    <a:pt x="19751" y="0"/>
                    <a:pt x="19522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6" name="Google Shape;696;p47"/>
            <p:cNvGrpSpPr/>
            <p:nvPr/>
          </p:nvGrpSpPr>
          <p:grpSpPr>
            <a:xfrm>
              <a:off x="713110" y="1241776"/>
              <a:ext cx="3536991" cy="2659950"/>
              <a:chOff x="713110" y="1241776"/>
              <a:chExt cx="3536991" cy="2659950"/>
            </a:xfrm>
          </p:grpSpPr>
          <p:sp>
            <p:nvSpPr>
              <p:cNvPr id="697" name="Google Shape;697;p47"/>
              <p:cNvSpPr/>
              <p:nvPr/>
            </p:nvSpPr>
            <p:spPr>
              <a:xfrm flipH="1">
                <a:off x="713110" y="1278100"/>
                <a:ext cx="1078007" cy="1386905"/>
              </a:xfrm>
              <a:custGeom>
                <a:avLst/>
                <a:gdLst/>
                <a:ahLst/>
                <a:cxnLst/>
                <a:rect l="l" t="t" r="r" b="b"/>
                <a:pathLst>
                  <a:path w="8681" h="11225" extrusionOk="0">
                    <a:moveTo>
                      <a:pt x="7612" y="1"/>
                    </a:moveTo>
                    <a:cubicBezTo>
                      <a:pt x="7326" y="1"/>
                      <a:pt x="6441" y="1331"/>
                      <a:pt x="6441" y="1331"/>
                    </a:cubicBezTo>
                    <a:cubicBezTo>
                      <a:pt x="6441" y="1331"/>
                      <a:pt x="6431" y="1350"/>
                      <a:pt x="6415" y="1350"/>
                    </a:cubicBezTo>
                    <a:cubicBezTo>
                      <a:pt x="6388" y="1350"/>
                      <a:pt x="6345" y="1293"/>
                      <a:pt x="6316" y="975"/>
                    </a:cubicBezTo>
                    <a:cubicBezTo>
                      <a:pt x="6289" y="578"/>
                      <a:pt x="6152" y="534"/>
                      <a:pt x="6093" y="534"/>
                    </a:cubicBezTo>
                    <a:cubicBezTo>
                      <a:pt x="6077" y="534"/>
                      <a:pt x="6067" y="537"/>
                      <a:pt x="6067" y="537"/>
                    </a:cubicBezTo>
                    <a:cubicBezTo>
                      <a:pt x="6067" y="537"/>
                      <a:pt x="5942" y="1287"/>
                      <a:pt x="5835" y="1590"/>
                    </a:cubicBezTo>
                    <a:cubicBezTo>
                      <a:pt x="5799" y="1706"/>
                      <a:pt x="5496" y="2509"/>
                      <a:pt x="5496" y="2509"/>
                    </a:cubicBezTo>
                    <a:cubicBezTo>
                      <a:pt x="5478" y="2554"/>
                      <a:pt x="5460" y="2589"/>
                      <a:pt x="5442" y="2625"/>
                    </a:cubicBezTo>
                    <a:cubicBezTo>
                      <a:pt x="5050" y="3392"/>
                      <a:pt x="3497" y="6327"/>
                      <a:pt x="2329" y="7121"/>
                    </a:cubicBezTo>
                    <a:cubicBezTo>
                      <a:pt x="1562" y="7647"/>
                      <a:pt x="741" y="7924"/>
                      <a:pt x="0" y="8085"/>
                    </a:cubicBezTo>
                    <a:cubicBezTo>
                      <a:pt x="179" y="9137"/>
                      <a:pt x="420" y="10190"/>
                      <a:pt x="696" y="11225"/>
                    </a:cubicBezTo>
                    <a:cubicBezTo>
                      <a:pt x="1651" y="10886"/>
                      <a:pt x="2677" y="10413"/>
                      <a:pt x="3462" y="9806"/>
                    </a:cubicBezTo>
                    <a:cubicBezTo>
                      <a:pt x="6227" y="7647"/>
                      <a:pt x="7155" y="3321"/>
                      <a:pt x="7155" y="3321"/>
                    </a:cubicBezTo>
                    <a:cubicBezTo>
                      <a:pt x="7191" y="3205"/>
                      <a:pt x="7226" y="3107"/>
                      <a:pt x="7253" y="3017"/>
                    </a:cubicBezTo>
                    <a:cubicBezTo>
                      <a:pt x="7601" y="2116"/>
                      <a:pt x="8377" y="1438"/>
                      <a:pt x="8341" y="1269"/>
                    </a:cubicBezTo>
                    <a:cubicBezTo>
                      <a:pt x="8337" y="1247"/>
                      <a:pt x="8323" y="1237"/>
                      <a:pt x="8301" y="1237"/>
                    </a:cubicBezTo>
                    <a:cubicBezTo>
                      <a:pt x="8149" y="1237"/>
                      <a:pt x="7628" y="1724"/>
                      <a:pt x="7628" y="1724"/>
                    </a:cubicBezTo>
                    <a:cubicBezTo>
                      <a:pt x="7762" y="1447"/>
                      <a:pt x="8680" y="645"/>
                      <a:pt x="8484" y="537"/>
                    </a:cubicBezTo>
                    <a:cubicBezTo>
                      <a:pt x="8480" y="535"/>
                      <a:pt x="8474" y="534"/>
                      <a:pt x="8468" y="534"/>
                    </a:cubicBezTo>
                    <a:cubicBezTo>
                      <a:pt x="8301" y="534"/>
                      <a:pt x="7458" y="1269"/>
                      <a:pt x="7458" y="1269"/>
                    </a:cubicBezTo>
                    <a:cubicBezTo>
                      <a:pt x="7458" y="1269"/>
                      <a:pt x="7717" y="894"/>
                      <a:pt x="8118" y="484"/>
                    </a:cubicBezTo>
                    <a:cubicBezTo>
                      <a:pt x="8404" y="190"/>
                      <a:pt x="8288" y="118"/>
                      <a:pt x="8288" y="118"/>
                    </a:cubicBezTo>
                    <a:cubicBezTo>
                      <a:pt x="8275" y="112"/>
                      <a:pt x="8259" y="109"/>
                      <a:pt x="8242" y="109"/>
                    </a:cubicBezTo>
                    <a:cubicBezTo>
                      <a:pt x="7950" y="109"/>
                      <a:pt x="7146" y="992"/>
                      <a:pt x="7146" y="992"/>
                    </a:cubicBezTo>
                    <a:cubicBezTo>
                      <a:pt x="7146" y="992"/>
                      <a:pt x="7307" y="707"/>
                      <a:pt x="7467" y="529"/>
                    </a:cubicBezTo>
                    <a:cubicBezTo>
                      <a:pt x="7628" y="341"/>
                      <a:pt x="7726" y="29"/>
                      <a:pt x="7628" y="2"/>
                    </a:cubicBezTo>
                    <a:cubicBezTo>
                      <a:pt x="7623" y="1"/>
                      <a:pt x="7617" y="1"/>
                      <a:pt x="7612" y="1"/>
                    </a:cubicBezTo>
                    <a:close/>
                  </a:path>
                </a:pathLst>
              </a:custGeom>
              <a:solidFill>
                <a:srgbClr val="FFC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7"/>
              <p:cNvSpPr/>
              <p:nvPr/>
            </p:nvSpPr>
            <p:spPr>
              <a:xfrm flipH="1">
                <a:off x="860566" y="1450208"/>
                <a:ext cx="136350" cy="10601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85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135"/>
                      <a:pt x="143" y="251"/>
                      <a:pt x="215" y="367"/>
                    </a:cubicBezTo>
                    <a:cubicBezTo>
                      <a:pt x="242" y="429"/>
                      <a:pt x="277" y="492"/>
                      <a:pt x="304" y="554"/>
                    </a:cubicBezTo>
                    <a:cubicBezTo>
                      <a:pt x="340" y="608"/>
                      <a:pt x="358" y="670"/>
                      <a:pt x="366" y="723"/>
                    </a:cubicBezTo>
                    <a:lnTo>
                      <a:pt x="384" y="857"/>
                    </a:lnTo>
                    <a:lnTo>
                      <a:pt x="474" y="768"/>
                    </a:lnTo>
                    <a:cubicBezTo>
                      <a:pt x="509" y="741"/>
                      <a:pt x="563" y="706"/>
                      <a:pt x="607" y="688"/>
                    </a:cubicBezTo>
                    <a:cubicBezTo>
                      <a:pt x="652" y="661"/>
                      <a:pt x="705" y="652"/>
                      <a:pt x="759" y="643"/>
                    </a:cubicBezTo>
                    <a:cubicBezTo>
                      <a:pt x="813" y="643"/>
                      <a:pt x="875" y="643"/>
                      <a:pt x="928" y="652"/>
                    </a:cubicBezTo>
                    <a:cubicBezTo>
                      <a:pt x="982" y="670"/>
                      <a:pt x="1036" y="688"/>
                      <a:pt x="1098" y="706"/>
                    </a:cubicBezTo>
                    <a:cubicBezTo>
                      <a:pt x="1053" y="661"/>
                      <a:pt x="1009" y="625"/>
                      <a:pt x="946" y="599"/>
                    </a:cubicBezTo>
                    <a:cubicBezTo>
                      <a:pt x="893" y="563"/>
                      <a:pt x="830" y="554"/>
                      <a:pt x="759" y="545"/>
                    </a:cubicBezTo>
                    <a:cubicBezTo>
                      <a:pt x="743" y="543"/>
                      <a:pt x="727" y="542"/>
                      <a:pt x="711" y="542"/>
                    </a:cubicBezTo>
                    <a:cubicBezTo>
                      <a:pt x="661" y="542"/>
                      <a:pt x="610" y="552"/>
                      <a:pt x="563" y="572"/>
                    </a:cubicBezTo>
                    <a:cubicBezTo>
                      <a:pt x="533" y="580"/>
                      <a:pt x="504" y="593"/>
                      <a:pt x="475" y="608"/>
                    </a:cubicBezTo>
                    <a:lnTo>
                      <a:pt x="475" y="608"/>
                    </a:lnTo>
                    <a:cubicBezTo>
                      <a:pt x="460" y="568"/>
                      <a:pt x="440" y="531"/>
                      <a:pt x="420" y="492"/>
                    </a:cubicBezTo>
                    <a:cubicBezTo>
                      <a:pt x="384" y="429"/>
                      <a:pt x="349" y="367"/>
                      <a:pt x="304" y="313"/>
                    </a:cubicBezTo>
                    <a:cubicBezTo>
                      <a:pt x="215" y="197"/>
                      <a:pt x="117" y="9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7"/>
              <p:cNvSpPr/>
              <p:nvPr/>
            </p:nvSpPr>
            <p:spPr>
              <a:xfrm flipH="1">
                <a:off x="2208563" y="1729066"/>
                <a:ext cx="276052" cy="307652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2490" extrusionOk="0">
                    <a:moveTo>
                      <a:pt x="1107" y="1"/>
                    </a:moveTo>
                    <a:cubicBezTo>
                      <a:pt x="500" y="1"/>
                      <a:pt x="1" y="563"/>
                      <a:pt x="1" y="1250"/>
                    </a:cubicBezTo>
                    <a:cubicBezTo>
                      <a:pt x="1" y="1937"/>
                      <a:pt x="500" y="2490"/>
                      <a:pt x="1107" y="2490"/>
                    </a:cubicBezTo>
                    <a:cubicBezTo>
                      <a:pt x="1723" y="2490"/>
                      <a:pt x="2222" y="1937"/>
                      <a:pt x="2222" y="1250"/>
                    </a:cubicBezTo>
                    <a:cubicBezTo>
                      <a:pt x="2222" y="563"/>
                      <a:pt x="1723" y="1"/>
                      <a:pt x="1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7"/>
              <p:cNvSpPr/>
              <p:nvPr/>
            </p:nvSpPr>
            <p:spPr>
              <a:xfrm flipH="1">
                <a:off x="2251751" y="1375953"/>
                <a:ext cx="619534" cy="567117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4590" extrusionOk="0">
                    <a:moveTo>
                      <a:pt x="3502" y="0"/>
                    </a:moveTo>
                    <a:cubicBezTo>
                      <a:pt x="2330" y="0"/>
                      <a:pt x="1" y="3966"/>
                      <a:pt x="3391" y="4590"/>
                    </a:cubicBezTo>
                    <a:cubicBezTo>
                      <a:pt x="3391" y="4590"/>
                      <a:pt x="4988" y="3278"/>
                      <a:pt x="3971" y="397"/>
                    </a:cubicBezTo>
                    <a:cubicBezTo>
                      <a:pt x="3874" y="120"/>
                      <a:pt x="3705" y="0"/>
                      <a:pt x="35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7"/>
              <p:cNvSpPr/>
              <p:nvPr/>
            </p:nvSpPr>
            <p:spPr>
              <a:xfrm flipH="1">
                <a:off x="2398028" y="1268586"/>
                <a:ext cx="572842" cy="1100257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8905" extrusionOk="0">
                    <a:moveTo>
                      <a:pt x="2311" y="0"/>
                    </a:moveTo>
                    <a:cubicBezTo>
                      <a:pt x="1061" y="0"/>
                      <a:pt x="353" y="1336"/>
                      <a:pt x="215" y="2211"/>
                    </a:cubicBezTo>
                    <a:cubicBezTo>
                      <a:pt x="9" y="3478"/>
                      <a:pt x="0" y="5289"/>
                      <a:pt x="1446" y="5753"/>
                    </a:cubicBezTo>
                    <a:lnTo>
                      <a:pt x="1330" y="7341"/>
                    </a:lnTo>
                    <a:cubicBezTo>
                      <a:pt x="1376" y="8429"/>
                      <a:pt x="2032" y="8904"/>
                      <a:pt x="2731" y="8904"/>
                    </a:cubicBezTo>
                    <a:cubicBezTo>
                      <a:pt x="3515" y="8904"/>
                      <a:pt x="4353" y="8306"/>
                      <a:pt x="4443" y="7305"/>
                    </a:cubicBezTo>
                    <a:cubicBezTo>
                      <a:pt x="4443" y="7305"/>
                      <a:pt x="4613" y="2568"/>
                      <a:pt x="4523" y="2086"/>
                    </a:cubicBezTo>
                    <a:cubicBezTo>
                      <a:pt x="4398" y="1391"/>
                      <a:pt x="4131" y="730"/>
                      <a:pt x="3506" y="365"/>
                    </a:cubicBezTo>
                    <a:cubicBezTo>
                      <a:pt x="3064" y="108"/>
                      <a:pt x="2666" y="0"/>
                      <a:pt x="2311" y="0"/>
                    </a:cubicBezTo>
                    <a:close/>
                  </a:path>
                </a:pathLst>
              </a:custGeom>
              <a:solidFill>
                <a:srgbClr val="FFC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7"/>
              <p:cNvSpPr/>
              <p:nvPr/>
            </p:nvSpPr>
            <p:spPr>
              <a:xfrm flipH="1">
                <a:off x="2498874" y="1895491"/>
                <a:ext cx="301385" cy="220669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1786" extrusionOk="0">
                    <a:moveTo>
                      <a:pt x="2427" y="1"/>
                    </a:moveTo>
                    <a:lnTo>
                      <a:pt x="2427" y="1"/>
                    </a:lnTo>
                    <a:cubicBezTo>
                      <a:pt x="1455" y="605"/>
                      <a:pt x="770" y="716"/>
                      <a:pt x="398" y="716"/>
                    </a:cubicBezTo>
                    <a:cubicBezTo>
                      <a:pt x="182" y="716"/>
                      <a:pt x="72" y="679"/>
                      <a:pt x="72" y="679"/>
                    </a:cubicBezTo>
                    <a:lnTo>
                      <a:pt x="0" y="1785"/>
                    </a:lnTo>
                    <a:cubicBezTo>
                      <a:pt x="1561" y="1268"/>
                      <a:pt x="2427" y="1"/>
                      <a:pt x="2427" y="1"/>
                    </a:cubicBezTo>
                    <a:close/>
                  </a:path>
                </a:pathLst>
              </a:custGeom>
              <a:solidFill>
                <a:srgbClr val="B87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7"/>
              <p:cNvSpPr/>
              <p:nvPr/>
            </p:nvSpPr>
            <p:spPr>
              <a:xfrm flipH="1">
                <a:off x="2466720" y="1632078"/>
                <a:ext cx="206139" cy="2052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661" extrusionOk="0">
                    <a:moveTo>
                      <a:pt x="830" y="1"/>
                    </a:moveTo>
                    <a:cubicBezTo>
                      <a:pt x="366" y="1"/>
                      <a:pt x="0" y="367"/>
                      <a:pt x="0" y="830"/>
                    </a:cubicBezTo>
                    <a:cubicBezTo>
                      <a:pt x="0" y="1285"/>
                      <a:pt x="366" y="1660"/>
                      <a:pt x="830" y="1660"/>
                    </a:cubicBezTo>
                    <a:cubicBezTo>
                      <a:pt x="1285" y="1660"/>
                      <a:pt x="1659" y="1285"/>
                      <a:pt x="1659" y="830"/>
                    </a:cubicBezTo>
                    <a:cubicBezTo>
                      <a:pt x="1659" y="367"/>
                      <a:pt x="1285" y="1"/>
                      <a:pt x="830" y="1"/>
                    </a:cubicBezTo>
                    <a:close/>
                  </a:path>
                </a:pathLst>
              </a:custGeom>
              <a:solidFill>
                <a:srgbClr val="FBAF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7"/>
              <p:cNvSpPr/>
              <p:nvPr/>
            </p:nvSpPr>
            <p:spPr>
              <a:xfrm flipH="1">
                <a:off x="2838992" y="1561529"/>
                <a:ext cx="121945" cy="2052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661" extrusionOk="0">
                    <a:moveTo>
                      <a:pt x="108" y="1"/>
                    </a:moveTo>
                    <a:cubicBezTo>
                      <a:pt x="36" y="518"/>
                      <a:pt x="1" y="1107"/>
                      <a:pt x="81" y="1660"/>
                    </a:cubicBezTo>
                    <a:lnTo>
                      <a:pt x="152" y="1660"/>
                    </a:lnTo>
                    <a:cubicBezTo>
                      <a:pt x="607" y="1660"/>
                      <a:pt x="982" y="1286"/>
                      <a:pt x="982" y="831"/>
                    </a:cubicBezTo>
                    <a:cubicBezTo>
                      <a:pt x="982" y="367"/>
                      <a:pt x="607" y="1"/>
                      <a:pt x="152" y="1"/>
                    </a:cubicBezTo>
                    <a:close/>
                  </a:path>
                </a:pathLst>
              </a:custGeom>
              <a:solidFill>
                <a:srgbClr val="FBAF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7"/>
              <p:cNvSpPr/>
              <p:nvPr/>
            </p:nvSpPr>
            <p:spPr>
              <a:xfrm flipH="1">
                <a:off x="2285060" y="1553869"/>
                <a:ext cx="167395" cy="15184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229" extrusionOk="0">
                    <a:moveTo>
                      <a:pt x="671" y="1"/>
                    </a:moveTo>
                    <a:cubicBezTo>
                      <a:pt x="624" y="1"/>
                      <a:pt x="575" y="7"/>
                      <a:pt x="527" y="18"/>
                    </a:cubicBezTo>
                    <a:cubicBezTo>
                      <a:pt x="197" y="99"/>
                      <a:pt x="0" y="429"/>
                      <a:pt x="81" y="759"/>
                    </a:cubicBezTo>
                    <a:cubicBezTo>
                      <a:pt x="142" y="1043"/>
                      <a:pt x="403" y="1228"/>
                      <a:pt x="679" y="1228"/>
                    </a:cubicBezTo>
                    <a:cubicBezTo>
                      <a:pt x="723" y="1228"/>
                      <a:pt x="768" y="1224"/>
                      <a:pt x="812" y="1214"/>
                    </a:cubicBezTo>
                    <a:cubicBezTo>
                      <a:pt x="1142" y="1133"/>
                      <a:pt x="1348" y="794"/>
                      <a:pt x="1267" y="473"/>
                    </a:cubicBezTo>
                    <a:cubicBezTo>
                      <a:pt x="1199" y="192"/>
                      <a:pt x="948" y="1"/>
                      <a:pt x="671" y="1"/>
                    </a:cubicBezTo>
                    <a:close/>
                  </a:path>
                </a:pathLst>
              </a:custGeom>
              <a:solidFill>
                <a:srgbClr val="FFC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7"/>
              <p:cNvSpPr/>
              <p:nvPr/>
            </p:nvSpPr>
            <p:spPr>
              <a:xfrm flipH="1">
                <a:off x="2333866" y="1612433"/>
                <a:ext cx="70907" cy="3854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12" extrusionOk="0">
                    <a:moveTo>
                      <a:pt x="324" y="1"/>
                    </a:moveTo>
                    <a:cubicBezTo>
                      <a:pt x="293" y="1"/>
                      <a:pt x="262" y="6"/>
                      <a:pt x="232" y="17"/>
                    </a:cubicBezTo>
                    <a:cubicBezTo>
                      <a:pt x="170" y="44"/>
                      <a:pt x="116" y="88"/>
                      <a:pt x="71" y="133"/>
                    </a:cubicBezTo>
                    <a:cubicBezTo>
                      <a:pt x="36" y="187"/>
                      <a:pt x="9" y="249"/>
                      <a:pt x="0" y="311"/>
                    </a:cubicBezTo>
                    <a:cubicBezTo>
                      <a:pt x="107" y="240"/>
                      <a:pt x="196" y="169"/>
                      <a:pt x="277" y="142"/>
                    </a:cubicBezTo>
                    <a:cubicBezTo>
                      <a:pt x="303" y="132"/>
                      <a:pt x="329" y="127"/>
                      <a:pt x="355" y="127"/>
                    </a:cubicBezTo>
                    <a:cubicBezTo>
                      <a:pt x="373" y="127"/>
                      <a:pt x="392" y="129"/>
                      <a:pt x="410" y="133"/>
                    </a:cubicBezTo>
                    <a:cubicBezTo>
                      <a:pt x="455" y="133"/>
                      <a:pt x="509" y="160"/>
                      <a:pt x="571" y="178"/>
                    </a:cubicBezTo>
                    <a:cubicBezTo>
                      <a:pt x="544" y="115"/>
                      <a:pt x="509" y="62"/>
                      <a:pt x="446" y="26"/>
                    </a:cubicBezTo>
                    <a:cubicBezTo>
                      <a:pt x="410" y="10"/>
                      <a:pt x="368" y="1"/>
                      <a:pt x="3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7"/>
              <p:cNvSpPr/>
              <p:nvPr/>
            </p:nvSpPr>
            <p:spPr>
              <a:xfrm flipH="1">
                <a:off x="2710477" y="1727954"/>
                <a:ext cx="92017" cy="39908"/>
              </a:xfrm>
              <a:custGeom>
                <a:avLst/>
                <a:gdLst/>
                <a:ahLst/>
                <a:cxnLst/>
                <a:rect l="l" t="t" r="r" b="b"/>
                <a:pathLst>
                  <a:path w="741" h="323" extrusionOk="0">
                    <a:moveTo>
                      <a:pt x="741" y="1"/>
                    </a:moveTo>
                    <a:lnTo>
                      <a:pt x="741" y="1"/>
                    </a:lnTo>
                    <a:cubicBezTo>
                      <a:pt x="669" y="46"/>
                      <a:pt x="616" y="81"/>
                      <a:pt x="554" y="108"/>
                    </a:cubicBezTo>
                    <a:cubicBezTo>
                      <a:pt x="491" y="144"/>
                      <a:pt x="438" y="153"/>
                      <a:pt x="375" y="153"/>
                    </a:cubicBezTo>
                    <a:cubicBezTo>
                      <a:pt x="322" y="153"/>
                      <a:pt x="268" y="135"/>
                      <a:pt x="197" y="108"/>
                    </a:cubicBezTo>
                    <a:cubicBezTo>
                      <a:pt x="134" y="90"/>
                      <a:pt x="72" y="46"/>
                      <a:pt x="0" y="10"/>
                    </a:cubicBezTo>
                    <a:lnTo>
                      <a:pt x="0" y="10"/>
                    </a:lnTo>
                    <a:cubicBezTo>
                      <a:pt x="18" y="90"/>
                      <a:pt x="63" y="162"/>
                      <a:pt x="125" y="224"/>
                    </a:cubicBezTo>
                    <a:cubicBezTo>
                      <a:pt x="188" y="278"/>
                      <a:pt x="277" y="322"/>
                      <a:pt x="375" y="322"/>
                    </a:cubicBezTo>
                    <a:cubicBezTo>
                      <a:pt x="473" y="322"/>
                      <a:pt x="571" y="278"/>
                      <a:pt x="625" y="215"/>
                    </a:cubicBezTo>
                    <a:cubicBezTo>
                      <a:pt x="687" y="153"/>
                      <a:pt x="732" y="8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7"/>
              <p:cNvSpPr/>
              <p:nvPr/>
            </p:nvSpPr>
            <p:spPr>
              <a:xfrm flipH="1">
                <a:off x="2774675" y="1508649"/>
                <a:ext cx="63332" cy="11478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929" extrusionOk="0">
                    <a:moveTo>
                      <a:pt x="492" y="1"/>
                    </a:moveTo>
                    <a:lnTo>
                      <a:pt x="492" y="1"/>
                    </a:lnTo>
                    <a:cubicBezTo>
                      <a:pt x="447" y="135"/>
                      <a:pt x="376" y="242"/>
                      <a:pt x="295" y="349"/>
                    </a:cubicBezTo>
                    <a:cubicBezTo>
                      <a:pt x="260" y="402"/>
                      <a:pt x="215" y="456"/>
                      <a:pt x="170" y="509"/>
                    </a:cubicBezTo>
                    <a:cubicBezTo>
                      <a:pt x="135" y="563"/>
                      <a:pt x="90" y="616"/>
                      <a:pt x="46" y="670"/>
                    </a:cubicBezTo>
                    <a:lnTo>
                      <a:pt x="1" y="723"/>
                    </a:lnTo>
                    <a:lnTo>
                      <a:pt x="54" y="750"/>
                    </a:lnTo>
                    <a:cubicBezTo>
                      <a:pt x="188" y="821"/>
                      <a:pt x="322" y="884"/>
                      <a:pt x="456" y="928"/>
                    </a:cubicBezTo>
                    <a:cubicBezTo>
                      <a:pt x="367" y="847"/>
                      <a:pt x="272" y="772"/>
                      <a:pt x="176" y="702"/>
                    </a:cubicBezTo>
                    <a:lnTo>
                      <a:pt x="176" y="702"/>
                    </a:lnTo>
                    <a:cubicBezTo>
                      <a:pt x="261" y="617"/>
                      <a:pt x="335" y="525"/>
                      <a:pt x="402" y="420"/>
                    </a:cubicBezTo>
                    <a:cubicBezTo>
                      <a:pt x="438" y="349"/>
                      <a:pt x="465" y="286"/>
                      <a:pt x="483" y="215"/>
                    </a:cubicBezTo>
                    <a:cubicBezTo>
                      <a:pt x="501" y="143"/>
                      <a:pt x="509" y="72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7"/>
              <p:cNvSpPr/>
              <p:nvPr/>
            </p:nvSpPr>
            <p:spPr>
              <a:xfrm flipH="1">
                <a:off x="2614119" y="1524958"/>
                <a:ext cx="96488" cy="91678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42" extrusionOk="0">
                    <a:moveTo>
                      <a:pt x="93" y="0"/>
                    </a:moveTo>
                    <a:cubicBezTo>
                      <a:pt x="72" y="0"/>
                      <a:pt x="54" y="15"/>
                      <a:pt x="54" y="29"/>
                    </a:cubicBezTo>
                    <a:cubicBezTo>
                      <a:pt x="19" y="145"/>
                      <a:pt x="1" y="261"/>
                      <a:pt x="10" y="386"/>
                    </a:cubicBezTo>
                    <a:cubicBezTo>
                      <a:pt x="10" y="440"/>
                      <a:pt x="28" y="511"/>
                      <a:pt x="54" y="573"/>
                    </a:cubicBezTo>
                    <a:cubicBezTo>
                      <a:pt x="81" y="636"/>
                      <a:pt x="135" y="698"/>
                      <a:pt x="215" y="725"/>
                    </a:cubicBezTo>
                    <a:cubicBezTo>
                      <a:pt x="242" y="737"/>
                      <a:pt x="269" y="742"/>
                      <a:pt x="297" y="742"/>
                    </a:cubicBezTo>
                    <a:cubicBezTo>
                      <a:pt x="351" y="742"/>
                      <a:pt x="402" y="722"/>
                      <a:pt x="438" y="698"/>
                    </a:cubicBezTo>
                    <a:cubicBezTo>
                      <a:pt x="500" y="672"/>
                      <a:pt x="545" y="627"/>
                      <a:pt x="590" y="573"/>
                    </a:cubicBezTo>
                    <a:cubicBezTo>
                      <a:pt x="670" y="484"/>
                      <a:pt x="723" y="386"/>
                      <a:pt x="768" y="270"/>
                    </a:cubicBezTo>
                    <a:cubicBezTo>
                      <a:pt x="777" y="252"/>
                      <a:pt x="768" y="226"/>
                      <a:pt x="750" y="208"/>
                    </a:cubicBezTo>
                    <a:cubicBezTo>
                      <a:pt x="741" y="201"/>
                      <a:pt x="730" y="198"/>
                      <a:pt x="720" y="198"/>
                    </a:cubicBezTo>
                    <a:cubicBezTo>
                      <a:pt x="700" y="198"/>
                      <a:pt x="681" y="208"/>
                      <a:pt x="670" y="226"/>
                    </a:cubicBezTo>
                    <a:cubicBezTo>
                      <a:pt x="607" y="315"/>
                      <a:pt x="545" y="395"/>
                      <a:pt x="474" y="475"/>
                    </a:cubicBezTo>
                    <a:cubicBezTo>
                      <a:pt x="413" y="536"/>
                      <a:pt x="339" y="577"/>
                      <a:pt x="291" y="577"/>
                    </a:cubicBezTo>
                    <a:cubicBezTo>
                      <a:pt x="283" y="577"/>
                      <a:pt x="275" y="576"/>
                      <a:pt x="268" y="573"/>
                    </a:cubicBezTo>
                    <a:cubicBezTo>
                      <a:pt x="215" y="556"/>
                      <a:pt x="170" y="466"/>
                      <a:pt x="153" y="368"/>
                    </a:cubicBezTo>
                    <a:cubicBezTo>
                      <a:pt x="144" y="270"/>
                      <a:pt x="135" y="154"/>
                      <a:pt x="144" y="47"/>
                    </a:cubicBezTo>
                    <a:cubicBezTo>
                      <a:pt x="144" y="29"/>
                      <a:pt x="126" y="11"/>
                      <a:pt x="108" y="3"/>
                    </a:cubicBezTo>
                    <a:cubicBezTo>
                      <a:pt x="103" y="1"/>
                      <a:pt x="98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7"/>
              <p:cNvSpPr/>
              <p:nvPr/>
            </p:nvSpPr>
            <p:spPr>
              <a:xfrm flipH="1">
                <a:off x="2841106" y="1501606"/>
                <a:ext cx="81090" cy="8723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706" extrusionOk="0">
                    <a:moveTo>
                      <a:pt x="97" y="1"/>
                    </a:moveTo>
                    <a:cubicBezTo>
                      <a:pt x="78" y="1"/>
                      <a:pt x="61" y="11"/>
                      <a:pt x="54" y="31"/>
                    </a:cubicBezTo>
                    <a:cubicBezTo>
                      <a:pt x="28" y="138"/>
                      <a:pt x="1" y="236"/>
                      <a:pt x="1" y="352"/>
                    </a:cubicBezTo>
                    <a:cubicBezTo>
                      <a:pt x="1" y="406"/>
                      <a:pt x="1" y="468"/>
                      <a:pt x="19" y="531"/>
                    </a:cubicBezTo>
                    <a:cubicBezTo>
                      <a:pt x="28" y="557"/>
                      <a:pt x="46" y="593"/>
                      <a:pt x="63" y="620"/>
                    </a:cubicBezTo>
                    <a:cubicBezTo>
                      <a:pt x="90" y="655"/>
                      <a:pt x="126" y="682"/>
                      <a:pt x="170" y="700"/>
                    </a:cubicBezTo>
                    <a:cubicBezTo>
                      <a:pt x="189" y="704"/>
                      <a:pt x="209" y="706"/>
                      <a:pt x="229" y="706"/>
                    </a:cubicBezTo>
                    <a:cubicBezTo>
                      <a:pt x="256" y="706"/>
                      <a:pt x="283" y="702"/>
                      <a:pt x="304" y="691"/>
                    </a:cubicBezTo>
                    <a:cubicBezTo>
                      <a:pt x="340" y="673"/>
                      <a:pt x="367" y="655"/>
                      <a:pt x="393" y="638"/>
                    </a:cubicBezTo>
                    <a:cubicBezTo>
                      <a:pt x="438" y="593"/>
                      <a:pt x="474" y="548"/>
                      <a:pt x="501" y="495"/>
                    </a:cubicBezTo>
                    <a:cubicBezTo>
                      <a:pt x="563" y="406"/>
                      <a:pt x="608" y="307"/>
                      <a:pt x="643" y="200"/>
                    </a:cubicBezTo>
                    <a:cubicBezTo>
                      <a:pt x="652" y="183"/>
                      <a:pt x="643" y="156"/>
                      <a:pt x="616" y="138"/>
                    </a:cubicBezTo>
                    <a:cubicBezTo>
                      <a:pt x="607" y="135"/>
                      <a:pt x="597" y="133"/>
                      <a:pt x="588" y="133"/>
                    </a:cubicBezTo>
                    <a:cubicBezTo>
                      <a:pt x="571" y="133"/>
                      <a:pt x="556" y="139"/>
                      <a:pt x="545" y="156"/>
                    </a:cubicBezTo>
                    <a:cubicBezTo>
                      <a:pt x="492" y="245"/>
                      <a:pt x="438" y="334"/>
                      <a:pt x="376" y="406"/>
                    </a:cubicBezTo>
                    <a:cubicBezTo>
                      <a:pt x="349" y="450"/>
                      <a:pt x="313" y="486"/>
                      <a:pt x="286" y="504"/>
                    </a:cubicBezTo>
                    <a:cubicBezTo>
                      <a:pt x="251" y="539"/>
                      <a:pt x="224" y="539"/>
                      <a:pt x="215" y="539"/>
                    </a:cubicBezTo>
                    <a:cubicBezTo>
                      <a:pt x="206" y="539"/>
                      <a:pt x="188" y="522"/>
                      <a:pt x="170" y="477"/>
                    </a:cubicBezTo>
                    <a:cubicBezTo>
                      <a:pt x="162" y="441"/>
                      <a:pt x="153" y="397"/>
                      <a:pt x="153" y="343"/>
                    </a:cubicBezTo>
                    <a:cubicBezTo>
                      <a:pt x="144" y="254"/>
                      <a:pt x="144" y="147"/>
                      <a:pt x="144" y="49"/>
                    </a:cubicBezTo>
                    <a:cubicBezTo>
                      <a:pt x="144" y="22"/>
                      <a:pt x="135" y="4"/>
                      <a:pt x="117" y="4"/>
                    </a:cubicBezTo>
                    <a:cubicBezTo>
                      <a:pt x="110" y="2"/>
                      <a:pt x="104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7"/>
              <p:cNvSpPr/>
              <p:nvPr/>
            </p:nvSpPr>
            <p:spPr>
              <a:xfrm flipH="1">
                <a:off x="2601828" y="1453050"/>
                <a:ext cx="66685" cy="3681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98" extrusionOk="0">
                    <a:moveTo>
                      <a:pt x="228" y="1"/>
                    </a:moveTo>
                    <a:cubicBezTo>
                      <a:pt x="118" y="1"/>
                      <a:pt x="25" y="43"/>
                      <a:pt x="10" y="112"/>
                    </a:cubicBezTo>
                    <a:cubicBezTo>
                      <a:pt x="1" y="183"/>
                      <a:pt x="108" y="272"/>
                      <a:pt x="242" y="290"/>
                    </a:cubicBezTo>
                    <a:cubicBezTo>
                      <a:pt x="267" y="295"/>
                      <a:pt x="292" y="297"/>
                      <a:pt x="316" y="297"/>
                    </a:cubicBezTo>
                    <a:cubicBezTo>
                      <a:pt x="425" y="297"/>
                      <a:pt x="511" y="251"/>
                      <a:pt x="518" y="192"/>
                    </a:cubicBezTo>
                    <a:cubicBezTo>
                      <a:pt x="536" y="112"/>
                      <a:pt x="429" y="31"/>
                      <a:pt x="286" y="5"/>
                    </a:cubicBezTo>
                    <a:cubicBezTo>
                      <a:pt x="267" y="2"/>
                      <a:pt x="247" y="1"/>
                      <a:pt x="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7"/>
              <p:cNvSpPr/>
              <p:nvPr/>
            </p:nvSpPr>
            <p:spPr>
              <a:xfrm flipH="1">
                <a:off x="2842224" y="1430316"/>
                <a:ext cx="66685" cy="39538"/>
              </a:xfrm>
              <a:custGeom>
                <a:avLst/>
                <a:gdLst/>
                <a:ahLst/>
                <a:cxnLst/>
                <a:rect l="l" t="t" r="r" b="b"/>
                <a:pathLst>
                  <a:path w="537" h="320" extrusionOk="0">
                    <a:moveTo>
                      <a:pt x="353" y="0"/>
                    </a:moveTo>
                    <a:cubicBezTo>
                      <a:pt x="310" y="0"/>
                      <a:pt x="262" y="9"/>
                      <a:pt x="215" y="28"/>
                    </a:cubicBezTo>
                    <a:cubicBezTo>
                      <a:pt x="81" y="73"/>
                      <a:pt x="1" y="171"/>
                      <a:pt x="28" y="242"/>
                    </a:cubicBezTo>
                    <a:cubicBezTo>
                      <a:pt x="45" y="294"/>
                      <a:pt x="103" y="320"/>
                      <a:pt x="177" y="320"/>
                    </a:cubicBezTo>
                    <a:cubicBezTo>
                      <a:pt x="219" y="320"/>
                      <a:pt x="265" y="312"/>
                      <a:pt x="313" y="296"/>
                    </a:cubicBezTo>
                    <a:cubicBezTo>
                      <a:pt x="447" y="251"/>
                      <a:pt x="536" y="153"/>
                      <a:pt x="509" y="82"/>
                    </a:cubicBezTo>
                    <a:cubicBezTo>
                      <a:pt x="492" y="30"/>
                      <a:pt x="430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7"/>
              <p:cNvSpPr/>
              <p:nvPr/>
            </p:nvSpPr>
            <p:spPr>
              <a:xfrm flipH="1">
                <a:off x="2346002" y="1241776"/>
                <a:ext cx="545150" cy="356333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2884" extrusionOk="0">
                    <a:moveTo>
                      <a:pt x="1867" y="1"/>
                    </a:moveTo>
                    <a:cubicBezTo>
                      <a:pt x="1106" y="1"/>
                      <a:pt x="503" y="378"/>
                      <a:pt x="1" y="1260"/>
                    </a:cubicBezTo>
                    <a:cubicBezTo>
                      <a:pt x="1" y="1260"/>
                      <a:pt x="154" y="1292"/>
                      <a:pt x="427" y="1292"/>
                    </a:cubicBezTo>
                    <a:cubicBezTo>
                      <a:pt x="919" y="1292"/>
                      <a:pt x="1801" y="1185"/>
                      <a:pt x="2864" y="582"/>
                    </a:cubicBezTo>
                    <a:lnTo>
                      <a:pt x="2864" y="582"/>
                    </a:lnTo>
                    <a:cubicBezTo>
                      <a:pt x="2864" y="582"/>
                      <a:pt x="2435" y="2883"/>
                      <a:pt x="3277" y="2883"/>
                    </a:cubicBezTo>
                    <a:cubicBezTo>
                      <a:pt x="3428" y="2883"/>
                      <a:pt x="3620" y="2809"/>
                      <a:pt x="3864" y="2634"/>
                    </a:cubicBezTo>
                    <a:cubicBezTo>
                      <a:pt x="3864" y="2634"/>
                      <a:pt x="4016" y="2518"/>
                      <a:pt x="4204" y="2518"/>
                    </a:cubicBezTo>
                    <a:cubicBezTo>
                      <a:pt x="4244" y="2518"/>
                      <a:pt x="4286" y="2523"/>
                      <a:pt x="4327" y="2535"/>
                    </a:cubicBezTo>
                    <a:lnTo>
                      <a:pt x="4390" y="2553"/>
                    </a:lnTo>
                    <a:cubicBezTo>
                      <a:pt x="4390" y="2553"/>
                      <a:pt x="4354" y="680"/>
                      <a:pt x="3016" y="225"/>
                    </a:cubicBezTo>
                    <a:cubicBezTo>
                      <a:pt x="2596" y="79"/>
                      <a:pt x="2215" y="1"/>
                      <a:pt x="18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7"/>
              <p:cNvSpPr/>
              <p:nvPr/>
            </p:nvSpPr>
            <p:spPr>
              <a:xfrm flipH="1">
                <a:off x="3652059" y="2308897"/>
                <a:ext cx="250471" cy="261319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2115" extrusionOk="0">
                    <a:moveTo>
                      <a:pt x="607" y="0"/>
                    </a:moveTo>
                    <a:lnTo>
                      <a:pt x="1" y="1892"/>
                    </a:lnTo>
                    <a:lnTo>
                      <a:pt x="1955" y="2115"/>
                    </a:lnTo>
                    <a:lnTo>
                      <a:pt x="2017" y="482"/>
                    </a:lnTo>
                    <a:lnTo>
                      <a:pt x="607" y="0"/>
                    </a:lnTo>
                    <a:close/>
                  </a:path>
                </a:pathLst>
              </a:custGeom>
              <a:solidFill>
                <a:srgbClr val="FFC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7"/>
              <p:cNvSpPr/>
              <p:nvPr/>
            </p:nvSpPr>
            <p:spPr>
              <a:xfrm flipH="1">
                <a:off x="920080" y="1665190"/>
                <a:ext cx="3256000" cy="1695298"/>
              </a:xfrm>
              <a:custGeom>
                <a:avLst/>
                <a:gdLst/>
                <a:ahLst/>
                <a:cxnLst/>
                <a:rect l="l" t="t" r="r" b="b"/>
                <a:pathLst>
                  <a:path w="26220" h="13721" extrusionOk="0">
                    <a:moveTo>
                      <a:pt x="24257" y="0"/>
                    </a:moveTo>
                    <a:cubicBezTo>
                      <a:pt x="24257" y="0"/>
                      <a:pt x="22553" y="3453"/>
                      <a:pt x="21090" y="4131"/>
                    </a:cubicBezTo>
                    <a:cubicBezTo>
                      <a:pt x="20725" y="4303"/>
                      <a:pt x="20215" y="4367"/>
                      <a:pt x="19639" y="4367"/>
                    </a:cubicBezTo>
                    <a:cubicBezTo>
                      <a:pt x="17965" y="4367"/>
                      <a:pt x="15733" y="3826"/>
                      <a:pt x="14897" y="3826"/>
                    </a:cubicBezTo>
                    <a:cubicBezTo>
                      <a:pt x="14872" y="3826"/>
                      <a:pt x="14849" y="3827"/>
                      <a:pt x="14827" y="3828"/>
                    </a:cubicBezTo>
                    <a:lnTo>
                      <a:pt x="14167" y="3810"/>
                    </a:lnTo>
                    <a:cubicBezTo>
                      <a:pt x="13942" y="4164"/>
                      <a:pt x="13200" y="4416"/>
                      <a:pt x="12586" y="4416"/>
                    </a:cubicBezTo>
                    <a:cubicBezTo>
                      <a:pt x="12519" y="4416"/>
                      <a:pt x="12454" y="4414"/>
                      <a:pt x="12392" y="4407"/>
                    </a:cubicBezTo>
                    <a:cubicBezTo>
                      <a:pt x="11473" y="4318"/>
                      <a:pt x="11161" y="3935"/>
                      <a:pt x="11071" y="3613"/>
                    </a:cubicBezTo>
                    <a:lnTo>
                      <a:pt x="9938" y="3533"/>
                    </a:lnTo>
                    <a:cubicBezTo>
                      <a:pt x="9873" y="3528"/>
                      <a:pt x="9802" y="3525"/>
                      <a:pt x="9727" y="3525"/>
                    </a:cubicBezTo>
                    <a:cubicBezTo>
                      <a:pt x="9165" y="3525"/>
                      <a:pt x="8347" y="3701"/>
                      <a:pt x="7592" y="4488"/>
                    </a:cubicBezTo>
                    <a:cubicBezTo>
                      <a:pt x="7262" y="4836"/>
                      <a:pt x="5728" y="6611"/>
                      <a:pt x="3934" y="8939"/>
                    </a:cubicBezTo>
                    <a:lnTo>
                      <a:pt x="4381" y="7351"/>
                    </a:lnTo>
                    <a:lnTo>
                      <a:pt x="1936" y="7048"/>
                    </a:lnTo>
                    <a:lnTo>
                      <a:pt x="1936" y="7048"/>
                    </a:lnTo>
                    <a:cubicBezTo>
                      <a:pt x="0" y="10750"/>
                      <a:pt x="857" y="13623"/>
                      <a:pt x="2008" y="13623"/>
                    </a:cubicBezTo>
                    <a:cubicBezTo>
                      <a:pt x="4006" y="13623"/>
                      <a:pt x="7119" y="10652"/>
                      <a:pt x="8832" y="8850"/>
                    </a:cubicBezTo>
                    <a:lnTo>
                      <a:pt x="9260" y="13498"/>
                    </a:lnTo>
                    <a:lnTo>
                      <a:pt x="15853" y="13721"/>
                    </a:lnTo>
                    <a:lnTo>
                      <a:pt x="15282" y="8163"/>
                    </a:lnTo>
                    <a:lnTo>
                      <a:pt x="15282" y="8163"/>
                    </a:lnTo>
                    <a:cubicBezTo>
                      <a:pt x="15787" y="8231"/>
                      <a:pt x="17418" y="8423"/>
                      <a:pt x="19074" y="8423"/>
                    </a:cubicBezTo>
                    <a:cubicBezTo>
                      <a:pt x="20487" y="8423"/>
                      <a:pt x="21918" y="8283"/>
                      <a:pt x="22687" y="7806"/>
                    </a:cubicBezTo>
                    <a:cubicBezTo>
                      <a:pt x="24551" y="6656"/>
                      <a:pt x="26219" y="1687"/>
                      <a:pt x="26219" y="1687"/>
                    </a:cubicBezTo>
                    <a:lnTo>
                      <a:pt x="2425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7"/>
              <p:cNvSpPr/>
              <p:nvPr/>
            </p:nvSpPr>
            <p:spPr>
              <a:xfrm flipH="1">
                <a:off x="3625370" y="2585531"/>
                <a:ext cx="130886" cy="394758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95" extrusionOk="0">
                    <a:moveTo>
                      <a:pt x="1016" y="0"/>
                    </a:moveTo>
                    <a:cubicBezTo>
                      <a:pt x="969" y="0"/>
                      <a:pt x="686" y="684"/>
                      <a:pt x="420" y="1562"/>
                    </a:cubicBezTo>
                    <a:cubicBezTo>
                      <a:pt x="152" y="2445"/>
                      <a:pt x="0" y="3176"/>
                      <a:pt x="45" y="3194"/>
                    </a:cubicBezTo>
                    <a:cubicBezTo>
                      <a:pt x="45" y="3194"/>
                      <a:pt x="46" y="3194"/>
                      <a:pt x="46" y="3194"/>
                    </a:cubicBezTo>
                    <a:cubicBezTo>
                      <a:pt x="92" y="3194"/>
                      <a:pt x="305" y="2484"/>
                      <a:pt x="571" y="1615"/>
                    </a:cubicBezTo>
                    <a:cubicBezTo>
                      <a:pt x="839" y="732"/>
                      <a:pt x="1053" y="18"/>
                      <a:pt x="1017" y="1"/>
                    </a:cubicBezTo>
                    <a:cubicBezTo>
                      <a:pt x="1017" y="0"/>
                      <a:pt x="1017" y="0"/>
                      <a:pt x="1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7"/>
              <p:cNvSpPr/>
              <p:nvPr/>
            </p:nvSpPr>
            <p:spPr>
              <a:xfrm flipH="1">
                <a:off x="3629843" y="2030287"/>
                <a:ext cx="88789" cy="9130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39" extrusionOk="0">
                    <a:moveTo>
                      <a:pt x="656" y="0"/>
                    </a:moveTo>
                    <a:cubicBezTo>
                      <a:pt x="518" y="0"/>
                      <a:pt x="170" y="370"/>
                      <a:pt x="1" y="560"/>
                    </a:cubicBezTo>
                    <a:cubicBezTo>
                      <a:pt x="90" y="623"/>
                      <a:pt x="179" y="676"/>
                      <a:pt x="259" y="739"/>
                    </a:cubicBezTo>
                    <a:cubicBezTo>
                      <a:pt x="366" y="623"/>
                      <a:pt x="705" y="248"/>
                      <a:pt x="714" y="88"/>
                    </a:cubicBezTo>
                    <a:cubicBezTo>
                      <a:pt x="714" y="26"/>
                      <a:pt x="693" y="0"/>
                      <a:pt x="656" y="0"/>
                    </a:cubicBezTo>
                    <a:close/>
                  </a:path>
                </a:pathLst>
              </a:custGeom>
              <a:solidFill>
                <a:srgbClr val="F69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7"/>
              <p:cNvSpPr/>
              <p:nvPr/>
            </p:nvSpPr>
            <p:spPr>
              <a:xfrm flipH="1">
                <a:off x="3122428" y="1808510"/>
                <a:ext cx="828777" cy="945196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7650" extrusionOk="0">
                    <a:moveTo>
                      <a:pt x="264" y="0"/>
                    </a:moveTo>
                    <a:cubicBezTo>
                      <a:pt x="175" y="0"/>
                      <a:pt x="87" y="48"/>
                      <a:pt x="45" y="143"/>
                    </a:cubicBezTo>
                    <a:cubicBezTo>
                      <a:pt x="0" y="232"/>
                      <a:pt x="27" y="348"/>
                      <a:pt x="107" y="419"/>
                    </a:cubicBezTo>
                    <a:cubicBezTo>
                      <a:pt x="1472" y="1552"/>
                      <a:pt x="3640" y="5442"/>
                      <a:pt x="3640" y="5442"/>
                    </a:cubicBezTo>
                    <a:cubicBezTo>
                      <a:pt x="3640" y="5442"/>
                      <a:pt x="3970" y="6566"/>
                      <a:pt x="4684" y="7199"/>
                    </a:cubicBezTo>
                    <a:cubicBezTo>
                      <a:pt x="5074" y="7549"/>
                      <a:pt x="5488" y="7650"/>
                      <a:pt x="5837" y="7650"/>
                    </a:cubicBezTo>
                    <a:cubicBezTo>
                      <a:pt x="6317" y="7650"/>
                      <a:pt x="6673" y="7458"/>
                      <a:pt x="6673" y="7458"/>
                    </a:cubicBezTo>
                    <a:lnTo>
                      <a:pt x="4175" y="5299"/>
                    </a:lnTo>
                    <a:cubicBezTo>
                      <a:pt x="4175" y="5299"/>
                      <a:pt x="3613" y="4407"/>
                      <a:pt x="2766" y="3033"/>
                    </a:cubicBezTo>
                    <a:cubicBezTo>
                      <a:pt x="2159" y="2070"/>
                      <a:pt x="964" y="643"/>
                      <a:pt x="437" y="72"/>
                    </a:cubicBezTo>
                    <a:cubicBezTo>
                      <a:pt x="390" y="24"/>
                      <a:pt x="327" y="0"/>
                      <a:pt x="264" y="0"/>
                    </a:cubicBezTo>
                    <a:close/>
                  </a:path>
                </a:pathLst>
              </a:custGeom>
              <a:solidFill>
                <a:srgbClr val="6046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7"/>
              <p:cNvSpPr/>
              <p:nvPr/>
            </p:nvSpPr>
            <p:spPr>
              <a:xfrm flipH="1">
                <a:off x="3565509" y="2062287"/>
                <a:ext cx="279405" cy="423052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3424" extrusionOk="0">
                    <a:moveTo>
                      <a:pt x="1944" y="0"/>
                    </a:moveTo>
                    <a:cubicBezTo>
                      <a:pt x="1594" y="0"/>
                      <a:pt x="794" y="202"/>
                      <a:pt x="349" y="453"/>
                    </a:cubicBezTo>
                    <a:cubicBezTo>
                      <a:pt x="215" y="533"/>
                      <a:pt x="1" y="676"/>
                      <a:pt x="1" y="1006"/>
                    </a:cubicBezTo>
                    <a:cubicBezTo>
                      <a:pt x="10" y="1381"/>
                      <a:pt x="27" y="2371"/>
                      <a:pt x="179" y="2987"/>
                    </a:cubicBezTo>
                    <a:lnTo>
                      <a:pt x="795" y="3424"/>
                    </a:lnTo>
                    <a:cubicBezTo>
                      <a:pt x="795" y="3424"/>
                      <a:pt x="1740" y="2505"/>
                      <a:pt x="1678" y="2041"/>
                    </a:cubicBezTo>
                    <a:cubicBezTo>
                      <a:pt x="1598" y="1408"/>
                      <a:pt x="1294" y="1158"/>
                      <a:pt x="1294" y="1158"/>
                    </a:cubicBezTo>
                    <a:lnTo>
                      <a:pt x="1294" y="1158"/>
                    </a:lnTo>
                    <a:cubicBezTo>
                      <a:pt x="1294" y="1158"/>
                      <a:pt x="1323" y="1159"/>
                      <a:pt x="1369" y="1159"/>
                    </a:cubicBezTo>
                    <a:cubicBezTo>
                      <a:pt x="1538" y="1159"/>
                      <a:pt x="1940" y="1142"/>
                      <a:pt x="2017" y="988"/>
                    </a:cubicBezTo>
                    <a:cubicBezTo>
                      <a:pt x="2079" y="872"/>
                      <a:pt x="1321" y="792"/>
                      <a:pt x="1321" y="792"/>
                    </a:cubicBezTo>
                    <a:cubicBezTo>
                      <a:pt x="1321" y="792"/>
                      <a:pt x="2017" y="738"/>
                      <a:pt x="2151" y="587"/>
                    </a:cubicBezTo>
                    <a:cubicBezTo>
                      <a:pt x="2249" y="470"/>
                      <a:pt x="2099" y="435"/>
                      <a:pt x="1887" y="435"/>
                    </a:cubicBezTo>
                    <a:cubicBezTo>
                      <a:pt x="1583" y="435"/>
                      <a:pt x="1152" y="507"/>
                      <a:pt x="1152" y="507"/>
                    </a:cubicBezTo>
                    <a:cubicBezTo>
                      <a:pt x="1152" y="507"/>
                      <a:pt x="2151" y="185"/>
                      <a:pt x="2115" y="52"/>
                    </a:cubicBezTo>
                    <a:cubicBezTo>
                      <a:pt x="2105" y="16"/>
                      <a:pt x="2042" y="0"/>
                      <a:pt x="1944" y="0"/>
                    </a:cubicBezTo>
                    <a:close/>
                  </a:path>
                </a:pathLst>
              </a:custGeom>
              <a:solidFill>
                <a:srgbClr val="FFC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7"/>
              <p:cNvSpPr/>
              <p:nvPr/>
            </p:nvSpPr>
            <p:spPr>
              <a:xfrm flipH="1">
                <a:off x="3682989" y="2206102"/>
                <a:ext cx="75501" cy="1791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45" extrusionOk="0">
                    <a:moveTo>
                      <a:pt x="588" y="0"/>
                    </a:moveTo>
                    <a:cubicBezTo>
                      <a:pt x="573" y="0"/>
                      <a:pt x="554" y="13"/>
                      <a:pt x="518" y="21"/>
                    </a:cubicBezTo>
                    <a:cubicBezTo>
                      <a:pt x="473" y="21"/>
                      <a:pt x="393" y="21"/>
                      <a:pt x="304" y="29"/>
                    </a:cubicBezTo>
                    <a:cubicBezTo>
                      <a:pt x="134" y="38"/>
                      <a:pt x="1" y="92"/>
                      <a:pt x="1" y="128"/>
                    </a:cubicBezTo>
                    <a:cubicBezTo>
                      <a:pt x="5" y="140"/>
                      <a:pt x="36" y="144"/>
                      <a:pt x="84" y="144"/>
                    </a:cubicBezTo>
                    <a:cubicBezTo>
                      <a:pt x="142" y="144"/>
                      <a:pt x="225" y="137"/>
                      <a:pt x="313" y="128"/>
                    </a:cubicBezTo>
                    <a:cubicBezTo>
                      <a:pt x="402" y="128"/>
                      <a:pt x="482" y="119"/>
                      <a:pt x="536" y="92"/>
                    </a:cubicBezTo>
                    <a:cubicBezTo>
                      <a:pt x="571" y="74"/>
                      <a:pt x="589" y="56"/>
                      <a:pt x="598" y="38"/>
                    </a:cubicBezTo>
                    <a:cubicBezTo>
                      <a:pt x="607" y="21"/>
                      <a:pt x="607" y="3"/>
                      <a:pt x="598" y="3"/>
                    </a:cubicBezTo>
                    <a:cubicBezTo>
                      <a:pt x="595" y="1"/>
                      <a:pt x="591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7"/>
              <p:cNvSpPr/>
              <p:nvPr/>
            </p:nvSpPr>
            <p:spPr>
              <a:xfrm flipH="1">
                <a:off x="1621493" y="2203631"/>
                <a:ext cx="89906" cy="173718"/>
              </a:xfrm>
              <a:custGeom>
                <a:avLst/>
                <a:gdLst/>
                <a:ahLst/>
                <a:cxnLst/>
                <a:rect l="l" t="t" r="r" b="b"/>
                <a:pathLst>
                  <a:path w="724" h="1406" extrusionOk="0">
                    <a:moveTo>
                      <a:pt x="39" y="1"/>
                    </a:moveTo>
                    <a:cubicBezTo>
                      <a:pt x="34" y="1"/>
                      <a:pt x="30" y="2"/>
                      <a:pt x="27" y="5"/>
                    </a:cubicBezTo>
                    <a:cubicBezTo>
                      <a:pt x="1" y="41"/>
                      <a:pt x="250" y="290"/>
                      <a:pt x="420" y="674"/>
                    </a:cubicBezTo>
                    <a:cubicBezTo>
                      <a:pt x="598" y="1058"/>
                      <a:pt x="634" y="1405"/>
                      <a:pt x="679" y="1405"/>
                    </a:cubicBezTo>
                    <a:cubicBezTo>
                      <a:pt x="696" y="1405"/>
                      <a:pt x="723" y="1316"/>
                      <a:pt x="714" y="1165"/>
                    </a:cubicBezTo>
                    <a:cubicBezTo>
                      <a:pt x="705" y="1022"/>
                      <a:pt x="661" y="817"/>
                      <a:pt x="572" y="603"/>
                    </a:cubicBezTo>
                    <a:cubicBezTo>
                      <a:pt x="473" y="397"/>
                      <a:pt x="340" y="237"/>
                      <a:pt x="233" y="130"/>
                    </a:cubicBezTo>
                    <a:cubicBezTo>
                      <a:pt x="141" y="46"/>
                      <a:pt x="69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7"/>
              <p:cNvSpPr/>
              <p:nvPr/>
            </p:nvSpPr>
            <p:spPr>
              <a:xfrm flipH="1">
                <a:off x="1526249" y="2199801"/>
                <a:ext cx="148519" cy="8636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699" extrusionOk="0">
                    <a:moveTo>
                      <a:pt x="68" y="1"/>
                    </a:moveTo>
                    <a:cubicBezTo>
                      <a:pt x="32" y="1"/>
                      <a:pt x="11" y="7"/>
                      <a:pt x="9" y="18"/>
                    </a:cubicBezTo>
                    <a:cubicBezTo>
                      <a:pt x="0" y="63"/>
                      <a:pt x="277" y="161"/>
                      <a:pt x="589" y="348"/>
                    </a:cubicBezTo>
                    <a:cubicBezTo>
                      <a:pt x="890" y="515"/>
                      <a:pt x="1105" y="698"/>
                      <a:pt x="1160" y="698"/>
                    </a:cubicBezTo>
                    <a:cubicBezTo>
                      <a:pt x="1164" y="698"/>
                      <a:pt x="1166" y="698"/>
                      <a:pt x="1169" y="696"/>
                    </a:cubicBezTo>
                    <a:cubicBezTo>
                      <a:pt x="1195" y="669"/>
                      <a:pt x="1008" y="402"/>
                      <a:pt x="678" y="205"/>
                    </a:cubicBezTo>
                    <a:cubicBezTo>
                      <a:pt x="423" y="58"/>
                      <a:pt x="178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7"/>
              <p:cNvSpPr/>
              <p:nvPr/>
            </p:nvSpPr>
            <p:spPr>
              <a:xfrm flipH="1">
                <a:off x="1858520" y="3246042"/>
                <a:ext cx="331436" cy="252794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2046" extrusionOk="0">
                    <a:moveTo>
                      <a:pt x="306" y="1238"/>
                    </a:moveTo>
                    <a:cubicBezTo>
                      <a:pt x="463" y="1245"/>
                      <a:pt x="620" y="1251"/>
                      <a:pt x="780" y="1251"/>
                    </a:cubicBezTo>
                    <a:cubicBezTo>
                      <a:pt x="847" y="1251"/>
                      <a:pt x="914" y="1250"/>
                      <a:pt x="982" y="1247"/>
                    </a:cubicBezTo>
                    <a:cubicBezTo>
                      <a:pt x="1033" y="1247"/>
                      <a:pt x="1084" y="1246"/>
                      <a:pt x="1136" y="1243"/>
                    </a:cubicBezTo>
                    <a:lnTo>
                      <a:pt x="1136" y="1243"/>
                    </a:lnTo>
                    <a:cubicBezTo>
                      <a:pt x="1147" y="1244"/>
                      <a:pt x="1158" y="1246"/>
                      <a:pt x="1169" y="1247"/>
                    </a:cubicBezTo>
                    <a:cubicBezTo>
                      <a:pt x="1303" y="1256"/>
                      <a:pt x="1446" y="1274"/>
                      <a:pt x="1562" y="1301"/>
                    </a:cubicBezTo>
                    <a:cubicBezTo>
                      <a:pt x="1678" y="1336"/>
                      <a:pt x="1785" y="1390"/>
                      <a:pt x="1830" y="1461"/>
                    </a:cubicBezTo>
                    <a:cubicBezTo>
                      <a:pt x="1883" y="1533"/>
                      <a:pt x="1883" y="1622"/>
                      <a:pt x="1838" y="1702"/>
                    </a:cubicBezTo>
                    <a:cubicBezTo>
                      <a:pt x="1785" y="1773"/>
                      <a:pt x="1705" y="1836"/>
                      <a:pt x="1615" y="1854"/>
                    </a:cubicBezTo>
                    <a:cubicBezTo>
                      <a:pt x="1577" y="1863"/>
                      <a:pt x="1539" y="1867"/>
                      <a:pt x="1499" y="1867"/>
                    </a:cubicBezTo>
                    <a:cubicBezTo>
                      <a:pt x="1355" y="1867"/>
                      <a:pt x="1205" y="1810"/>
                      <a:pt x="1071" y="1747"/>
                    </a:cubicBezTo>
                    <a:cubicBezTo>
                      <a:pt x="741" y="1586"/>
                      <a:pt x="500" y="1399"/>
                      <a:pt x="340" y="1265"/>
                    </a:cubicBezTo>
                    <a:cubicBezTo>
                      <a:pt x="328" y="1256"/>
                      <a:pt x="317" y="1247"/>
                      <a:pt x="306" y="1238"/>
                    </a:cubicBezTo>
                    <a:close/>
                    <a:moveTo>
                      <a:pt x="1981" y="0"/>
                    </a:moveTo>
                    <a:cubicBezTo>
                      <a:pt x="1946" y="0"/>
                      <a:pt x="1910" y="3"/>
                      <a:pt x="1874" y="7"/>
                    </a:cubicBezTo>
                    <a:cubicBezTo>
                      <a:pt x="1607" y="16"/>
                      <a:pt x="1357" y="70"/>
                      <a:pt x="1143" y="150"/>
                    </a:cubicBezTo>
                    <a:cubicBezTo>
                      <a:pt x="714" y="310"/>
                      <a:pt x="411" y="542"/>
                      <a:pt x="242" y="730"/>
                    </a:cubicBezTo>
                    <a:cubicBezTo>
                      <a:pt x="63" y="908"/>
                      <a:pt x="1" y="1033"/>
                      <a:pt x="10" y="1042"/>
                    </a:cubicBezTo>
                    <a:cubicBezTo>
                      <a:pt x="10" y="1042"/>
                      <a:pt x="10" y="1042"/>
                      <a:pt x="11" y="1042"/>
                    </a:cubicBezTo>
                    <a:cubicBezTo>
                      <a:pt x="26" y="1042"/>
                      <a:pt x="115" y="938"/>
                      <a:pt x="295" y="792"/>
                    </a:cubicBezTo>
                    <a:cubicBezTo>
                      <a:pt x="482" y="632"/>
                      <a:pt x="786" y="435"/>
                      <a:pt x="1196" y="301"/>
                    </a:cubicBezTo>
                    <a:cubicBezTo>
                      <a:pt x="1401" y="239"/>
                      <a:pt x="1633" y="194"/>
                      <a:pt x="1883" y="194"/>
                    </a:cubicBezTo>
                    <a:cubicBezTo>
                      <a:pt x="1946" y="194"/>
                      <a:pt x="2008" y="194"/>
                      <a:pt x="2070" y="203"/>
                    </a:cubicBezTo>
                    <a:cubicBezTo>
                      <a:pt x="2142" y="203"/>
                      <a:pt x="2204" y="212"/>
                      <a:pt x="2258" y="230"/>
                    </a:cubicBezTo>
                    <a:cubicBezTo>
                      <a:pt x="2365" y="257"/>
                      <a:pt x="2427" y="328"/>
                      <a:pt x="2436" y="444"/>
                    </a:cubicBezTo>
                    <a:cubicBezTo>
                      <a:pt x="2445" y="551"/>
                      <a:pt x="2401" y="676"/>
                      <a:pt x="2311" y="756"/>
                    </a:cubicBezTo>
                    <a:cubicBezTo>
                      <a:pt x="2213" y="837"/>
                      <a:pt x="2088" y="890"/>
                      <a:pt x="1937" y="926"/>
                    </a:cubicBezTo>
                    <a:cubicBezTo>
                      <a:pt x="1794" y="953"/>
                      <a:pt x="1633" y="971"/>
                      <a:pt x="1473" y="988"/>
                    </a:cubicBezTo>
                    <a:cubicBezTo>
                      <a:pt x="1352" y="1002"/>
                      <a:pt x="1227" y="1010"/>
                      <a:pt x="1100" y="1013"/>
                    </a:cubicBezTo>
                    <a:lnTo>
                      <a:pt x="1100" y="1013"/>
                    </a:lnTo>
                    <a:cubicBezTo>
                      <a:pt x="963" y="1000"/>
                      <a:pt x="822" y="995"/>
                      <a:pt x="680" y="995"/>
                    </a:cubicBezTo>
                    <a:cubicBezTo>
                      <a:pt x="555" y="995"/>
                      <a:pt x="430" y="999"/>
                      <a:pt x="304" y="1006"/>
                    </a:cubicBezTo>
                    <a:lnTo>
                      <a:pt x="304" y="1237"/>
                    </a:lnTo>
                    <a:lnTo>
                      <a:pt x="304" y="1237"/>
                    </a:lnTo>
                    <a:cubicBezTo>
                      <a:pt x="174" y="1134"/>
                      <a:pt x="98" y="1068"/>
                      <a:pt x="83" y="1068"/>
                    </a:cubicBezTo>
                    <a:cubicBezTo>
                      <a:pt x="82" y="1068"/>
                      <a:pt x="81" y="1068"/>
                      <a:pt x="81" y="1069"/>
                    </a:cubicBezTo>
                    <a:cubicBezTo>
                      <a:pt x="72" y="1078"/>
                      <a:pt x="135" y="1176"/>
                      <a:pt x="277" y="1327"/>
                    </a:cubicBezTo>
                    <a:cubicBezTo>
                      <a:pt x="429" y="1479"/>
                      <a:pt x="661" y="1693"/>
                      <a:pt x="1000" y="1881"/>
                    </a:cubicBezTo>
                    <a:cubicBezTo>
                      <a:pt x="1089" y="1925"/>
                      <a:pt x="1187" y="1979"/>
                      <a:pt x="1294" y="2005"/>
                    </a:cubicBezTo>
                    <a:cubicBezTo>
                      <a:pt x="1366" y="2029"/>
                      <a:pt x="1445" y="2045"/>
                      <a:pt x="1527" y="2045"/>
                    </a:cubicBezTo>
                    <a:cubicBezTo>
                      <a:pt x="1568" y="2045"/>
                      <a:pt x="1610" y="2041"/>
                      <a:pt x="1651" y="2032"/>
                    </a:cubicBezTo>
                    <a:cubicBezTo>
                      <a:pt x="1785" y="2005"/>
                      <a:pt x="1910" y="1925"/>
                      <a:pt x="1999" y="1800"/>
                    </a:cubicBezTo>
                    <a:cubicBezTo>
                      <a:pt x="2035" y="1738"/>
                      <a:pt x="2070" y="1666"/>
                      <a:pt x="2070" y="1577"/>
                    </a:cubicBezTo>
                    <a:cubicBezTo>
                      <a:pt x="2070" y="1497"/>
                      <a:pt x="2044" y="1417"/>
                      <a:pt x="1999" y="1345"/>
                    </a:cubicBezTo>
                    <a:cubicBezTo>
                      <a:pt x="1945" y="1267"/>
                      <a:pt x="1875" y="1213"/>
                      <a:pt x="1801" y="1174"/>
                    </a:cubicBezTo>
                    <a:lnTo>
                      <a:pt x="1801" y="1174"/>
                    </a:lnTo>
                    <a:cubicBezTo>
                      <a:pt x="1863" y="1164"/>
                      <a:pt x="1926" y="1154"/>
                      <a:pt x="1990" y="1140"/>
                    </a:cubicBezTo>
                    <a:cubicBezTo>
                      <a:pt x="2151" y="1104"/>
                      <a:pt x="2329" y="1042"/>
                      <a:pt x="2463" y="917"/>
                    </a:cubicBezTo>
                    <a:cubicBezTo>
                      <a:pt x="2597" y="783"/>
                      <a:pt x="2668" y="605"/>
                      <a:pt x="2650" y="417"/>
                    </a:cubicBezTo>
                    <a:cubicBezTo>
                      <a:pt x="2641" y="328"/>
                      <a:pt x="2606" y="239"/>
                      <a:pt x="2543" y="168"/>
                    </a:cubicBezTo>
                    <a:cubicBezTo>
                      <a:pt x="2472" y="87"/>
                      <a:pt x="2392" y="52"/>
                      <a:pt x="2311" y="34"/>
                    </a:cubicBezTo>
                    <a:cubicBezTo>
                      <a:pt x="2231" y="7"/>
                      <a:pt x="2151" y="7"/>
                      <a:pt x="2088" y="7"/>
                    </a:cubicBezTo>
                    <a:cubicBezTo>
                      <a:pt x="2053" y="3"/>
                      <a:pt x="2017" y="0"/>
                      <a:pt x="19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7"/>
              <p:cNvSpPr/>
              <p:nvPr/>
            </p:nvSpPr>
            <p:spPr>
              <a:xfrm flipH="1">
                <a:off x="1869634" y="3294228"/>
                <a:ext cx="1218703" cy="519302"/>
              </a:xfrm>
              <a:custGeom>
                <a:avLst/>
                <a:gdLst/>
                <a:ahLst/>
                <a:cxnLst/>
                <a:rect l="l" t="t" r="r" b="b"/>
                <a:pathLst>
                  <a:path w="9814" h="4203" extrusionOk="0">
                    <a:moveTo>
                      <a:pt x="500" y="1"/>
                    </a:moveTo>
                    <a:lnTo>
                      <a:pt x="1" y="4202"/>
                    </a:lnTo>
                    <a:lnTo>
                      <a:pt x="9814" y="4202"/>
                    </a:lnTo>
                    <a:lnTo>
                      <a:pt x="7093" y="233"/>
                    </a:lnTo>
                    <a:lnTo>
                      <a:pt x="50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7"/>
              <p:cNvSpPr/>
              <p:nvPr/>
            </p:nvSpPr>
            <p:spPr>
              <a:xfrm flipH="1">
                <a:off x="2172013" y="3294228"/>
                <a:ext cx="916324" cy="519302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4203" extrusionOk="0">
                    <a:moveTo>
                      <a:pt x="500" y="1"/>
                    </a:moveTo>
                    <a:lnTo>
                      <a:pt x="1" y="4202"/>
                    </a:lnTo>
                    <a:lnTo>
                      <a:pt x="6058" y="4202"/>
                    </a:lnTo>
                    <a:lnTo>
                      <a:pt x="4765" y="741"/>
                    </a:lnTo>
                    <a:lnTo>
                      <a:pt x="7378" y="697"/>
                    </a:lnTo>
                    <a:lnTo>
                      <a:pt x="7120" y="206"/>
                    </a:lnTo>
                    <a:lnTo>
                      <a:pt x="500" y="1"/>
                    </a:lnTo>
                    <a:close/>
                  </a:path>
                </a:pathLst>
              </a:custGeom>
              <a:solidFill>
                <a:srgbClr val="FAF8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7"/>
              <p:cNvSpPr/>
              <p:nvPr/>
            </p:nvSpPr>
            <p:spPr>
              <a:xfrm flipH="1">
                <a:off x="1262889" y="3814492"/>
                <a:ext cx="2987213" cy="87233"/>
              </a:xfrm>
              <a:custGeom>
                <a:avLst/>
                <a:gdLst/>
                <a:ahLst/>
                <a:cxnLst/>
                <a:rect l="l" t="t" r="r" b="b"/>
                <a:pathLst>
                  <a:path w="28620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28619" y="705"/>
                    </a:lnTo>
                    <a:lnTo>
                      <a:pt x="286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7"/>
              <p:cNvSpPr/>
              <p:nvPr/>
            </p:nvSpPr>
            <p:spPr>
              <a:xfrm flipH="1">
                <a:off x="2361462" y="3725178"/>
                <a:ext cx="1456880" cy="91678"/>
              </a:xfrm>
              <a:custGeom>
                <a:avLst/>
                <a:gdLst/>
                <a:ahLst/>
                <a:cxnLst/>
                <a:rect l="l" t="t" r="r" b="b"/>
                <a:pathLst>
                  <a:path w="11732" h="742" extrusionOk="0">
                    <a:moveTo>
                      <a:pt x="1" y="1"/>
                    </a:moveTo>
                    <a:lnTo>
                      <a:pt x="1" y="741"/>
                    </a:lnTo>
                    <a:lnTo>
                      <a:pt x="11732" y="741"/>
                    </a:lnTo>
                    <a:lnTo>
                      <a:pt x="117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7"/>
              <p:cNvSpPr/>
              <p:nvPr/>
            </p:nvSpPr>
            <p:spPr>
              <a:xfrm flipH="1">
                <a:off x="2878838" y="1936140"/>
                <a:ext cx="312437" cy="1093956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8854" extrusionOk="0">
                    <a:moveTo>
                      <a:pt x="1477" y="0"/>
                    </a:moveTo>
                    <a:cubicBezTo>
                      <a:pt x="1465" y="0"/>
                      <a:pt x="1440" y="27"/>
                      <a:pt x="1401" y="73"/>
                    </a:cubicBezTo>
                    <a:cubicBezTo>
                      <a:pt x="1374" y="109"/>
                      <a:pt x="1347" y="145"/>
                      <a:pt x="1312" y="180"/>
                    </a:cubicBezTo>
                    <a:cubicBezTo>
                      <a:pt x="1285" y="225"/>
                      <a:pt x="1249" y="279"/>
                      <a:pt x="1213" y="332"/>
                    </a:cubicBezTo>
                    <a:cubicBezTo>
                      <a:pt x="1062" y="564"/>
                      <a:pt x="883" y="930"/>
                      <a:pt x="803" y="1420"/>
                    </a:cubicBezTo>
                    <a:cubicBezTo>
                      <a:pt x="714" y="1902"/>
                      <a:pt x="723" y="2518"/>
                      <a:pt x="964" y="3133"/>
                    </a:cubicBezTo>
                    <a:cubicBezTo>
                      <a:pt x="1080" y="3446"/>
                      <a:pt x="1258" y="3749"/>
                      <a:pt x="1490" y="4025"/>
                    </a:cubicBezTo>
                    <a:cubicBezTo>
                      <a:pt x="1722" y="4293"/>
                      <a:pt x="1972" y="4543"/>
                      <a:pt x="2132" y="4873"/>
                    </a:cubicBezTo>
                    <a:cubicBezTo>
                      <a:pt x="2284" y="5185"/>
                      <a:pt x="2355" y="5551"/>
                      <a:pt x="2320" y="5881"/>
                    </a:cubicBezTo>
                    <a:cubicBezTo>
                      <a:pt x="2302" y="6042"/>
                      <a:pt x="2257" y="6202"/>
                      <a:pt x="2177" y="6327"/>
                    </a:cubicBezTo>
                    <a:cubicBezTo>
                      <a:pt x="2097" y="6461"/>
                      <a:pt x="1972" y="6559"/>
                      <a:pt x="1838" y="6630"/>
                    </a:cubicBezTo>
                    <a:cubicBezTo>
                      <a:pt x="1704" y="6711"/>
                      <a:pt x="1561" y="6764"/>
                      <a:pt x="1419" y="6836"/>
                    </a:cubicBezTo>
                    <a:cubicBezTo>
                      <a:pt x="1276" y="6898"/>
                      <a:pt x="1142" y="6969"/>
                      <a:pt x="1026" y="7050"/>
                    </a:cubicBezTo>
                    <a:cubicBezTo>
                      <a:pt x="776" y="7201"/>
                      <a:pt x="562" y="7380"/>
                      <a:pt x="393" y="7558"/>
                    </a:cubicBezTo>
                    <a:cubicBezTo>
                      <a:pt x="223" y="7737"/>
                      <a:pt x="89" y="7933"/>
                      <a:pt x="45" y="8138"/>
                    </a:cubicBezTo>
                    <a:cubicBezTo>
                      <a:pt x="0" y="8343"/>
                      <a:pt x="63" y="8531"/>
                      <a:pt x="143" y="8646"/>
                    </a:cubicBezTo>
                    <a:cubicBezTo>
                      <a:pt x="223" y="8762"/>
                      <a:pt x="321" y="8816"/>
                      <a:pt x="393" y="8843"/>
                    </a:cubicBezTo>
                    <a:cubicBezTo>
                      <a:pt x="423" y="8850"/>
                      <a:pt x="448" y="8853"/>
                      <a:pt x="467" y="8853"/>
                    </a:cubicBezTo>
                    <a:cubicBezTo>
                      <a:pt x="494" y="8853"/>
                      <a:pt x="509" y="8848"/>
                      <a:pt x="509" y="8843"/>
                    </a:cubicBezTo>
                    <a:cubicBezTo>
                      <a:pt x="509" y="8843"/>
                      <a:pt x="473" y="8834"/>
                      <a:pt x="402" y="8807"/>
                    </a:cubicBezTo>
                    <a:cubicBezTo>
                      <a:pt x="339" y="8780"/>
                      <a:pt x="259" y="8718"/>
                      <a:pt x="187" y="8611"/>
                    </a:cubicBezTo>
                    <a:cubicBezTo>
                      <a:pt x="125" y="8495"/>
                      <a:pt x="80" y="8334"/>
                      <a:pt x="134" y="8156"/>
                    </a:cubicBezTo>
                    <a:cubicBezTo>
                      <a:pt x="179" y="7986"/>
                      <a:pt x="303" y="7799"/>
                      <a:pt x="473" y="7638"/>
                    </a:cubicBezTo>
                    <a:cubicBezTo>
                      <a:pt x="642" y="7469"/>
                      <a:pt x="848" y="7308"/>
                      <a:pt x="1088" y="7157"/>
                    </a:cubicBezTo>
                    <a:cubicBezTo>
                      <a:pt x="1213" y="7085"/>
                      <a:pt x="1338" y="7023"/>
                      <a:pt x="1481" y="6960"/>
                    </a:cubicBezTo>
                    <a:cubicBezTo>
                      <a:pt x="1615" y="6898"/>
                      <a:pt x="1766" y="6844"/>
                      <a:pt x="1909" y="6764"/>
                    </a:cubicBezTo>
                    <a:cubicBezTo>
                      <a:pt x="2061" y="6684"/>
                      <a:pt x="2204" y="6568"/>
                      <a:pt x="2302" y="6416"/>
                    </a:cubicBezTo>
                    <a:cubicBezTo>
                      <a:pt x="2400" y="6256"/>
                      <a:pt x="2453" y="6077"/>
                      <a:pt x="2480" y="5899"/>
                    </a:cubicBezTo>
                    <a:cubicBezTo>
                      <a:pt x="2516" y="5524"/>
                      <a:pt x="2436" y="5149"/>
                      <a:pt x="2275" y="4802"/>
                    </a:cubicBezTo>
                    <a:cubicBezTo>
                      <a:pt x="2105" y="4445"/>
                      <a:pt x="1829" y="4177"/>
                      <a:pt x="1615" y="3918"/>
                    </a:cubicBezTo>
                    <a:cubicBezTo>
                      <a:pt x="1383" y="3660"/>
                      <a:pt x="1213" y="3374"/>
                      <a:pt x="1097" y="3080"/>
                    </a:cubicBezTo>
                    <a:cubicBezTo>
                      <a:pt x="865" y="2500"/>
                      <a:pt x="848" y="1911"/>
                      <a:pt x="910" y="1438"/>
                    </a:cubicBezTo>
                    <a:cubicBezTo>
                      <a:pt x="981" y="966"/>
                      <a:pt x="1142" y="600"/>
                      <a:pt x="1267" y="368"/>
                    </a:cubicBezTo>
                    <a:cubicBezTo>
                      <a:pt x="1303" y="305"/>
                      <a:pt x="1329" y="252"/>
                      <a:pt x="1356" y="207"/>
                    </a:cubicBezTo>
                    <a:cubicBezTo>
                      <a:pt x="1383" y="163"/>
                      <a:pt x="1410" y="127"/>
                      <a:pt x="1427" y="100"/>
                    </a:cubicBezTo>
                    <a:cubicBezTo>
                      <a:pt x="1463" y="38"/>
                      <a:pt x="1481" y="2"/>
                      <a:pt x="1481" y="2"/>
                    </a:cubicBezTo>
                    <a:cubicBezTo>
                      <a:pt x="1480" y="1"/>
                      <a:pt x="1478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7"/>
              <p:cNvSpPr/>
              <p:nvPr/>
            </p:nvSpPr>
            <p:spPr>
              <a:xfrm flipH="1">
                <a:off x="3637658" y="3199463"/>
                <a:ext cx="207256" cy="14011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34" extrusionOk="0">
                    <a:moveTo>
                      <a:pt x="420" y="143"/>
                    </a:moveTo>
                    <a:cubicBezTo>
                      <a:pt x="447" y="143"/>
                      <a:pt x="474" y="143"/>
                      <a:pt x="500" y="152"/>
                    </a:cubicBezTo>
                    <a:cubicBezTo>
                      <a:pt x="598" y="152"/>
                      <a:pt x="688" y="170"/>
                      <a:pt x="777" y="188"/>
                    </a:cubicBezTo>
                    <a:cubicBezTo>
                      <a:pt x="937" y="241"/>
                      <a:pt x="1071" y="277"/>
                      <a:pt x="1178" y="313"/>
                    </a:cubicBezTo>
                    <a:cubicBezTo>
                      <a:pt x="1267" y="331"/>
                      <a:pt x="1321" y="339"/>
                      <a:pt x="1330" y="339"/>
                    </a:cubicBezTo>
                    <a:cubicBezTo>
                      <a:pt x="1314" y="356"/>
                      <a:pt x="1372" y="597"/>
                      <a:pt x="1478" y="966"/>
                    </a:cubicBezTo>
                    <a:lnTo>
                      <a:pt x="1478" y="966"/>
                    </a:lnTo>
                    <a:cubicBezTo>
                      <a:pt x="1189" y="892"/>
                      <a:pt x="831" y="775"/>
                      <a:pt x="465" y="616"/>
                    </a:cubicBezTo>
                    <a:cubicBezTo>
                      <a:pt x="349" y="563"/>
                      <a:pt x="242" y="500"/>
                      <a:pt x="188" y="411"/>
                    </a:cubicBezTo>
                    <a:cubicBezTo>
                      <a:pt x="143" y="331"/>
                      <a:pt x="161" y="232"/>
                      <a:pt x="224" y="188"/>
                    </a:cubicBezTo>
                    <a:cubicBezTo>
                      <a:pt x="259" y="161"/>
                      <a:pt x="304" y="152"/>
                      <a:pt x="349" y="143"/>
                    </a:cubicBezTo>
                    <a:close/>
                    <a:moveTo>
                      <a:pt x="340" y="0"/>
                    </a:moveTo>
                    <a:cubicBezTo>
                      <a:pt x="277" y="9"/>
                      <a:pt x="206" y="18"/>
                      <a:pt x="143" y="63"/>
                    </a:cubicBezTo>
                    <a:cubicBezTo>
                      <a:pt x="81" y="108"/>
                      <a:pt x="27" y="179"/>
                      <a:pt x="10" y="259"/>
                    </a:cubicBezTo>
                    <a:cubicBezTo>
                      <a:pt x="1" y="339"/>
                      <a:pt x="19" y="420"/>
                      <a:pt x="54" y="491"/>
                    </a:cubicBezTo>
                    <a:cubicBezTo>
                      <a:pt x="135" y="634"/>
                      <a:pt x="277" y="705"/>
                      <a:pt x="402" y="759"/>
                    </a:cubicBezTo>
                    <a:cubicBezTo>
                      <a:pt x="821" y="946"/>
                      <a:pt x="1232" y="1062"/>
                      <a:pt x="1562" y="1116"/>
                    </a:cubicBezTo>
                    <a:lnTo>
                      <a:pt x="1669" y="1133"/>
                    </a:lnTo>
                    <a:lnTo>
                      <a:pt x="1633" y="1035"/>
                    </a:lnTo>
                    <a:cubicBezTo>
                      <a:pt x="1472" y="601"/>
                      <a:pt x="1359" y="338"/>
                      <a:pt x="1333" y="338"/>
                    </a:cubicBezTo>
                    <a:cubicBezTo>
                      <a:pt x="1332" y="338"/>
                      <a:pt x="1331" y="338"/>
                      <a:pt x="1331" y="339"/>
                    </a:cubicBezTo>
                    <a:lnTo>
                      <a:pt x="1331" y="339"/>
                    </a:lnTo>
                    <a:cubicBezTo>
                      <a:pt x="1337" y="329"/>
                      <a:pt x="1292" y="294"/>
                      <a:pt x="1196" y="250"/>
                    </a:cubicBezTo>
                    <a:cubicBezTo>
                      <a:pt x="1107" y="206"/>
                      <a:pt x="973" y="143"/>
                      <a:pt x="804" y="81"/>
                    </a:cubicBezTo>
                    <a:cubicBezTo>
                      <a:pt x="723" y="54"/>
                      <a:pt x="616" y="27"/>
                      <a:pt x="509" y="18"/>
                    </a:cubicBezTo>
                    <a:cubicBezTo>
                      <a:pt x="482" y="9"/>
                      <a:pt x="456" y="9"/>
                      <a:pt x="429" y="9"/>
                    </a:cubicBezTo>
                    <a:lnTo>
                      <a:pt x="393" y="9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7"/>
              <p:cNvSpPr/>
              <p:nvPr/>
            </p:nvSpPr>
            <p:spPr>
              <a:xfrm flipH="1">
                <a:off x="2556496" y="3199463"/>
                <a:ext cx="208374" cy="140111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134" extrusionOk="0">
                    <a:moveTo>
                      <a:pt x="1294" y="145"/>
                    </a:moveTo>
                    <a:cubicBezTo>
                      <a:pt x="1354" y="145"/>
                      <a:pt x="1407" y="155"/>
                      <a:pt x="1446" y="188"/>
                    </a:cubicBezTo>
                    <a:cubicBezTo>
                      <a:pt x="1517" y="241"/>
                      <a:pt x="1535" y="331"/>
                      <a:pt x="1482" y="420"/>
                    </a:cubicBezTo>
                    <a:cubicBezTo>
                      <a:pt x="1455" y="455"/>
                      <a:pt x="1419" y="500"/>
                      <a:pt x="1366" y="527"/>
                    </a:cubicBezTo>
                    <a:cubicBezTo>
                      <a:pt x="1348" y="545"/>
                      <a:pt x="1321" y="563"/>
                      <a:pt x="1294" y="571"/>
                    </a:cubicBezTo>
                    <a:cubicBezTo>
                      <a:pt x="1268" y="589"/>
                      <a:pt x="1241" y="598"/>
                      <a:pt x="1205" y="616"/>
                    </a:cubicBezTo>
                    <a:cubicBezTo>
                      <a:pt x="838" y="776"/>
                      <a:pt x="485" y="892"/>
                      <a:pt x="192" y="966"/>
                    </a:cubicBezTo>
                    <a:lnTo>
                      <a:pt x="192" y="966"/>
                    </a:lnTo>
                    <a:cubicBezTo>
                      <a:pt x="296" y="602"/>
                      <a:pt x="354" y="363"/>
                      <a:pt x="340" y="340"/>
                    </a:cubicBezTo>
                    <a:lnTo>
                      <a:pt x="340" y="340"/>
                    </a:lnTo>
                    <a:cubicBezTo>
                      <a:pt x="342" y="342"/>
                      <a:pt x="346" y="343"/>
                      <a:pt x="351" y="343"/>
                    </a:cubicBezTo>
                    <a:cubicBezTo>
                      <a:pt x="400" y="343"/>
                      <a:pt x="602" y="285"/>
                      <a:pt x="902" y="206"/>
                    </a:cubicBezTo>
                    <a:cubicBezTo>
                      <a:pt x="991" y="188"/>
                      <a:pt x="1080" y="170"/>
                      <a:pt x="1178" y="152"/>
                    </a:cubicBezTo>
                    <a:cubicBezTo>
                      <a:pt x="1219" y="149"/>
                      <a:pt x="1258" y="145"/>
                      <a:pt x="1294" y="145"/>
                    </a:cubicBezTo>
                    <a:close/>
                    <a:moveTo>
                      <a:pt x="1330" y="0"/>
                    </a:moveTo>
                    <a:cubicBezTo>
                      <a:pt x="1268" y="0"/>
                      <a:pt x="1214" y="18"/>
                      <a:pt x="1160" y="27"/>
                    </a:cubicBezTo>
                    <a:cubicBezTo>
                      <a:pt x="1053" y="45"/>
                      <a:pt x="955" y="72"/>
                      <a:pt x="875" y="99"/>
                    </a:cubicBezTo>
                    <a:cubicBezTo>
                      <a:pt x="536" y="215"/>
                      <a:pt x="340" y="313"/>
                      <a:pt x="340" y="339"/>
                    </a:cubicBezTo>
                    <a:cubicBezTo>
                      <a:pt x="339" y="338"/>
                      <a:pt x="339" y="338"/>
                      <a:pt x="338" y="338"/>
                    </a:cubicBezTo>
                    <a:cubicBezTo>
                      <a:pt x="319" y="338"/>
                      <a:pt x="198" y="601"/>
                      <a:pt x="36" y="1035"/>
                    </a:cubicBezTo>
                    <a:lnTo>
                      <a:pt x="1" y="1133"/>
                    </a:lnTo>
                    <a:lnTo>
                      <a:pt x="1" y="1133"/>
                    </a:lnTo>
                    <a:lnTo>
                      <a:pt x="108" y="1116"/>
                    </a:lnTo>
                    <a:cubicBezTo>
                      <a:pt x="438" y="1062"/>
                      <a:pt x="848" y="946"/>
                      <a:pt x="1268" y="759"/>
                    </a:cubicBezTo>
                    <a:cubicBezTo>
                      <a:pt x="1392" y="705"/>
                      <a:pt x="1544" y="634"/>
                      <a:pt x="1615" y="491"/>
                    </a:cubicBezTo>
                    <a:cubicBezTo>
                      <a:pt x="1651" y="429"/>
                      <a:pt x="1678" y="339"/>
                      <a:pt x="1660" y="259"/>
                    </a:cubicBezTo>
                    <a:cubicBezTo>
                      <a:pt x="1642" y="179"/>
                      <a:pt x="1598" y="108"/>
                      <a:pt x="1535" y="63"/>
                    </a:cubicBezTo>
                    <a:cubicBezTo>
                      <a:pt x="1473" y="18"/>
                      <a:pt x="1401" y="9"/>
                      <a:pt x="1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7"/>
              <p:cNvSpPr/>
              <p:nvPr/>
            </p:nvSpPr>
            <p:spPr>
              <a:xfrm flipH="1">
                <a:off x="2709299" y="3149919"/>
                <a:ext cx="967238" cy="576508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4666" extrusionOk="0">
                    <a:moveTo>
                      <a:pt x="1" y="0"/>
                    </a:moveTo>
                    <a:lnTo>
                      <a:pt x="1" y="2846"/>
                    </a:lnTo>
                    <a:cubicBezTo>
                      <a:pt x="1" y="3854"/>
                      <a:pt x="813" y="4666"/>
                      <a:pt x="1812" y="4666"/>
                    </a:cubicBezTo>
                    <a:lnTo>
                      <a:pt x="5969" y="4666"/>
                    </a:lnTo>
                    <a:cubicBezTo>
                      <a:pt x="6977" y="4666"/>
                      <a:pt x="7789" y="3854"/>
                      <a:pt x="7789" y="2846"/>
                    </a:cubicBezTo>
                    <a:lnTo>
                      <a:pt x="778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7"/>
              <p:cNvSpPr/>
              <p:nvPr/>
            </p:nvSpPr>
            <p:spPr>
              <a:xfrm flipH="1">
                <a:off x="2704828" y="3142135"/>
                <a:ext cx="979408" cy="20016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162" extrusionOk="0">
                    <a:moveTo>
                      <a:pt x="0" y="1"/>
                    </a:moveTo>
                    <a:lnTo>
                      <a:pt x="0" y="161"/>
                    </a:lnTo>
                    <a:lnTo>
                      <a:pt x="7886" y="161"/>
                    </a:lnTo>
                    <a:lnTo>
                      <a:pt x="78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3" name="Google Shape;733;p47"/>
          <p:cNvGrpSpPr/>
          <p:nvPr/>
        </p:nvGrpSpPr>
        <p:grpSpPr>
          <a:xfrm>
            <a:off x="782088" y="766879"/>
            <a:ext cx="3599363" cy="3755771"/>
            <a:chOff x="228238" y="808179"/>
            <a:chExt cx="3599363" cy="3755771"/>
          </a:xfrm>
        </p:grpSpPr>
        <p:sp>
          <p:nvSpPr>
            <p:cNvPr id="734" name="Google Shape;734;p47"/>
            <p:cNvSpPr/>
            <p:nvPr/>
          </p:nvSpPr>
          <p:spPr>
            <a:xfrm>
              <a:off x="839675" y="808179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2039882" y="4141852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1083075" y="4497350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2291875" y="980738"/>
              <a:ext cx="103500" cy="103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3761000" y="2355650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3365900" y="4217300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7"/>
            <p:cNvSpPr/>
            <p:nvPr/>
          </p:nvSpPr>
          <p:spPr>
            <a:xfrm>
              <a:off x="228238" y="2081550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7"/>
            <p:cNvSpPr/>
            <p:nvPr/>
          </p:nvSpPr>
          <p:spPr>
            <a:xfrm>
              <a:off x="3321900" y="1219575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469688" y="3004300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8"/>
          <p:cNvSpPr txBox="1">
            <a:spLocks noGrp="1"/>
          </p:cNvSpPr>
          <p:nvPr>
            <p:ph type="subTitle" idx="1"/>
          </p:nvPr>
        </p:nvSpPr>
        <p:spPr>
          <a:xfrm>
            <a:off x="4536725" y="2004275"/>
            <a:ext cx="3894300" cy="29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Quicksand SemiBold"/>
              <a:buChar char="●"/>
            </a:pPr>
            <a:r>
              <a:rPr lang="en" sz="2200">
                <a:latin typeface="Quicksand SemiBold"/>
                <a:ea typeface="Quicksand SemiBold"/>
                <a:cs typeface="Quicksand SemiBold"/>
                <a:sym typeface="Quicksand SemiBold"/>
              </a:rPr>
              <a:t>Be on Time</a:t>
            </a:r>
            <a:endParaRPr sz="22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Quicksand SemiBold"/>
              <a:buChar char="●"/>
            </a:pPr>
            <a:r>
              <a:rPr lang="en" sz="2200">
                <a:latin typeface="Quicksand SemiBold"/>
                <a:ea typeface="Quicksand SemiBold"/>
                <a:cs typeface="Quicksand SemiBold"/>
                <a:sym typeface="Quicksand SemiBold"/>
              </a:rPr>
              <a:t>No Horseplay/Be Safe</a:t>
            </a:r>
            <a:endParaRPr sz="22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Quicksand SemiBold"/>
              <a:buChar char="●"/>
            </a:pPr>
            <a:r>
              <a:rPr lang="en" sz="2200">
                <a:latin typeface="Quicksand SemiBold"/>
                <a:ea typeface="Quicksand SemiBold"/>
                <a:cs typeface="Quicksand SemiBold"/>
                <a:sym typeface="Quicksand SemiBold"/>
              </a:rPr>
              <a:t>No Foul Language</a:t>
            </a:r>
            <a:endParaRPr sz="22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Quicksand SemiBold"/>
              <a:buChar char="●"/>
            </a:pPr>
            <a:r>
              <a:rPr lang="en" sz="2200">
                <a:latin typeface="Quicksand SemiBold"/>
                <a:ea typeface="Quicksand SemiBold"/>
                <a:cs typeface="Quicksand SemiBold"/>
                <a:sym typeface="Quicksand SemiBold"/>
              </a:rPr>
              <a:t>Be Part of the Team</a:t>
            </a:r>
            <a:endParaRPr sz="22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Quicksand SemiBold"/>
              <a:buChar char="●"/>
            </a:pPr>
            <a:r>
              <a:rPr lang="en" sz="2200">
                <a:latin typeface="Quicksand SemiBold"/>
                <a:ea typeface="Quicksand SemiBold"/>
                <a:cs typeface="Quicksand SemiBold"/>
                <a:sym typeface="Quicksand SemiBold"/>
              </a:rPr>
              <a:t>Help Clean Up</a:t>
            </a:r>
            <a:endParaRPr sz="22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Quicksand SemiBold"/>
              <a:buChar char="●"/>
            </a:pPr>
            <a:r>
              <a:rPr lang="en" sz="2200">
                <a:latin typeface="Quicksand SemiBold"/>
                <a:ea typeface="Quicksand SemiBold"/>
                <a:cs typeface="Quicksand SemiBold"/>
                <a:sym typeface="Quicksand SemiBold"/>
              </a:rPr>
              <a:t>Taste EVERYTHING for Standards</a:t>
            </a:r>
            <a:endParaRPr sz="22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Quicksand SemiBold"/>
              <a:buChar char="●"/>
            </a:pPr>
            <a:r>
              <a:rPr lang="en" sz="2200">
                <a:latin typeface="Quicksand SemiBold"/>
                <a:ea typeface="Quicksand SemiBold"/>
                <a:cs typeface="Quicksand SemiBold"/>
                <a:sym typeface="Quicksand SemiBold"/>
              </a:rPr>
              <a:t>Be Correctly Attired (for Your Safety)</a:t>
            </a:r>
            <a:endParaRPr sz="2200"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748" name="Google Shape;748;p48"/>
          <p:cNvSpPr/>
          <p:nvPr/>
        </p:nvSpPr>
        <p:spPr>
          <a:xfrm>
            <a:off x="1030599" y="1418348"/>
            <a:ext cx="3252142" cy="2259545"/>
          </a:xfrm>
          <a:custGeom>
            <a:avLst/>
            <a:gdLst/>
            <a:ahLst/>
            <a:cxnLst/>
            <a:rect l="l" t="t" r="r" b="b"/>
            <a:pathLst>
              <a:path w="30323" h="21069" extrusionOk="0">
                <a:moveTo>
                  <a:pt x="10817" y="0"/>
                </a:moveTo>
                <a:cubicBezTo>
                  <a:pt x="10582" y="0"/>
                  <a:pt x="10348" y="14"/>
                  <a:pt x="10117" y="42"/>
                </a:cubicBezTo>
                <a:cubicBezTo>
                  <a:pt x="8011" y="292"/>
                  <a:pt x="6093" y="1496"/>
                  <a:pt x="4425" y="2923"/>
                </a:cubicBezTo>
                <a:cubicBezTo>
                  <a:pt x="2783" y="4315"/>
                  <a:pt x="1267" y="6037"/>
                  <a:pt x="633" y="8222"/>
                </a:cubicBezTo>
                <a:cubicBezTo>
                  <a:pt x="0" y="10399"/>
                  <a:pt x="491" y="13102"/>
                  <a:pt x="2213" y="14369"/>
                </a:cubicBezTo>
                <a:cubicBezTo>
                  <a:pt x="2641" y="14690"/>
                  <a:pt x="3185" y="15020"/>
                  <a:pt x="3185" y="15591"/>
                </a:cubicBezTo>
                <a:cubicBezTo>
                  <a:pt x="3194" y="15787"/>
                  <a:pt x="3122" y="15966"/>
                  <a:pt x="3051" y="16144"/>
                </a:cubicBezTo>
                <a:cubicBezTo>
                  <a:pt x="2543" y="17411"/>
                  <a:pt x="1927" y="18633"/>
                  <a:pt x="1606" y="19971"/>
                </a:cubicBezTo>
                <a:cubicBezTo>
                  <a:pt x="1526" y="20328"/>
                  <a:pt x="1472" y="20703"/>
                  <a:pt x="1445" y="21069"/>
                </a:cubicBezTo>
                <a:lnTo>
                  <a:pt x="29038" y="21069"/>
                </a:lnTo>
                <a:cubicBezTo>
                  <a:pt x="29725" y="20399"/>
                  <a:pt x="30323" y="19490"/>
                  <a:pt x="30082" y="18535"/>
                </a:cubicBezTo>
                <a:cubicBezTo>
                  <a:pt x="29761" y="17286"/>
                  <a:pt x="28164" y="16840"/>
                  <a:pt x="27905" y="15573"/>
                </a:cubicBezTo>
                <a:cubicBezTo>
                  <a:pt x="27646" y="14324"/>
                  <a:pt x="28851" y="13245"/>
                  <a:pt x="28878" y="11969"/>
                </a:cubicBezTo>
                <a:cubicBezTo>
                  <a:pt x="28904" y="11148"/>
                  <a:pt x="28414" y="10390"/>
                  <a:pt x="27780" y="9953"/>
                </a:cubicBezTo>
                <a:cubicBezTo>
                  <a:pt x="27156" y="9525"/>
                  <a:pt x="26397" y="9382"/>
                  <a:pt x="25657" y="9320"/>
                </a:cubicBezTo>
                <a:cubicBezTo>
                  <a:pt x="25363" y="9296"/>
                  <a:pt x="25068" y="9284"/>
                  <a:pt x="24773" y="9284"/>
                </a:cubicBezTo>
                <a:cubicBezTo>
                  <a:pt x="24066" y="9284"/>
                  <a:pt x="23358" y="9353"/>
                  <a:pt x="22660" y="9498"/>
                </a:cubicBezTo>
                <a:cubicBezTo>
                  <a:pt x="21712" y="9688"/>
                  <a:pt x="20757" y="10013"/>
                  <a:pt x="19802" y="10013"/>
                </a:cubicBezTo>
                <a:cubicBezTo>
                  <a:pt x="19633" y="10013"/>
                  <a:pt x="19465" y="10003"/>
                  <a:pt x="19296" y="9980"/>
                </a:cubicBezTo>
                <a:cubicBezTo>
                  <a:pt x="18850" y="9917"/>
                  <a:pt x="18404" y="9766"/>
                  <a:pt x="18047" y="9462"/>
                </a:cubicBezTo>
                <a:cubicBezTo>
                  <a:pt x="17583" y="9061"/>
                  <a:pt x="17307" y="8436"/>
                  <a:pt x="17120" y="7812"/>
                </a:cubicBezTo>
                <a:cubicBezTo>
                  <a:pt x="16593" y="6099"/>
                  <a:pt x="16522" y="4190"/>
                  <a:pt x="15648" y="2656"/>
                </a:cubicBezTo>
                <a:cubicBezTo>
                  <a:pt x="14648" y="894"/>
                  <a:pt x="12709" y="0"/>
                  <a:pt x="10817" y="0"/>
                </a:cubicBezTo>
                <a:close/>
              </a:path>
            </a:pathLst>
          </a:custGeom>
          <a:solidFill>
            <a:srgbClr val="FFFFFF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9" name="Google Shape;749;p48"/>
          <p:cNvGrpSpPr/>
          <p:nvPr/>
        </p:nvGrpSpPr>
        <p:grpSpPr>
          <a:xfrm>
            <a:off x="1131752" y="1216466"/>
            <a:ext cx="3069440" cy="2502448"/>
            <a:chOff x="7445022" y="2464158"/>
            <a:chExt cx="1523371" cy="1241971"/>
          </a:xfrm>
        </p:grpSpPr>
        <p:sp>
          <p:nvSpPr>
            <p:cNvPr id="750" name="Google Shape;750;p48"/>
            <p:cNvSpPr/>
            <p:nvPr/>
          </p:nvSpPr>
          <p:spPr>
            <a:xfrm>
              <a:off x="8144964" y="2566986"/>
              <a:ext cx="118697" cy="186181"/>
            </a:xfrm>
            <a:custGeom>
              <a:avLst/>
              <a:gdLst/>
              <a:ahLst/>
              <a:cxnLst/>
              <a:rect l="l" t="t" r="r" b="b"/>
              <a:pathLst>
                <a:path w="2230" h="3498" extrusionOk="0">
                  <a:moveTo>
                    <a:pt x="2230" y="1"/>
                  </a:moveTo>
                  <a:lnTo>
                    <a:pt x="722" y="45"/>
                  </a:lnTo>
                  <a:cubicBezTo>
                    <a:pt x="0" y="2683"/>
                    <a:pt x="1343" y="3469"/>
                    <a:pt x="1338" y="3498"/>
                  </a:cubicBezTo>
                  <a:lnTo>
                    <a:pt x="1338" y="3498"/>
                  </a:lnTo>
                  <a:lnTo>
                    <a:pt x="2230" y="1"/>
                  </a:lnTo>
                  <a:close/>
                  <a:moveTo>
                    <a:pt x="1338" y="3498"/>
                  </a:moveTo>
                  <a:lnTo>
                    <a:pt x="1338" y="3498"/>
                  </a:lnTo>
                  <a:cubicBezTo>
                    <a:pt x="1338" y="3498"/>
                    <a:pt x="1338" y="3498"/>
                    <a:pt x="1338" y="3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8206170" y="2495880"/>
              <a:ext cx="246018" cy="473915"/>
            </a:xfrm>
            <a:custGeom>
              <a:avLst/>
              <a:gdLst/>
              <a:ahLst/>
              <a:cxnLst/>
              <a:rect l="l" t="t" r="r" b="b"/>
              <a:pathLst>
                <a:path w="4622" h="8904" extrusionOk="0">
                  <a:moveTo>
                    <a:pt x="2307" y="0"/>
                  </a:moveTo>
                  <a:cubicBezTo>
                    <a:pt x="1953" y="0"/>
                    <a:pt x="1555" y="108"/>
                    <a:pt x="1115" y="364"/>
                  </a:cubicBezTo>
                  <a:cubicBezTo>
                    <a:pt x="491" y="730"/>
                    <a:pt x="223" y="1390"/>
                    <a:pt x="89" y="2086"/>
                  </a:cubicBezTo>
                  <a:cubicBezTo>
                    <a:pt x="0" y="2568"/>
                    <a:pt x="179" y="7305"/>
                    <a:pt x="179" y="7305"/>
                  </a:cubicBezTo>
                  <a:cubicBezTo>
                    <a:pt x="268" y="8305"/>
                    <a:pt x="1107" y="8904"/>
                    <a:pt x="1891" y="8904"/>
                  </a:cubicBezTo>
                  <a:cubicBezTo>
                    <a:pt x="2590" y="8904"/>
                    <a:pt x="3246" y="8429"/>
                    <a:pt x="3292" y="7341"/>
                  </a:cubicBezTo>
                  <a:lnTo>
                    <a:pt x="3176" y="5753"/>
                  </a:lnTo>
                  <a:cubicBezTo>
                    <a:pt x="4621" y="5289"/>
                    <a:pt x="4612" y="3478"/>
                    <a:pt x="4407" y="2211"/>
                  </a:cubicBezTo>
                  <a:cubicBezTo>
                    <a:pt x="4268" y="1336"/>
                    <a:pt x="3556" y="0"/>
                    <a:pt x="2307" y="0"/>
                  </a:cubicBezTo>
                  <a:close/>
                </a:path>
              </a:pathLst>
            </a:custGeom>
            <a:solidFill>
              <a:srgbClr val="FFC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8249814" y="2765936"/>
              <a:ext cx="128278" cy="94528"/>
            </a:xfrm>
            <a:custGeom>
              <a:avLst/>
              <a:gdLst/>
              <a:ahLst/>
              <a:cxnLst/>
              <a:rect l="l" t="t" r="r" b="b"/>
              <a:pathLst>
                <a:path w="2410" h="177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840" y="1259"/>
                    <a:pt x="2410" y="1776"/>
                  </a:cubicBezTo>
                  <a:lnTo>
                    <a:pt x="2356" y="679"/>
                  </a:lnTo>
                  <a:cubicBezTo>
                    <a:pt x="2356" y="679"/>
                    <a:pt x="2246" y="716"/>
                    <a:pt x="2030" y="716"/>
                  </a:cubicBezTo>
                  <a:cubicBezTo>
                    <a:pt x="1658" y="716"/>
                    <a:pt x="972" y="605"/>
                    <a:pt x="1" y="1"/>
                  </a:cubicBezTo>
                  <a:close/>
                </a:path>
              </a:pathLst>
            </a:custGeom>
            <a:solidFill>
              <a:srgbClr val="B87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8236082" y="2652463"/>
              <a:ext cx="88358" cy="88353"/>
            </a:xfrm>
            <a:custGeom>
              <a:avLst/>
              <a:gdLst/>
              <a:ahLst/>
              <a:cxnLst/>
              <a:rect l="l" t="t" r="r" b="b"/>
              <a:pathLst>
                <a:path w="1660" h="1660" extrusionOk="0">
                  <a:moveTo>
                    <a:pt x="830" y="0"/>
                  </a:moveTo>
                  <a:cubicBezTo>
                    <a:pt x="375" y="0"/>
                    <a:pt x="0" y="366"/>
                    <a:pt x="0" y="830"/>
                  </a:cubicBezTo>
                  <a:cubicBezTo>
                    <a:pt x="0" y="1285"/>
                    <a:pt x="375" y="1660"/>
                    <a:pt x="830" y="1660"/>
                  </a:cubicBezTo>
                  <a:cubicBezTo>
                    <a:pt x="1294" y="1660"/>
                    <a:pt x="1660" y="1285"/>
                    <a:pt x="1660" y="830"/>
                  </a:cubicBezTo>
                  <a:cubicBezTo>
                    <a:pt x="1660" y="366"/>
                    <a:pt x="1294" y="0"/>
                    <a:pt x="830" y="0"/>
                  </a:cubicBezTo>
                  <a:close/>
                </a:path>
              </a:pathLst>
            </a:custGeom>
            <a:solidFill>
              <a:srgbClr val="FB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8395593" y="2622073"/>
              <a:ext cx="52269" cy="88353"/>
            </a:xfrm>
            <a:custGeom>
              <a:avLst/>
              <a:gdLst/>
              <a:ahLst/>
              <a:cxnLst/>
              <a:rect l="l" t="t" r="r" b="b"/>
              <a:pathLst>
                <a:path w="982" h="1660" extrusionOk="0">
                  <a:moveTo>
                    <a:pt x="830" y="1"/>
                  </a:moveTo>
                  <a:cubicBezTo>
                    <a:pt x="366" y="1"/>
                    <a:pt x="1" y="366"/>
                    <a:pt x="1" y="830"/>
                  </a:cubicBezTo>
                  <a:cubicBezTo>
                    <a:pt x="1" y="1285"/>
                    <a:pt x="366" y="1660"/>
                    <a:pt x="830" y="1660"/>
                  </a:cubicBezTo>
                  <a:lnTo>
                    <a:pt x="902" y="1660"/>
                  </a:lnTo>
                  <a:cubicBezTo>
                    <a:pt x="982" y="1107"/>
                    <a:pt x="946" y="518"/>
                    <a:pt x="875" y="1"/>
                  </a:cubicBezTo>
                  <a:close/>
                </a:path>
              </a:pathLst>
            </a:custGeom>
            <a:solidFill>
              <a:srgbClr val="FB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8158216" y="2618773"/>
              <a:ext cx="71751" cy="65094"/>
            </a:xfrm>
            <a:custGeom>
              <a:avLst/>
              <a:gdLst/>
              <a:ahLst/>
              <a:cxnLst/>
              <a:rect l="l" t="t" r="r" b="b"/>
              <a:pathLst>
                <a:path w="1348" h="1223" extrusionOk="0">
                  <a:moveTo>
                    <a:pt x="676" y="1"/>
                  </a:moveTo>
                  <a:cubicBezTo>
                    <a:pt x="399" y="1"/>
                    <a:pt x="149" y="191"/>
                    <a:pt x="80" y="473"/>
                  </a:cubicBezTo>
                  <a:cubicBezTo>
                    <a:pt x="0" y="794"/>
                    <a:pt x="205" y="1133"/>
                    <a:pt x="526" y="1204"/>
                  </a:cubicBezTo>
                  <a:cubicBezTo>
                    <a:pt x="576" y="1217"/>
                    <a:pt x="626" y="1222"/>
                    <a:pt x="675" y="1222"/>
                  </a:cubicBezTo>
                  <a:cubicBezTo>
                    <a:pt x="951" y="1222"/>
                    <a:pt x="1199" y="1039"/>
                    <a:pt x="1267" y="758"/>
                  </a:cubicBezTo>
                  <a:cubicBezTo>
                    <a:pt x="1347" y="428"/>
                    <a:pt x="1151" y="98"/>
                    <a:pt x="821" y="18"/>
                  </a:cubicBezTo>
                  <a:cubicBezTo>
                    <a:pt x="772" y="6"/>
                    <a:pt x="724" y="1"/>
                    <a:pt x="676" y="1"/>
                  </a:cubicBezTo>
                  <a:close/>
                </a:path>
              </a:pathLst>
            </a:custGeom>
            <a:solidFill>
              <a:srgbClr val="FFC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8179080" y="2644001"/>
              <a:ext cx="30446" cy="16606"/>
            </a:xfrm>
            <a:custGeom>
              <a:avLst/>
              <a:gdLst/>
              <a:ahLst/>
              <a:cxnLst/>
              <a:rect l="l" t="t" r="r" b="b"/>
              <a:pathLst>
                <a:path w="572" h="312" extrusionOk="0">
                  <a:moveTo>
                    <a:pt x="247" y="1"/>
                  </a:moveTo>
                  <a:cubicBezTo>
                    <a:pt x="204" y="1"/>
                    <a:pt x="162" y="10"/>
                    <a:pt x="126" y="26"/>
                  </a:cubicBezTo>
                  <a:cubicBezTo>
                    <a:pt x="63" y="61"/>
                    <a:pt x="27" y="115"/>
                    <a:pt x="1" y="177"/>
                  </a:cubicBezTo>
                  <a:cubicBezTo>
                    <a:pt x="63" y="159"/>
                    <a:pt x="117" y="133"/>
                    <a:pt x="161" y="124"/>
                  </a:cubicBezTo>
                  <a:cubicBezTo>
                    <a:pt x="206" y="124"/>
                    <a:pt x="250" y="124"/>
                    <a:pt x="295" y="142"/>
                  </a:cubicBezTo>
                  <a:cubicBezTo>
                    <a:pt x="375" y="168"/>
                    <a:pt x="465" y="240"/>
                    <a:pt x="572" y="311"/>
                  </a:cubicBezTo>
                  <a:cubicBezTo>
                    <a:pt x="563" y="249"/>
                    <a:pt x="536" y="186"/>
                    <a:pt x="500" y="133"/>
                  </a:cubicBezTo>
                  <a:cubicBezTo>
                    <a:pt x="456" y="88"/>
                    <a:pt x="402" y="44"/>
                    <a:pt x="340" y="17"/>
                  </a:cubicBezTo>
                  <a:cubicBezTo>
                    <a:pt x="310" y="6"/>
                    <a:pt x="278" y="1"/>
                    <a:pt x="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8361902" y="2588382"/>
              <a:ext cx="26614" cy="54662"/>
            </a:xfrm>
            <a:custGeom>
              <a:avLst/>
              <a:gdLst/>
              <a:ahLst/>
              <a:cxnLst/>
              <a:rect l="l" t="t" r="r" b="b"/>
              <a:pathLst>
                <a:path w="500" h="1027" extrusionOk="0">
                  <a:moveTo>
                    <a:pt x="45" y="0"/>
                  </a:moveTo>
                  <a:lnTo>
                    <a:pt x="45" y="0"/>
                  </a:lnTo>
                  <a:cubicBezTo>
                    <a:pt x="72" y="134"/>
                    <a:pt x="125" y="259"/>
                    <a:pt x="179" y="375"/>
                  </a:cubicBezTo>
                  <a:cubicBezTo>
                    <a:pt x="214" y="437"/>
                    <a:pt x="241" y="491"/>
                    <a:pt x="277" y="553"/>
                  </a:cubicBezTo>
                  <a:cubicBezTo>
                    <a:pt x="298" y="595"/>
                    <a:pt x="324" y="636"/>
                    <a:pt x="355" y="678"/>
                  </a:cubicBezTo>
                  <a:lnTo>
                    <a:pt x="355" y="678"/>
                  </a:lnTo>
                  <a:cubicBezTo>
                    <a:pt x="234" y="791"/>
                    <a:pt x="113" y="905"/>
                    <a:pt x="0" y="1026"/>
                  </a:cubicBezTo>
                  <a:cubicBezTo>
                    <a:pt x="161" y="937"/>
                    <a:pt x="313" y="839"/>
                    <a:pt x="464" y="732"/>
                  </a:cubicBezTo>
                  <a:lnTo>
                    <a:pt x="500" y="705"/>
                  </a:lnTo>
                  <a:lnTo>
                    <a:pt x="473" y="660"/>
                  </a:lnTo>
                  <a:cubicBezTo>
                    <a:pt x="446" y="598"/>
                    <a:pt x="420" y="544"/>
                    <a:pt x="393" y="482"/>
                  </a:cubicBezTo>
                  <a:cubicBezTo>
                    <a:pt x="357" y="428"/>
                    <a:pt x="321" y="366"/>
                    <a:pt x="286" y="312"/>
                  </a:cubicBezTo>
                  <a:cubicBezTo>
                    <a:pt x="214" y="205"/>
                    <a:pt x="143" y="98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8293510" y="2594556"/>
              <a:ext cx="40879" cy="39387"/>
            </a:xfrm>
            <a:custGeom>
              <a:avLst/>
              <a:gdLst/>
              <a:ahLst/>
              <a:cxnLst/>
              <a:rect l="l" t="t" r="r" b="b"/>
              <a:pathLst>
                <a:path w="768" h="740" extrusionOk="0">
                  <a:moveTo>
                    <a:pt x="679" y="0"/>
                  </a:moveTo>
                  <a:cubicBezTo>
                    <a:pt x="652" y="0"/>
                    <a:pt x="634" y="18"/>
                    <a:pt x="634" y="45"/>
                  </a:cubicBezTo>
                  <a:cubicBezTo>
                    <a:pt x="634" y="152"/>
                    <a:pt x="634" y="268"/>
                    <a:pt x="616" y="366"/>
                  </a:cubicBezTo>
                  <a:cubicBezTo>
                    <a:pt x="598" y="464"/>
                    <a:pt x="563" y="553"/>
                    <a:pt x="509" y="571"/>
                  </a:cubicBezTo>
                  <a:cubicBezTo>
                    <a:pt x="501" y="574"/>
                    <a:pt x="493" y="575"/>
                    <a:pt x="484" y="575"/>
                  </a:cubicBezTo>
                  <a:cubicBezTo>
                    <a:pt x="432" y="575"/>
                    <a:pt x="365" y="534"/>
                    <a:pt x="304" y="473"/>
                  </a:cubicBezTo>
                  <a:cubicBezTo>
                    <a:pt x="233" y="393"/>
                    <a:pt x="161" y="312"/>
                    <a:pt x="99" y="223"/>
                  </a:cubicBezTo>
                  <a:cubicBezTo>
                    <a:pt x="93" y="206"/>
                    <a:pt x="80" y="196"/>
                    <a:pt x="64" y="196"/>
                  </a:cubicBezTo>
                  <a:cubicBezTo>
                    <a:pt x="55" y="196"/>
                    <a:pt x="46" y="199"/>
                    <a:pt x="36" y="205"/>
                  </a:cubicBezTo>
                  <a:cubicBezTo>
                    <a:pt x="10" y="214"/>
                    <a:pt x="1" y="241"/>
                    <a:pt x="10" y="268"/>
                  </a:cubicBezTo>
                  <a:cubicBezTo>
                    <a:pt x="54" y="384"/>
                    <a:pt x="108" y="482"/>
                    <a:pt x="188" y="571"/>
                  </a:cubicBezTo>
                  <a:cubicBezTo>
                    <a:pt x="224" y="625"/>
                    <a:pt x="268" y="669"/>
                    <a:pt x="331" y="705"/>
                  </a:cubicBezTo>
                  <a:cubicBezTo>
                    <a:pt x="372" y="722"/>
                    <a:pt x="424" y="740"/>
                    <a:pt x="478" y="740"/>
                  </a:cubicBezTo>
                  <a:cubicBezTo>
                    <a:pt x="506" y="740"/>
                    <a:pt x="535" y="735"/>
                    <a:pt x="563" y="723"/>
                  </a:cubicBezTo>
                  <a:cubicBezTo>
                    <a:pt x="643" y="696"/>
                    <a:pt x="696" y="634"/>
                    <a:pt x="723" y="571"/>
                  </a:cubicBezTo>
                  <a:cubicBezTo>
                    <a:pt x="750" y="509"/>
                    <a:pt x="759" y="437"/>
                    <a:pt x="759" y="384"/>
                  </a:cubicBezTo>
                  <a:cubicBezTo>
                    <a:pt x="768" y="259"/>
                    <a:pt x="750" y="143"/>
                    <a:pt x="723" y="36"/>
                  </a:cubicBezTo>
                  <a:cubicBezTo>
                    <a:pt x="714" y="9"/>
                    <a:pt x="696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8390856" y="2584071"/>
              <a:ext cx="34704" cy="37896"/>
            </a:xfrm>
            <a:custGeom>
              <a:avLst/>
              <a:gdLst/>
              <a:ahLst/>
              <a:cxnLst/>
              <a:rect l="l" t="t" r="r" b="b"/>
              <a:pathLst>
                <a:path w="652" h="712" extrusionOk="0">
                  <a:moveTo>
                    <a:pt x="545" y="1"/>
                  </a:moveTo>
                  <a:cubicBezTo>
                    <a:pt x="518" y="1"/>
                    <a:pt x="500" y="28"/>
                    <a:pt x="500" y="54"/>
                  </a:cubicBezTo>
                  <a:cubicBezTo>
                    <a:pt x="509" y="153"/>
                    <a:pt x="509" y="260"/>
                    <a:pt x="500" y="349"/>
                  </a:cubicBezTo>
                  <a:cubicBezTo>
                    <a:pt x="491" y="402"/>
                    <a:pt x="491" y="447"/>
                    <a:pt x="473" y="483"/>
                  </a:cubicBezTo>
                  <a:cubicBezTo>
                    <a:pt x="455" y="527"/>
                    <a:pt x="438" y="545"/>
                    <a:pt x="429" y="545"/>
                  </a:cubicBezTo>
                  <a:cubicBezTo>
                    <a:pt x="429" y="545"/>
                    <a:pt x="393" y="545"/>
                    <a:pt x="366" y="509"/>
                  </a:cubicBezTo>
                  <a:cubicBezTo>
                    <a:pt x="331" y="492"/>
                    <a:pt x="304" y="456"/>
                    <a:pt x="268" y="411"/>
                  </a:cubicBezTo>
                  <a:cubicBezTo>
                    <a:pt x="215" y="340"/>
                    <a:pt x="152" y="251"/>
                    <a:pt x="108" y="161"/>
                  </a:cubicBezTo>
                  <a:lnTo>
                    <a:pt x="99" y="161"/>
                  </a:lnTo>
                  <a:cubicBezTo>
                    <a:pt x="92" y="148"/>
                    <a:pt x="76" y="140"/>
                    <a:pt x="61" y="140"/>
                  </a:cubicBezTo>
                  <a:cubicBezTo>
                    <a:pt x="55" y="140"/>
                    <a:pt x="50" y="141"/>
                    <a:pt x="45" y="144"/>
                  </a:cubicBezTo>
                  <a:cubicBezTo>
                    <a:pt x="9" y="153"/>
                    <a:pt x="0" y="179"/>
                    <a:pt x="9" y="206"/>
                  </a:cubicBezTo>
                  <a:cubicBezTo>
                    <a:pt x="36" y="313"/>
                    <a:pt x="81" y="411"/>
                    <a:pt x="143" y="509"/>
                  </a:cubicBezTo>
                  <a:cubicBezTo>
                    <a:pt x="170" y="554"/>
                    <a:pt x="206" y="599"/>
                    <a:pt x="259" y="643"/>
                  </a:cubicBezTo>
                  <a:cubicBezTo>
                    <a:pt x="286" y="661"/>
                    <a:pt x="313" y="679"/>
                    <a:pt x="348" y="697"/>
                  </a:cubicBezTo>
                  <a:cubicBezTo>
                    <a:pt x="369" y="707"/>
                    <a:pt x="393" y="711"/>
                    <a:pt x="418" y="711"/>
                  </a:cubicBezTo>
                  <a:cubicBezTo>
                    <a:pt x="436" y="711"/>
                    <a:pt x="455" y="709"/>
                    <a:pt x="473" y="706"/>
                  </a:cubicBezTo>
                  <a:cubicBezTo>
                    <a:pt x="518" y="697"/>
                    <a:pt x="562" y="661"/>
                    <a:pt x="580" y="625"/>
                  </a:cubicBezTo>
                  <a:cubicBezTo>
                    <a:pt x="607" y="599"/>
                    <a:pt x="616" y="563"/>
                    <a:pt x="625" y="536"/>
                  </a:cubicBezTo>
                  <a:cubicBezTo>
                    <a:pt x="643" y="474"/>
                    <a:pt x="652" y="411"/>
                    <a:pt x="643" y="358"/>
                  </a:cubicBezTo>
                  <a:cubicBezTo>
                    <a:pt x="643" y="242"/>
                    <a:pt x="625" y="144"/>
                    <a:pt x="589" y="37"/>
                  </a:cubicBezTo>
                  <a:cubicBezTo>
                    <a:pt x="589" y="19"/>
                    <a:pt x="571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8346680" y="2679075"/>
              <a:ext cx="39974" cy="17617"/>
            </a:xfrm>
            <a:custGeom>
              <a:avLst/>
              <a:gdLst/>
              <a:ahLst/>
              <a:cxnLst/>
              <a:rect l="l" t="t" r="r" b="b"/>
              <a:pathLst>
                <a:path w="751" h="331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89"/>
                    <a:pt x="54" y="161"/>
                    <a:pt x="117" y="223"/>
                  </a:cubicBezTo>
                  <a:cubicBezTo>
                    <a:pt x="179" y="286"/>
                    <a:pt x="268" y="330"/>
                    <a:pt x="367" y="330"/>
                  </a:cubicBezTo>
                  <a:cubicBezTo>
                    <a:pt x="465" y="330"/>
                    <a:pt x="554" y="286"/>
                    <a:pt x="616" y="223"/>
                  </a:cubicBezTo>
                  <a:cubicBezTo>
                    <a:pt x="679" y="170"/>
                    <a:pt x="723" y="98"/>
                    <a:pt x="750" y="18"/>
                  </a:cubicBezTo>
                  <a:lnTo>
                    <a:pt x="750" y="18"/>
                  </a:lnTo>
                  <a:cubicBezTo>
                    <a:pt x="670" y="54"/>
                    <a:pt x="607" y="89"/>
                    <a:pt x="545" y="116"/>
                  </a:cubicBezTo>
                  <a:cubicBezTo>
                    <a:pt x="483" y="143"/>
                    <a:pt x="420" y="161"/>
                    <a:pt x="367" y="161"/>
                  </a:cubicBezTo>
                  <a:cubicBezTo>
                    <a:pt x="313" y="161"/>
                    <a:pt x="260" y="143"/>
                    <a:pt x="197" y="116"/>
                  </a:cubicBezTo>
                  <a:cubicBezTo>
                    <a:pt x="135" y="89"/>
                    <a:pt x="72" y="4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8181475" y="2464158"/>
              <a:ext cx="248360" cy="168883"/>
            </a:xfrm>
            <a:custGeom>
              <a:avLst/>
              <a:gdLst/>
              <a:ahLst/>
              <a:cxnLst/>
              <a:rect l="l" t="t" r="r" b="b"/>
              <a:pathLst>
                <a:path w="4666" h="3173" extrusionOk="0">
                  <a:moveTo>
                    <a:pt x="2667" y="1"/>
                  </a:moveTo>
                  <a:cubicBezTo>
                    <a:pt x="1832" y="1"/>
                    <a:pt x="1025" y="408"/>
                    <a:pt x="518" y="1085"/>
                  </a:cubicBezTo>
                  <a:cubicBezTo>
                    <a:pt x="304" y="1380"/>
                    <a:pt x="107" y="1745"/>
                    <a:pt x="0" y="2191"/>
                  </a:cubicBezTo>
                  <a:cubicBezTo>
                    <a:pt x="0" y="2191"/>
                    <a:pt x="143" y="2745"/>
                    <a:pt x="304" y="2825"/>
                  </a:cubicBezTo>
                  <a:cubicBezTo>
                    <a:pt x="446" y="2905"/>
                    <a:pt x="919" y="3173"/>
                    <a:pt x="919" y="3173"/>
                  </a:cubicBezTo>
                  <a:cubicBezTo>
                    <a:pt x="919" y="3173"/>
                    <a:pt x="1553" y="2477"/>
                    <a:pt x="1758" y="1130"/>
                  </a:cubicBezTo>
                  <a:cubicBezTo>
                    <a:pt x="1758" y="1130"/>
                    <a:pt x="2720" y="1781"/>
                    <a:pt x="3694" y="1781"/>
                  </a:cubicBezTo>
                  <a:cubicBezTo>
                    <a:pt x="4029" y="1781"/>
                    <a:pt x="4366" y="1704"/>
                    <a:pt x="4666" y="1496"/>
                  </a:cubicBezTo>
                  <a:cubicBezTo>
                    <a:pt x="4666" y="1496"/>
                    <a:pt x="4398" y="157"/>
                    <a:pt x="2935" y="15"/>
                  </a:cubicBezTo>
                  <a:cubicBezTo>
                    <a:pt x="2846" y="5"/>
                    <a:pt x="2756" y="1"/>
                    <a:pt x="2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8135862" y="2786214"/>
              <a:ext cx="78883" cy="69086"/>
            </a:xfrm>
            <a:custGeom>
              <a:avLst/>
              <a:gdLst/>
              <a:ahLst/>
              <a:cxnLst/>
              <a:rect l="l" t="t" r="r" b="b"/>
              <a:pathLst>
                <a:path w="1482" h="1298" extrusionOk="0">
                  <a:moveTo>
                    <a:pt x="632" y="220"/>
                  </a:moveTo>
                  <a:lnTo>
                    <a:pt x="643" y="226"/>
                  </a:lnTo>
                  <a:cubicBezTo>
                    <a:pt x="768" y="280"/>
                    <a:pt x="875" y="351"/>
                    <a:pt x="973" y="422"/>
                  </a:cubicBezTo>
                  <a:cubicBezTo>
                    <a:pt x="1152" y="565"/>
                    <a:pt x="1268" y="726"/>
                    <a:pt x="1348" y="833"/>
                  </a:cubicBezTo>
                  <a:cubicBezTo>
                    <a:pt x="1382" y="889"/>
                    <a:pt x="1408" y="932"/>
                    <a:pt x="1428" y="962"/>
                  </a:cubicBezTo>
                  <a:lnTo>
                    <a:pt x="1428" y="962"/>
                  </a:lnTo>
                  <a:cubicBezTo>
                    <a:pt x="1426" y="960"/>
                    <a:pt x="1424" y="958"/>
                    <a:pt x="1419" y="958"/>
                  </a:cubicBezTo>
                  <a:cubicBezTo>
                    <a:pt x="1089" y="833"/>
                    <a:pt x="813" y="610"/>
                    <a:pt x="688" y="351"/>
                  </a:cubicBezTo>
                  <a:cubicBezTo>
                    <a:pt x="670" y="315"/>
                    <a:pt x="661" y="280"/>
                    <a:pt x="643" y="253"/>
                  </a:cubicBezTo>
                  <a:lnTo>
                    <a:pt x="632" y="220"/>
                  </a:lnTo>
                  <a:close/>
                  <a:moveTo>
                    <a:pt x="420" y="966"/>
                  </a:moveTo>
                  <a:cubicBezTo>
                    <a:pt x="642" y="966"/>
                    <a:pt x="878" y="1025"/>
                    <a:pt x="1124" y="1102"/>
                  </a:cubicBezTo>
                  <a:lnTo>
                    <a:pt x="1124" y="1102"/>
                  </a:lnTo>
                  <a:cubicBezTo>
                    <a:pt x="1116" y="1104"/>
                    <a:pt x="1107" y="1107"/>
                    <a:pt x="1098" y="1109"/>
                  </a:cubicBezTo>
                  <a:cubicBezTo>
                    <a:pt x="1015" y="1133"/>
                    <a:pt x="900" y="1157"/>
                    <a:pt x="766" y="1157"/>
                  </a:cubicBezTo>
                  <a:cubicBezTo>
                    <a:pt x="700" y="1157"/>
                    <a:pt x="628" y="1151"/>
                    <a:pt x="554" y="1136"/>
                  </a:cubicBezTo>
                  <a:cubicBezTo>
                    <a:pt x="447" y="1109"/>
                    <a:pt x="322" y="1074"/>
                    <a:pt x="224" y="1002"/>
                  </a:cubicBezTo>
                  <a:cubicBezTo>
                    <a:pt x="218" y="1002"/>
                    <a:pt x="212" y="998"/>
                    <a:pt x="206" y="993"/>
                  </a:cubicBezTo>
                  <a:lnTo>
                    <a:pt x="206" y="993"/>
                  </a:lnTo>
                  <a:cubicBezTo>
                    <a:pt x="215" y="984"/>
                    <a:pt x="242" y="976"/>
                    <a:pt x="268" y="976"/>
                  </a:cubicBezTo>
                  <a:cubicBezTo>
                    <a:pt x="304" y="967"/>
                    <a:pt x="349" y="967"/>
                    <a:pt x="384" y="967"/>
                  </a:cubicBezTo>
                  <a:cubicBezTo>
                    <a:pt x="396" y="966"/>
                    <a:pt x="408" y="966"/>
                    <a:pt x="420" y="966"/>
                  </a:cubicBezTo>
                  <a:close/>
                  <a:moveTo>
                    <a:pt x="571" y="0"/>
                  </a:moveTo>
                  <a:cubicBezTo>
                    <a:pt x="536" y="0"/>
                    <a:pt x="492" y="13"/>
                    <a:pt x="465" y="48"/>
                  </a:cubicBezTo>
                  <a:cubicBezTo>
                    <a:pt x="420" y="92"/>
                    <a:pt x="420" y="146"/>
                    <a:pt x="420" y="173"/>
                  </a:cubicBezTo>
                  <a:cubicBezTo>
                    <a:pt x="420" y="208"/>
                    <a:pt x="429" y="235"/>
                    <a:pt x="438" y="253"/>
                  </a:cubicBezTo>
                  <a:lnTo>
                    <a:pt x="447" y="315"/>
                  </a:lnTo>
                  <a:cubicBezTo>
                    <a:pt x="465" y="351"/>
                    <a:pt x="483" y="396"/>
                    <a:pt x="500" y="440"/>
                  </a:cubicBezTo>
                  <a:cubicBezTo>
                    <a:pt x="554" y="565"/>
                    <a:pt x="634" y="680"/>
                    <a:pt x="732" y="782"/>
                  </a:cubicBezTo>
                  <a:lnTo>
                    <a:pt x="732" y="782"/>
                  </a:lnTo>
                  <a:cubicBezTo>
                    <a:pt x="639" y="768"/>
                    <a:pt x="545" y="760"/>
                    <a:pt x="453" y="760"/>
                  </a:cubicBezTo>
                  <a:cubicBezTo>
                    <a:pt x="427" y="760"/>
                    <a:pt x="401" y="760"/>
                    <a:pt x="376" y="761"/>
                  </a:cubicBezTo>
                  <a:cubicBezTo>
                    <a:pt x="331" y="761"/>
                    <a:pt x="286" y="770"/>
                    <a:pt x="251" y="770"/>
                  </a:cubicBezTo>
                  <a:cubicBezTo>
                    <a:pt x="197" y="779"/>
                    <a:pt x="153" y="788"/>
                    <a:pt x="99" y="824"/>
                  </a:cubicBezTo>
                  <a:cubicBezTo>
                    <a:pt x="72" y="842"/>
                    <a:pt x="45" y="869"/>
                    <a:pt x="28" y="904"/>
                  </a:cubicBezTo>
                  <a:cubicBezTo>
                    <a:pt x="1" y="940"/>
                    <a:pt x="1" y="985"/>
                    <a:pt x="10" y="1020"/>
                  </a:cubicBezTo>
                  <a:cubicBezTo>
                    <a:pt x="28" y="1100"/>
                    <a:pt x="81" y="1136"/>
                    <a:pt x="117" y="1163"/>
                  </a:cubicBezTo>
                  <a:cubicBezTo>
                    <a:pt x="268" y="1243"/>
                    <a:pt x="402" y="1279"/>
                    <a:pt x="536" y="1288"/>
                  </a:cubicBezTo>
                  <a:cubicBezTo>
                    <a:pt x="584" y="1294"/>
                    <a:pt x="630" y="1297"/>
                    <a:pt x="674" y="1297"/>
                  </a:cubicBezTo>
                  <a:cubicBezTo>
                    <a:pt x="868" y="1297"/>
                    <a:pt x="1023" y="1241"/>
                    <a:pt x="1125" y="1190"/>
                  </a:cubicBezTo>
                  <a:cubicBezTo>
                    <a:pt x="1166" y="1170"/>
                    <a:pt x="1200" y="1152"/>
                    <a:pt x="1227" y="1135"/>
                  </a:cubicBezTo>
                  <a:lnTo>
                    <a:pt x="1227" y="1135"/>
                  </a:lnTo>
                  <a:cubicBezTo>
                    <a:pt x="1273" y="1150"/>
                    <a:pt x="1319" y="1165"/>
                    <a:pt x="1366" y="1181"/>
                  </a:cubicBezTo>
                  <a:lnTo>
                    <a:pt x="1435" y="973"/>
                  </a:lnTo>
                  <a:lnTo>
                    <a:pt x="1435" y="973"/>
                  </a:lnTo>
                  <a:cubicBezTo>
                    <a:pt x="1453" y="998"/>
                    <a:pt x="1465" y="1011"/>
                    <a:pt x="1473" y="1011"/>
                  </a:cubicBezTo>
                  <a:cubicBezTo>
                    <a:pt x="1482" y="1002"/>
                    <a:pt x="1473" y="922"/>
                    <a:pt x="1419" y="797"/>
                  </a:cubicBezTo>
                  <a:cubicBezTo>
                    <a:pt x="1366" y="663"/>
                    <a:pt x="1259" y="476"/>
                    <a:pt x="1071" y="298"/>
                  </a:cubicBezTo>
                  <a:cubicBezTo>
                    <a:pt x="982" y="217"/>
                    <a:pt x="866" y="128"/>
                    <a:pt x="732" y="57"/>
                  </a:cubicBezTo>
                  <a:lnTo>
                    <a:pt x="679" y="30"/>
                  </a:lnTo>
                  <a:cubicBezTo>
                    <a:pt x="661" y="21"/>
                    <a:pt x="634" y="3"/>
                    <a:pt x="599" y="3"/>
                  </a:cubicBezTo>
                  <a:cubicBezTo>
                    <a:pt x="591" y="1"/>
                    <a:pt x="581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8057038" y="3434955"/>
              <a:ext cx="599342" cy="242174"/>
            </a:xfrm>
            <a:custGeom>
              <a:avLst/>
              <a:gdLst/>
              <a:ahLst/>
              <a:cxnLst/>
              <a:rect l="l" t="t" r="r" b="b"/>
              <a:pathLst>
                <a:path w="11260" h="4550" extrusionOk="0">
                  <a:moveTo>
                    <a:pt x="9885" y="0"/>
                  </a:moveTo>
                  <a:lnTo>
                    <a:pt x="545" y="1017"/>
                  </a:lnTo>
                  <a:lnTo>
                    <a:pt x="1" y="4550"/>
                  </a:lnTo>
                  <a:lnTo>
                    <a:pt x="1" y="4550"/>
                  </a:lnTo>
                  <a:lnTo>
                    <a:pt x="11259" y="4479"/>
                  </a:lnTo>
                  <a:lnTo>
                    <a:pt x="98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7813967" y="2839065"/>
              <a:ext cx="938348" cy="701878"/>
            </a:xfrm>
            <a:custGeom>
              <a:avLst/>
              <a:gdLst/>
              <a:ahLst/>
              <a:cxnLst/>
              <a:rect l="l" t="t" r="r" b="b"/>
              <a:pathLst>
                <a:path w="17629" h="13187" extrusionOk="0">
                  <a:moveTo>
                    <a:pt x="7503" y="0"/>
                  </a:moveTo>
                  <a:cubicBezTo>
                    <a:pt x="7503" y="0"/>
                    <a:pt x="7449" y="36"/>
                    <a:pt x="7414" y="54"/>
                  </a:cubicBezTo>
                  <a:cubicBezTo>
                    <a:pt x="4702" y="1508"/>
                    <a:pt x="2284" y="4934"/>
                    <a:pt x="910" y="7672"/>
                  </a:cubicBezTo>
                  <a:cubicBezTo>
                    <a:pt x="464" y="8574"/>
                    <a:pt x="0" y="9519"/>
                    <a:pt x="45" y="10545"/>
                  </a:cubicBezTo>
                  <a:cubicBezTo>
                    <a:pt x="54" y="10715"/>
                    <a:pt x="90" y="10875"/>
                    <a:pt x="152" y="11036"/>
                  </a:cubicBezTo>
                  <a:cubicBezTo>
                    <a:pt x="389" y="11576"/>
                    <a:pt x="882" y="11720"/>
                    <a:pt x="1407" y="11720"/>
                  </a:cubicBezTo>
                  <a:cubicBezTo>
                    <a:pt x="1652" y="11720"/>
                    <a:pt x="1905" y="11688"/>
                    <a:pt x="2141" y="11651"/>
                  </a:cubicBezTo>
                  <a:cubicBezTo>
                    <a:pt x="2944" y="11517"/>
                    <a:pt x="3747" y="11384"/>
                    <a:pt x="4541" y="11232"/>
                  </a:cubicBezTo>
                  <a:cubicBezTo>
                    <a:pt x="4666" y="12053"/>
                    <a:pt x="5005" y="12668"/>
                    <a:pt x="5630" y="12954"/>
                  </a:cubicBezTo>
                  <a:cubicBezTo>
                    <a:pt x="5982" y="13113"/>
                    <a:pt x="7299" y="13186"/>
                    <a:pt x="8219" y="13186"/>
                  </a:cubicBezTo>
                  <a:cubicBezTo>
                    <a:pt x="8486" y="13186"/>
                    <a:pt x="8719" y="13180"/>
                    <a:pt x="8886" y="13168"/>
                  </a:cubicBezTo>
                  <a:cubicBezTo>
                    <a:pt x="9689" y="13114"/>
                    <a:pt x="12856" y="12650"/>
                    <a:pt x="13846" y="12410"/>
                  </a:cubicBezTo>
                  <a:cubicBezTo>
                    <a:pt x="14444" y="12570"/>
                    <a:pt x="15041" y="12695"/>
                    <a:pt x="15648" y="12793"/>
                  </a:cubicBezTo>
                  <a:cubicBezTo>
                    <a:pt x="15801" y="12814"/>
                    <a:pt x="15957" y="12833"/>
                    <a:pt x="16112" y="12833"/>
                  </a:cubicBezTo>
                  <a:cubicBezTo>
                    <a:pt x="16291" y="12833"/>
                    <a:pt x="16466" y="12807"/>
                    <a:pt x="16629" y="12731"/>
                  </a:cubicBezTo>
                  <a:cubicBezTo>
                    <a:pt x="16879" y="12606"/>
                    <a:pt x="17057" y="12365"/>
                    <a:pt x="17173" y="12106"/>
                  </a:cubicBezTo>
                  <a:cubicBezTo>
                    <a:pt x="17628" y="11089"/>
                    <a:pt x="17236" y="9912"/>
                    <a:pt x="16834" y="8877"/>
                  </a:cubicBezTo>
                  <a:cubicBezTo>
                    <a:pt x="16388" y="7708"/>
                    <a:pt x="15933" y="6522"/>
                    <a:pt x="15389" y="5389"/>
                  </a:cubicBezTo>
                  <a:cubicBezTo>
                    <a:pt x="15327" y="5201"/>
                    <a:pt x="14711" y="4238"/>
                    <a:pt x="14185" y="3426"/>
                  </a:cubicBezTo>
                  <a:cubicBezTo>
                    <a:pt x="13391" y="2204"/>
                    <a:pt x="12365" y="1142"/>
                    <a:pt x="11161" y="313"/>
                  </a:cubicBezTo>
                  <a:cubicBezTo>
                    <a:pt x="10947" y="161"/>
                    <a:pt x="10608" y="107"/>
                    <a:pt x="10608" y="107"/>
                  </a:cubicBezTo>
                  <a:cubicBezTo>
                    <a:pt x="10451" y="280"/>
                    <a:pt x="10114" y="340"/>
                    <a:pt x="9718" y="340"/>
                  </a:cubicBezTo>
                  <a:cubicBezTo>
                    <a:pt x="8778" y="340"/>
                    <a:pt x="7503" y="0"/>
                    <a:pt x="7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8057038" y="3021887"/>
              <a:ext cx="599342" cy="655253"/>
            </a:xfrm>
            <a:custGeom>
              <a:avLst/>
              <a:gdLst/>
              <a:ahLst/>
              <a:cxnLst/>
              <a:rect l="l" t="t" r="r" b="b"/>
              <a:pathLst>
                <a:path w="11260" h="12311" extrusionOk="0">
                  <a:moveTo>
                    <a:pt x="7646" y="0"/>
                  </a:moveTo>
                  <a:lnTo>
                    <a:pt x="2410" y="45"/>
                  </a:lnTo>
                  <a:lnTo>
                    <a:pt x="1348" y="10027"/>
                  </a:lnTo>
                  <a:lnTo>
                    <a:pt x="1" y="12311"/>
                  </a:lnTo>
                  <a:lnTo>
                    <a:pt x="11259" y="12240"/>
                  </a:lnTo>
                  <a:lnTo>
                    <a:pt x="9341" y="9840"/>
                  </a:lnTo>
                  <a:lnTo>
                    <a:pt x="7646" y="0"/>
                  </a:lnTo>
                  <a:close/>
                </a:path>
              </a:pathLst>
            </a:custGeom>
            <a:solidFill>
              <a:srgbClr val="FAF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8070344" y="3556304"/>
              <a:ext cx="65097" cy="15755"/>
            </a:xfrm>
            <a:custGeom>
              <a:avLst/>
              <a:gdLst/>
              <a:ahLst/>
              <a:cxnLst/>
              <a:rect l="l" t="t" r="r" b="b"/>
              <a:pathLst>
                <a:path w="1223" h="296" extrusionOk="0">
                  <a:moveTo>
                    <a:pt x="1050" y="0"/>
                  </a:moveTo>
                  <a:cubicBezTo>
                    <a:pt x="938" y="0"/>
                    <a:pt x="773" y="19"/>
                    <a:pt x="590" y="49"/>
                  </a:cubicBezTo>
                  <a:cubicBezTo>
                    <a:pt x="268" y="102"/>
                    <a:pt x="1" y="156"/>
                    <a:pt x="10" y="227"/>
                  </a:cubicBezTo>
                  <a:cubicBezTo>
                    <a:pt x="10" y="264"/>
                    <a:pt x="138" y="296"/>
                    <a:pt x="327" y="296"/>
                  </a:cubicBezTo>
                  <a:cubicBezTo>
                    <a:pt x="415" y="296"/>
                    <a:pt x="517" y="289"/>
                    <a:pt x="625" y="272"/>
                  </a:cubicBezTo>
                  <a:cubicBezTo>
                    <a:pt x="964" y="218"/>
                    <a:pt x="1223" y="93"/>
                    <a:pt x="1205" y="40"/>
                  </a:cubicBezTo>
                  <a:cubicBezTo>
                    <a:pt x="1197" y="12"/>
                    <a:pt x="1140" y="0"/>
                    <a:pt x="10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8552761" y="3544436"/>
              <a:ext cx="72230" cy="16340"/>
            </a:xfrm>
            <a:custGeom>
              <a:avLst/>
              <a:gdLst/>
              <a:ahLst/>
              <a:cxnLst/>
              <a:rect l="l" t="t" r="r" b="b"/>
              <a:pathLst>
                <a:path w="1357" h="307" extrusionOk="0">
                  <a:moveTo>
                    <a:pt x="234" y="1"/>
                  </a:moveTo>
                  <a:cubicBezTo>
                    <a:pt x="101" y="1"/>
                    <a:pt x="14" y="16"/>
                    <a:pt x="9" y="49"/>
                  </a:cubicBezTo>
                  <a:cubicBezTo>
                    <a:pt x="1" y="111"/>
                    <a:pt x="295" y="209"/>
                    <a:pt x="661" y="263"/>
                  </a:cubicBezTo>
                  <a:cubicBezTo>
                    <a:pt x="837" y="293"/>
                    <a:pt x="1000" y="306"/>
                    <a:pt x="1123" y="306"/>
                  </a:cubicBezTo>
                  <a:cubicBezTo>
                    <a:pt x="1257" y="306"/>
                    <a:pt x="1343" y="291"/>
                    <a:pt x="1348" y="263"/>
                  </a:cubicBezTo>
                  <a:cubicBezTo>
                    <a:pt x="1357" y="200"/>
                    <a:pt x="1062" y="102"/>
                    <a:pt x="696" y="40"/>
                  </a:cubicBezTo>
                  <a:cubicBezTo>
                    <a:pt x="521" y="14"/>
                    <a:pt x="35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8171948" y="2840874"/>
              <a:ext cx="36141" cy="189108"/>
            </a:xfrm>
            <a:custGeom>
              <a:avLst/>
              <a:gdLst/>
              <a:ahLst/>
              <a:cxnLst/>
              <a:rect l="l" t="t" r="r" b="b"/>
              <a:pathLst>
                <a:path w="679" h="3553" extrusionOk="0">
                  <a:moveTo>
                    <a:pt x="648" y="1"/>
                  </a:moveTo>
                  <a:cubicBezTo>
                    <a:pt x="618" y="1"/>
                    <a:pt x="475" y="152"/>
                    <a:pt x="331" y="448"/>
                  </a:cubicBezTo>
                  <a:cubicBezTo>
                    <a:pt x="188" y="751"/>
                    <a:pt x="63" y="1215"/>
                    <a:pt x="37" y="1733"/>
                  </a:cubicBezTo>
                  <a:cubicBezTo>
                    <a:pt x="1" y="2241"/>
                    <a:pt x="54" y="2705"/>
                    <a:pt x="126" y="3035"/>
                  </a:cubicBezTo>
                  <a:cubicBezTo>
                    <a:pt x="197" y="3365"/>
                    <a:pt x="277" y="3553"/>
                    <a:pt x="313" y="3553"/>
                  </a:cubicBezTo>
                  <a:cubicBezTo>
                    <a:pt x="376" y="3535"/>
                    <a:pt x="197" y="2732"/>
                    <a:pt x="260" y="1742"/>
                  </a:cubicBezTo>
                  <a:cubicBezTo>
                    <a:pt x="286" y="1251"/>
                    <a:pt x="376" y="814"/>
                    <a:pt x="483" y="511"/>
                  </a:cubicBezTo>
                  <a:cubicBezTo>
                    <a:pt x="581" y="198"/>
                    <a:pt x="679" y="20"/>
                    <a:pt x="652" y="2"/>
                  </a:cubicBezTo>
                  <a:cubicBezTo>
                    <a:pt x="651" y="1"/>
                    <a:pt x="650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8378508" y="2846037"/>
              <a:ext cx="89316" cy="178730"/>
            </a:xfrm>
            <a:custGeom>
              <a:avLst/>
              <a:gdLst/>
              <a:ahLst/>
              <a:cxnLst/>
              <a:rect l="l" t="t" r="r" b="b"/>
              <a:pathLst>
                <a:path w="1678" h="3358" extrusionOk="0">
                  <a:moveTo>
                    <a:pt x="22" y="0"/>
                  </a:moveTo>
                  <a:cubicBezTo>
                    <a:pt x="15" y="0"/>
                    <a:pt x="11" y="1"/>
                    <a:pt x="9" y="3"/>
                  </a:cubicBezTo>
                  <a:cubicBezTo>
                    <a:pt x="1" y="21"/>
                    <a:pt x="45" y="57"/>
                    <a:pt x="99" y="128"/>
                  </a:cubicBezTo>
                  <a:cubicBezTo>
                    <a:pt x="161" y="200"/>
                    <a:pt x="250" y="307"/>
                    <a:pt x="348" y="449"/>
                  </a:cubicBezTo>
                  <a:cubicBezTo>
                    <a:pt x="554" y="726"/>
                    <a:pt x="821" y="1127"/>
                    <a:pt x="1080" y="1573"/>
                  </a:cubicBezTo>
                  <a:cubicBezTo>
                    <a:pt x="1151" y="1689"/>
                    <a:pt x="1214" y="1805"/>
                    <a:pt x="1267" y="1912"/>
                  </a:cubicBezTo>
                  <a:cubicBezTo>
                    <a:pt x="1321" y="2019"/>
                    <a:pt x="1357" y="2126"/>
                    <a:pt x="1392" y="2233"/>
                  </a:cubicBezTo>
                  <a:cubicBezTo>
                    <a:pt x="1455" y="2439"/>
                    <a:pt x="1490" y="2635"/>
                    <a:pt x="1508" y="2804"/>
                  </a:cubicBezTo>
                  <a:cubicBezTo>
                    <a:pt x="1526" y="3143"/>
                    <a:pt x="1472" y="3349"/>
                    <a:pt x="1508" y="3358"/>
                  </a:cubicBezTo>
                  <a:cubicBezTo>
                    <a:pt x="1509" y="3358"/>
                    <a:pt x="1509" y="3358"/>
                    <a:pt x="1509" y="3358"/>
                  </a:cubicBezTo>
                  <a:cubicBezTo>
                    <a:pt x="1531" y="3358"/>
                    <a:pt x="1651" y="3162"/>
                    <a:pt x="1669" y="2804"/>
                  </a:cubicBezTo>
                  <a:cubicBezTo>
                    <a:pt x="1678" y="2617"/>
                    <a:pt x="1651" y="2403"/>
                    <a:pt x="1588" y="2171"/>
                  </a:cubicBezTo>
                  <a:cubicBezTo>
                    <a:pt x="1562" y="2055"/>
                    <a:pt x="1526" y="1930"/>
                    <a:pt x="1464" y="1814"/>
                  </a:cubicBezTo>
                  <a:cubicBezTo>
                    <a:pt x="1410" y="1698"/>
                    <a:pt x="1348" y="1582"/>
                    <a:pt x="1276" y="1466"/>
                  </a:cubicBezTo>
                  <a:cubicBezTo>
                    <a:pt x="1009" y="1002"/>
                    <a:pt x="714" y="610"/>
                    <a:pt x="473" y="342"/>
                  </a:cubicBezTo>
                  <a:cubicBezTo>
                    <a:pt x="357" y="217"/>
                    <a:pt x="250" y="119"/>
                    <a:pt x="161" y="66"/>
                  </a:cubicBezTo>
                  <a:cubicBezTo>
                    <a:pt x="97" y="16"/>
                    <a:pt x="45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8209470" y="3202262"/>
              <a:ext cx="386591" cy="307268"/>
            </a:xfrm>
            <a:custGeom>
              <a:avLst/>
              <a:gdLst/>
              <a:ahLst/>
              <a:cxnLst/>
              <a:rect l="l" t="t" r="r" b="b"/>
              <a:pathLst>
                <a:path w="7263" h="5773" extrusionOk="0">
                  <a:moveTo>
                    <a:pt x="1044" y="1"/>
                  </a:moveTo>
                  <a:lnTo>
                    <a:pt x="1" y="2722"/>
                  </a:lnTo>
                  <a:cubicBezTo>
                    <a:pt x="1" y="2722"/>
                    <a:pt x="4943" y="5452"/>
                    <a:pt x="7182" y="5773"/>
                  </a:cubicBezTo>
                  <a:lnTo>
                    <a:pt x="7262" y="168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8522371" y="3083094"/>
              <a:ext cx="24751" cy="189055"/>
            </a:xfrm>
            <a:custGeom>
              <a:avLst/>
              <a:gdLst/>
              <a:ahLst/>
              <a:cxnLst/>
              <a:rect l="l" t="t" r="r" b="b"/>
              <a:pathLst>
                <a:path w="465" h="3552" extrusionOk="0">
                  <a:moveTo>
                    <a:pt x="48" y="1"/>
                  </a:moveTo>
                  <a:cubicBezTo>
                    <a:pt x="47" y="1"/>
                    <a:pt x="46" y="1"/>
                    <a:pt x="45" y="1"/>
                  </a:cubicBezTo>
                  <a:cubicBezTo>
                    <a:pt x="18" y="1"/>
                    <a:pt x="1" y="206"/>
                    <a:pt x="18" y="527"/>
                  </a:cubicBezTo>
                  <a:cubicBezTo>
                    <a:pt x="36" y="848"/>
                    <a:pt x="72" y="1294"/>
                    <a:pt x="134" y="1785"/>
                  </a:cubicBezTo>
                  <a:cubicBezTo>
                    <a:pt x="188" y="2276"/>
                    <a:pt x="250" y="2713"/>
                    <a:pt x="304" y="3034"/>
                  </a:cubicBezTo>
                  <a:cubicBezTo>
                    <a:pt x="349" y="3355"/>
                    <a:pt x="384" y="3551"/>
                    <a:pt x="420" y="3551"/>
                  </a:cubicBezTo>
                  <a:cubicBezTo>
                    <a:pt x="447" y="3551"/>
                    <a:pt x="464" y="3346"/>
                    <a:pt x="456" y="3025"/>
                  </a:cubicBezTo>
                  <a:cubicBezTo>
                    <a:pt x="456" y="2695"/>
                    <a:pt x="411" y="2249"/>
                    <a:pt x="357" y="1758"/>
                  </a:cubicBezTo>
                  <a:cubicBezTo>
                    <a:pt x="295" y="1268"/>
                    <a:pt x="233" y="830"/>
                    <a:pt x="179" y="509"/>
                  </a:cubicBezTo>
                  <a:cubicBezTo>
                    <a:pt x="118" y="195"/>
                    <a:pt x="82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8416509" y="3180972"/>
              <a:ext cx="126841" cy="91228"/>
            </a:xfrm>
            <a:custGeom>
              <a:avLst/>
              <a:gdLst/>
              <a:ahLst/>
              <a:cxnLst/>
              <a:rect l="l" t="t" r="r" b="b"/>
              <a:pathLst>
                <a:path w="2383" h="1714" extrusionOk="0">
                  <a:moveTo>
                    <a:pt x="379" y="0"/>
                  </a:moveTo>
                  <a:cubicBezTo>
                    <a:pt x="212" y="0"/>
                    <a:pt x="81" y="29"/>
                    <a:pt x="0" y="71"/>
                  </a:cubicBezTo>
                  <a:cubicBezTo>
                    <a:pt x="0" y="71"/>
                    <a:pt x="428" y="1017"/>
                    <a:pt x="544" y="1364"/>
                  </a:cubicBezTo>
                  <a:cubicBezTo>
                    <a:pt x="553" y="1390"/>
                    <a:pt x="2249" y="1714"/>
                    <a:pt x="2375" y="1714"/>
                  </a:cubicBezTo>
                  <a:cubicBezTo>
                    <a:pt x="2380" y="1714"/>
                    <a:pt x="2382" y="1713"/>
                    <a:pt x="2382" y="1712"/>
                  </a:cubicBezTo>
                  <a:cubicBezTo>
                    <a:pt x="2302" y="1418"/>
                    <a:pt x="2275" y="838"/>
                    <a:pt x="1704" y="463"/>
                  </a:cubicBezTo>
                  <a:cubicBezTo>
                    <a:pt x="1188" y="114"/>
                    <a:pt x="712" y="0"/>
                    <a:pt x="379" y="0"/>
                  </a:cubicBezTo>
                  <a:close/>
                </a:path>
              </a:pathLst>
            </a:custGeom>
            <a:solidFill>
              <a:srgbClr val="FFC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8050439" y="3209979"/>
              <a:ext cx="110660" cy="22993"/>
            </a:xfrm>
            <a:custGeom>
              <a:avLst/>
              <a:gdLst/>
              <a:ahLst/>
              <a:cxnLst/>
              <a:rect l="l" t="t" r="r" b="b"/>
              <a:pathLst>
                <a:path w="2079" h="432" extrusionOk="0">
                  <a:moveTo>
                    <a:pt x="1762" y="1"/>
                  </a:moveTo>
                  <a:cubicBezTo>
                    <a:pt x="1570" y="1"/>
                    <a:pt x="1307" y="21"/>
                    <a:pt x="1017" y="70"/>
                  </a:cubicBezTo>
                  <a:cubicBezTo>
                    <a:pt x="446" y="168"/>
                    <a:pt x="0" y="347"/>
                    <a:pt x="18" y="409"/>
                  </a:cubicBezTo>
                  <a:cubicBezTo>
                    <a:pt x="22" y="424"/>
                    <a:pt x="53" y="431"/>
                    <a:pt x="106" y="431"/>
                  </a:cubicBezTo>
                  <a:cubicBezTo>
                    <a:pt x="269" y="431"/>
                    <a:pt x="637" y="367"/>
                    <a:pt x="1062" y="293"/>
                  </a:cubicBezTo>
                  <a:cubicBezTo>
                    <a:pt x="1624" y="195"/>
                    <a:pt x="2079" y="115"/>
                    <a:pt x="2079" y="52"/>
                  </a:cubicBezTo>
                  <a:cubicBezTo>
                    <a:pt x="2074" y="21"/>
                    <a:pt x="1954" y="1"/>
                    <a:pt x="1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8127826" y="3168252"/>
              <a:ext cx="138391" cy="67383"/>
            </a:xfrm>
            <a:custGeom>
              <a:avLst/>
              <a:gdLst/>
              <a:ahLst/>
              <a:cxnLst/>
              <a:rect l="l" t="t" r="r" b="b"/>
              <a:pathLst>
                <a:path w="2600" h="1266" extrusionOk="0">
                  <a:moveTo>
                    <a:pt x="365" y="1"/>
                  </a:moveTo>
                  <a:cubicBezTo>
                    <a:pt x="267" y="1"/>
                    <a:pt x="169" y="8"/>
                    <a:pt x="72" y="24"/>
                  </a:cubicBezTo>
                  <a:cubicBezTo>
                    <a:pt x="54" y="435"/>
                    <a:pt x="36" y="836"/>
                    <a:pt x="0" y="1238"/>
                  </a:cubicBezTo>
                  <a:cubicBezTo>
                    <a:pt x="36" y="1247"/>
                    <a:pt x="72" y="1256"/>
                    <a:pt x="98" y="1256"/>
                  </a:cubicBezTo>
                  <a:cubicBezTo>
                    <a:pt x="325" y="1261"/>
                    <a:pt x="552" y="1266"/>
                    <a:pt x="778" y="1266"/>
                  </a:cubicBezTo>
                  <a:cubicBezTo>
                    <a:pt x="944" y="1266"/>
                    <a:pt x="1110" y="1263"/>
                    <a:pt x="1276" y="1256"/>
                  </a:cubicBezTo>
                  <a:cubicBezTo>
                    <a:pt x="1633" y="1247"/>
                    <a:pt x="2007" y="1229"/>
                    <a:pt x="2338" y="1095"/>
                  </a:cubicBezTo>
                  <a:cubicBezTo>
                    <a:pt x="2445" y="1050"/>
                    <a:pt x="2561" y="979"/>
                    <a:pt x="2578" y="872"/>
                  </a:cubicBezTo>
                  <a:cubicBezTo>
                    <a:pt x="2599" y="781"/>
                    <a:pt x="2516" y="689"/>
                    <a:pt x="2435" y="689"/>
                  </a:cubicBezTo>
                  <a:cubicBezTo>
                    <a:pt x="2414" y="689"/>
                    <a:pt x="2392" y="696"/>
                    <a:pt x="2373" y="711"/>
                  </a:cubicBezTo>
                  <a:lnTo>
                    <a:pt x="2346" y="595"/>
                  </a:lnTo>
                  <a:cubicBezTo>
                    <a:pt x="2123" y="497"/>
                    <a:pt x="1891" y="399"/>
                    <a:pt x="1660" y="310"/>
                  </a:cubicBezTo>
                  <a:cubicBezTo>
                    <a:pt x="1251" y="149"/>
                    <a:pt x="807" y="1"/>
                    <a:pt x="365" y="1"/>
                  </a:cubicBezTo>
                  <a:close/>
                </a:path>
              </a:pathLst>
            </a:custGeom>
            <a:solidFill>
              <a:srgbClr val="FFC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8120215" y="3040356"/>
              <a:ext cx="15223" cy="210398"/>
            </a:xfrm>
            <a:custGeom>
              <a:avLst/>
              <a:gdLst/>
              <a:ahLst/>
              <a:cxnLst/>
              <a:rect l="l" t="t" r="r" b="b"/>
              <a:pathLst>
                <a:path w="286" h="3953" extrusionOk="0">
                  <a:moveTo>
                    <a:pt x="90" y="1"/>
                  </a:moveTo>
                  <a:cubicBezTo>
                    <a:pt x="27" y="1"/>
                    <a:pt x="0" y="1018"/>
                    <a:pt x="18" y="2267"/>
                  </a:cubicBezTo>
                  <a:cubicBezTo>
                    <a:pt x="36" y="2891"/>
                    <a:pt x="54" y="3462"/>
                    <a:pt x="90" y="3873"/>
                  </a:cubicBezTo>
                  <a:cubicBezTo>
                    <a:pt x="90" y="3899"/>
                    <a:pt x="90" y="3926"/>
                    <a:pt x="90" y="3944"/>
                  </a:cubicBezTo>
                  <a:lnTo>
                    <a:pt x="90" y="3951"/>
                  </a:lnTo>
                  <a:lnTo>
                    <a:pt x="90" y="3951"/>
                  </a:lnTo>
                  <a:cubicBezTo>
                    <a:pt x="54" y="3952"/>
                    <a:pt x="39" y="3953"/>
                    <a:pt x="90" y="3953"/>
                  </a:cubicBezTo>
                  <a:lnTo>
                    <a:pt x="90" y="3953"/>
                  </a:lnTo>
                  <a:lnTo>
                    <a:pt x="90" y="3953"/>
                  </a:lnTo>
                  <a:cubicBezTo>
                    <a:pt x="101" y="3952"/>
                    <a:pt x="170" y="3950"/>
                    <a:pt x="221" y="3949"/>
                  </a:cubicBezTo>
                  <a:lnTo>
                    <a:pt x="221" y="3949"/>
                  </a:lnTo>
                  <a:cubicBezTo>
                    <a:pt x="230" y="3950"/>
                    <a:pt x="238" y="3950"/>
                    <a:pt x="241" y="3951"/>
                  </a:cubicBezTo>
                  <a:lnTo>
                    <a:pt x="241" y="3951"/>
                  </a:lnTo>
                  <a:lnTo>
                    <a:pt x="241" y="3953"/>
                  </a:lnTo>
                  <a:cubicBezTo>
                    <a:pt x="286" y="3950"/>
                    <a:pt x="281" y="3949"/>
                    <a:pt x="256" y="3949"/>
                  </a:cubicBezTo>
                  <a:cubicBezTo>
                    <a:pt x="251" y="3949"/>
                    <a:pt x="247" y="3949"/>
                    <a:pt x="241" y="3949"/>
                  </a:cubicBezTo>
                  <a:lnTo>
                    <a:pt x="241" y="3949"/>
                  </a:lnTo>
                  <a:lnTo>
                    <a:pt x="241" y="3944"/>
                  </a:lnTo>
                  <a:cubicBezTo>
                    <a:pt x="241" y="3917"/>
                    <a:pt x="241" y="3890"/>
                    <a:pt x="250" y="3873"/>
                  </a:cubicBezTo>
                  <a:cubicBezTo>
                    <a:pt x="259" y="3453"/>
                    <a:pt x="259" y="2891"/>
                    <a:pt x="250" y="2267"/>
                  </a:cubicBezTo>
                  <a:cubicBezTo>
                    <a:pt x="223" y="1009"/>
                    <a:pt x="15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8067523" y="3170966"/>
              <a:ext cx="410757" cy="260217"/>
            </a:xfrm>
            <a:custGeom>
              <a:avLst/>
              <a:gdLst/>
              <a:ahLst/>
              <a:cxnLst/>
              <a:rect l="l" t="t" r="r" b="b"/>
              <a:pathLst>
                <a:path w="7717" h="4889" extrusionOk="0">
                  <a:moveTo>
                    <a:pt x="6575" y="0"/>
                  </a:moveTo>
                  <a:cubicBezTo>
                    <a:pt x="6575" y="0"/>
                    <a:pt x="2971" y="571"/>
                    <a:pt x="1267" y="874"/>
                  </a:cubicBezTo>
                  <a:cubicBezTo>
                    <a:pt x="874" y="946"/>
                    <a:pt x="482" y="1017"/>
                    <a:pt x="107" y="1124"/>
                  </a:cubicBezTo>
                  <a:cubicBezTo>
                    <a:pt x="54" y="2213"/>
                    <a:pt x="63" y="3801"/>
                    <a:pt x="0" y="4889"/>
                  </a:cubicBezTo>
                  <a:cubicBezTo>
                    <a:pt x="3283" y="4434"/>
                    <a:pt x="3274" y="4371"/>
                    <a:pt x="7717" y="3123"/>
                  </a:cubicBezTo>
                  <a:cubicBezTo>
                    <a:pt x="7521" y="2516"/>
                    <a:pt x="7342" y="1793"/>
                    <a:pt x="6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8519071" y="3266715"/>
              <a:ext cx="104486" cy="32680"/>
            </a:xfrm>
            <a:custGeom>
              <a:avLst/>
              <a:gdLst/>
              <a:ahLst/>
              <a:cxnLst/>
              <a:rect l="l" t="t" r="r" b="b"/>
              <a:pathLst>
                <a:path w="1963" h="614" extrusionOk="0">
                  <a:moveTo>
                    <a:pt x="194" y="1"/>
                  </a:moveTo>
                  <a:cubicBezTo>
                    <a:pt x="81" y="1"/>
                    <a:pt x="12" y="15"/>
                    <a:pt x="9" y="39"/>
                  </a:cubicBezTo>
                  <a:cubicBezTo>
                    <a:pt x="0" y="101"/>
                    <a:pt x="446" y="200"/>
                    <a:pt x="973" y="360"/>
                  </a:cubicBezTo>
                  <a:cubicBezTo>
                    <a:pt x="1231" y="440"/>
                    <a:pt x="1472" y="521"/>
                    <a:pt x="1651" y="565"/>
                  </a:cubicBezTo>
                  <a:cubicBezTo>
                    <a:pt x="1772" y="596"/>
                    <a:pt x="1864" y="614"/>
                    <a:pt x="1914" y="614"/>
                  </a:cubicBezTo>
                  <a:cubicBezTo>
                    <a:pt x="1937" y="614"/>
                    <a:pt x="1951" y="610"/>
                    <a:pt x="1954" y="601"/>
                  </a:cubicBezTo>
                  <a:cubicBezTo>
                    <a:pt x="1963" y="574"/>
                    <a:pt x="1874" y="503"/>
                    <a:pt x="1704" y="414"/>
                  </a:cubicBezTo>
                  <a:cubicBezTo>
                    <a:pt x="1543" y="333"/>
                    <a:pt x="1312" y="226"/>
                    <a:pt x="1035" y="146"/>
                  </a:cubicBezTo>
                  <a:cubicBezTo>
                    <a:pt x="691" y="41"/>
                    <a:pt x="381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8078913" y="3365126"/>
              <a:ext cx="442587" cy="283051"/>
            </a:xfrm>
            <a:custGeom>
              <a:avLst/>
              <a:gdLst/>
              <a:ahLst/>
              <a:cxnLst/>
              <a:rect l="l" t="t" r="r" b="b"/>
              <a:pathLst>
                <a:path w="8315" h="5318" extrusionOk="0">
                  <a:moveTo>
                    <a:pt x="6075" y="0"/>
                  </a:moveTo>
                  <a:cubicBezTo>
                    <a:pt x="5935" y="0"/>
                    <a:pt x="5786" y="18"/>
                    <a:pt x="5630" y="54"/>
                  </a:cubicBezTo>
                  <a:cubicBezTo>
                    <a:pt x="4318" y="367"/>
                    <a:pt x="1820" y="1312"/>
                    <a:pt x="910" y="2543"/>
                  </a:cubicBezTo>
                  <a:cubicBezTo>
                    <a:pt x="0" y="3766"/>
                    <a:pt x="223" y="5318"/>
                    <a:pt x="1374" y="5318"/>
                  </a:cubicBezTo>
                  <a:lnTo>
                    <a:pt x="7119" y="5318"/>
                  </a:lnTo>
                  <a:cubicBezTo>
                    <a:pt x="7985" y="5318"/>
                    <a:pt x="8315" y="3623"/>
                    <a:pt x="8118" y="2445"/>
                  </a:cubicBezTo>
                  <a:cubicBezTo>
                    <a:pt x="7942" y="1378"/>
                    <a:pt x="7332" y="0"/>
                    <a:pt x="6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8306497" y="3328774"/>
              <a:ext cx="246816" cy="267402"/>
            </a:xfrm>
            <a:custGeom>
              <a:avLst/>
              <a:gdLst/>
              <a:ahLst/>
              <a:cxnLst/>
              <a:rect l="l" t="t" r="r" b="b"/>
              <a:pathLst>
                <a:path w="4637" h="5024" extrusionOk="0">
                  <a:moveTo>
                    <a:pt x="4185" y="1"/>
                  </a:moveTo>
                  <a:cubicBezTo>
                    <a:pt x="4038" y="1"/>
                    <a:pt x="3815" y="86"/>
                    <a:pt x="3450" y="300"/>
                  </a:cubicBezTo>
                  <a:cubicBezTo>
                    <a:pt x="3450" y="300"/>
                    <a:pt x="1603" y="1255"/>
                    <a:pt x="791" y="2236"/>
                  </a:cubicBezTo>
                  <a:cubicBezTo>
                    <a:pt x="0" y="3202"/>
                    <a:pt x="1430" y="5023"/>
                    <a:pt x="2527" y="5023"/>
                  </a:cubicBezTo>
                  <a:cubicBezTo>
                    <a:pt x="2556" y="5023"/>
                    <a:pt x="2584" y="5022"/>
                    <a:pt x="2611" y="5020"/>
                  </a:cubicBezTo>
                  <a:cubicBezTo>
                    <a:pt x="3718" y="4921"/>
                    <a:pt x="4110" y="4431"/>
                    <a:pt x="4137" y="3325"/>
                  </a:cubicBezTo>
                  <a:cubicBezTo>
                    <a:pt x="4155" y="2432"/>
                    <a:pt x="3941" y="1745"/>
                    <a:pt x="4092" y="1362"/>
                  </a:cubicBezTo>
                  <a:cubicBezTo>
                    <a:pt x="4360" y="684"/>
                    <a:pt x="4636" y="675"/>
                    <a:pt x="4503" y="318"/>
                  </a:cubicBezTo>
                  <a:cubicBezTo>
                    <a:pt x="4433" y="135"/>
                    <a:pt x="4369" y="1"/>
                    <a:pt x="4185" y="1"/>
                  </a:cubicBezTo>
                  <a:close/>
                </a:path>
              </a:pathLst>
            </a:custGeom>
            <a:solidFill>
              <a:srgbClr val="DA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8513376" y="3267514"/>
              <a:ext cx="108052" cy="97668"/>
            </a:xfrm>
            <a:custGeom>
              <a:avLst/>
              <a:gdLst/>
              <a:ahLst/>
              <a:cxnLst/>
              <a:rect l="l" t="t" r="r" b="b"/>
              <a:pathLst>
                <a:path w="2030" h="1835" extrusionOk="0">
                  <a:moveTo>
                    <a:pt x="1162" y="1"/>
                  </a:moveTo>
                  <a:cubicBezTo>
                    <a:pt x="802" y="1"/>
                    <a:pt x="758" y="524"/>
                    <a:pt x="678" y="675"/>
                  </a:cubicBezTo>
                  <a:cubicBezTo>
                    <a:pt x="562" y="898"/>
                    <a:pt x="0" y="1228"/>
                    <a:pt x="0" y="1228"/>
                  </a:cubicBezTo>
                  <a:lnTo>
                    <a:pt x="580" y="1835"/>
                  </a:lnTo>
                  <a:lnTo>
                    <a:pt x="1017" y="1496"/>
                  </a:lnTo>
                  <a:cubicBezTo>
                    <a:pt x="1017" y="1496"/>
                    <a:pt x="1158" y="1521"/>
                    <a:pt x="1330" y="1521"/>
                  </a:cubicBezTo>
                  <a:cubicBezTo>
                    <a:pt x="1578" y="1521"/>
                    <a:pt x="1892" y="1468"/>
                    <a:pt x="1945" y="1210"/>
                  </a:cubicBezTo>
                  <a:cubicBezTo>
                    <a:pt x="2030" y="779"/>
                    <a:pt x="1689" y="735"/>
                    <a:pt x="1544" y="735"/>
                  </a:cubicBezTo>
                  <a:cubicBezTo>
                    <a:pt x="1506" y="735"/>
                    <a:pt x="1481" y="738"/>
                    <a:pt x="1481" y="738"/>
                  </a:cubicBezTo>
                  <a:cubicBezTo>
                    <a:pt x="1481" y="738"/>
                    <a:pt x="1793" y="167"/>
                    <a:pt x="1303" y="24"/>
                  </a:cubicBezTo>
                  <a:cubicBezTo>
                    <a:pt x="1251" y="8"/>
                    <a:pt x="1204" y="1"/>
                    <a:pt x="1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8003868" y="3549013"/>
              <a:ext cx="309199" cy="105332"/>
            </a:xfrm>
            <a:custGeom>
              <a:avLst/>
              <a:gdLst/>
              <a:ahLst/>
              <a:cxnLst/>
              <a:rect l="l" t="t" r="r" b="b"/>
              <a:pathLst>
                <a:path w="5809" h="1979" extrusionOk="0">
                  <a:moveTo>
                    <a:pt x="2362" y="0"/>
                  </a:moveTo>
                  <a:cubicBezTo>
                    <a:pt x="2283" y="0"/>
                    <a:pt x="2190" y="42"/>
                    <a:pt x="2070" y="150"/>
                  </a:cubicBezTo>
                  <a:cubicBezTo>
                    <a:pt x="1692" y="492"/>
                    <a:pt x="1680" y="543"/>
                    <a:pt x="1416" y="543"/>
                  </a:cubicBezTo>
                  <a:cubicBezTo>
                    <a:pt x="1301" y="543"/>
                    <a:pt x="1138" y="534"/>
                    <a:pt x="875" y="534"/>
                  </a:cubicBezTo>
                  <a:cubicBezTo>
                    <a:pt x="1" y="534"/>
                    <a:pt x="875" y="1979"/>
                    <a:pt x="875" y="1979"/>
                  </a:cubicBezTo>
                  <a:lnTo>
                    <a:pt x="5496" y="1800"/>
                  </a:lnTo>
                  <a:cubicBezTo>
                    <a:pt x="5496" y="1800"/>
                    <a:pt x="5808" y="1113"/>
                    <a:pt x="5229" y="1113"/>
                  </a:cubicBezTo>
                  <a:cubicBezTo>
                    <a:pt x="4649" y="1113"/>
                    <a:pt x="4943" y="534"/>
                    <a:pt x="4354" y="239"/>
                  </a:cubicBezTo>
                  <a:cubicBezTo>
                    <a:pt x="4238" y="180"/>
                    <a:pt x="4146" y="157"/>
                    <a:pt x="4067" y="157"/>
                  </a:cubicBezTo>
                  <a:cubicBezTo>
                    <a:pt x="3751" y="157"/>
                    <a:pt x="3658" y="534"/>
                    <a:pt x="3195" y="534"/>
                  </a:cubicBezTo>
                  <a:cubicBezTo>
                    <a:pt x="2742" y="534"/>
                    <a:pt x="2643" y="0"/>
                    <a:pt x="23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8424014" y="3552738"/>
              <a:ext cx="162184" cy="86437"/>
            </a:xfrm>
            <a:custGeom>
              <a:avLst/>
              <a:gdLst/>
              <a:ahLst/>
              <a:cxnLst/>
              <a:rect l="l" t="t" r="r" b="b"/>
              <a:pathLst>
                <a:path w="3047" h="1624" extrusionOk="0">
                  <a:moveTo>
                    <a:pt x="2369" y="0"/>
                  </a:moveTo>
                  <a:cubicBezTo>
                    <a:pt x="2160" y="0"/>
                    <a:pt x="1926" y="113"/>
                    <a:pt x="1733" y="401"/>
                  </a:cubicBezTo>
                  <a:cubicBezTo>
                    <a:pt x="1505" y="737"/>
                    <a:pt x="1360" y="853"/>
                    <a:pt x="1225" y="853"/>
                  </a:cubicBezTo>
                  <a:cubicBezTo>
                    <a:pt x="1038" y="853"/>
                    <a:pt x="871" y="630"/>
                    <a:pt x="528" y="464"/>
                  </a:cubicBezTo>
                  <a:cubicBezTo>
                    <a:pt x="475" y="437"/>
                    <a:pt x="429" y="424"/>
                    <a:pt x="390" y="424"/>
                  </a:cubicBezTo>
                  <a:cubicBezTo>
                    <a:pt x="0" y="424"/>
                    <a:pt x="243" y="1623"/>
                    <a:pt x="243" y="1623"/>
                  </a:cubicBezTo>
                  <a:lnTo>
                    <a:pt x="2562" y="1623"/>
                  </a:lnTo>
                  <a:cubicBezTo>
                    <a:pt x="2562" y="1623"/>
                    <a:pt x="2562" y="1329"/>
                    <a:pt x="2857" y="749"/>
                  </a:cubicBezTo>
                  <a:cubicBezTo>
                    <a:pt x="3047" y="375"/>
                    <a:pt x="2750" y="0"/>
                    <a:pt x="2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8025264" y="3632946"/>
              <a:ext cx="564637" cy="39440"/>
            </a:xfrm>
            <a:custGeom>
              <a:avLst/>
              <a:gdLst/>
              <a:ahLst/>
              <a:cxnLst/>
              <a:rect l="l" t="t" r="r" b="b"/>
              <a:pathLst>
                <a:path w="10608" h="741" extrusionOk="0">
                  <a:moveTo>
                    <a:pt x="0" y="0"/>
                  </a:moveTo>
                  <a:cubicBezTo>
                    <a:pt x="54" y="411"/>
                    <a:pt x="402" y="741"/>
                    <a:pt x="821" y="741"/>
                  </a:cubicBezTo>
                  <a:lnTo>
                    <a:pt x="9787" y="741"/>
                  </a:lnTo>
                  <a:cubicBezTo>
                    <a:pt x="10206" y="741"/>
                    <a:pt x="10554" y="411"/>
                    <a:pt x="10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8256946" y="3115880"/>
              <a:ext cx="59402" cy="219872"/>
            </a:xfrm>
            <a:custGeom>
              <a:avLst/>
              <a:gdLst/>
              <a:ahLst/>
              <a:cxnLst/>
              <a:rect l="l" t="t" r="r" b="b"/>
              <a:pathLst>
                <a:path w="1116" h="4131" extrusionOk="0">
                  <a:moveTo>
                    <a:pt x="242" y="0"/>
                  </a:moveTo>
                  <a:cubicBezTo>
                    <a:pt x="233" y="0"/>
                    <a:pt x="197" y="54"/>
                    <a:pt x="135" y="170"/>
                  </a:cubicBezTo>
                  <a:cubicBezTo>
                    <a:pt x="90" y="286"/>
                    <a:pt x="1" y="464"/>
                    <a:pt x="1" y="705"/>
                  </a:cubicBezTo>
                  <a:cubicBezTo>
                    <a:pt x="1" y="830"/>
                    <a:pt x="36" y="973"/>
                    <a:pt x="135" y="1089"/>
                  </a:cubicBezTo>
                  <a:cubicBezTo>
                    <a:pt x="224" y="1205"/>
                    <a:pt x="358" y="1285"/>
                    <a:pt x="491" y="1356"/>
                  </a:cubicBezTo>
                  <a:cubicBezTo>
                    <a:pt x="616" y="1428"/>
                    <a:pt x="759" y="1499"/>
                    <a:pt x="857" y="1606"/>
                  </a:cubicBezTo>
                  <a:cubicBezTo>
                    <a:pt x="946" y="1704"/>
                    <a:pt x="973" y="1847"/>
                    <a:pt x="911" y="1990"/>
                  </a:cubicBezTo>
                  <a:cubicBezTo>
                    <a:pt x="848" y="2124"/>
                    <a:pt x="732" y="2248"/>
                    <a:pt x="634" y="2382"/>
                  </a:cubicBezTo>
                  <a:cubicBezTo>
                    <a:pt x="527" y="2507"/>
                    <a:pt x="429" y="2659"/>
                    <a:pt x="393" y="2810"/>
                  </a:cubicBezTo>
                  <a:cubicBezTo>
                    <a:pt x="304" y="3123"/>
                    <a:pt x="366" y="3417"/>
                    <a:pt x="474" y="3631"/>
                  </a:cubicBezTo>
                  <a:cubicBezTo>
                    <a:pt x="572" y="3845"/>
                    <a:pt x="723" y="3979"/>
                    <a:pt x="830" y="4051"/>
                  </a:cubicBezTo>
                  <a:cubicBezTo>
                    <a:pt x="857" y="4068"/>
                    <a:pt x="884" y="4077"/>
                    <a:pt x="902" y="4095"/>
                  </a:cubicBezTo>
                  <a:cubicBezTo>
                    <a:pt x="929" y="4104"/>
                    <a:pt x="946" y="4113"/>
                    <a:pt x="964" y="4113"/>
                  </a:cubicBezTo>
                  <a:cubicBezTo>
                    <a:pt x="991" y="4131"/>
                    <a:pt x="1009" y="4131"/>
                    <a:pt x="1018" y="4131"/>
                  </a:cubicBezTo>
                  <a:cubicBezTo>
                    <a:pt x="1018" y="4122"/>
                    <a:pt x="1000" y="4113"/>
                    <a:pt x="982" y="4086"/>
                  </a:cubicBezTo>
                  <a:cubicBezTo>
                    <a:pt x="964" y="4077"/>
                    <a:pt x="946" y="4068"/>
                    <a:pt x="929" y="4051"/>
                  </a:cubicBezTo>
                  <a:cubicBezTo>
                    <a:pt x="911" y="4033"/>
                    <a:pt x="893" y="4015"/>
                    <a:pt x="866" y="3997"/>
                  </a:cubicBezTo>
                  <a:cubicBezTo>
                    <a:pt x="777" y="3917"/>
                    <a:pt x="652" y="3783"/>
                    <a:pt x="572" y="3587"/>
                  </a:cubicBezTo>
                  <a:cubicBezTo>
                    <a:pt x="491" y="3390"/>
                    <a:pt x="447" y="3123"/>
                    <a:pt x="536" y="2855"/>
                  </a:cubicBezTo>
                  <a:cubicBezTo>
                    <a:pt x="572" y="2721"/>
                    <a:pt x="652" y="2605"/>
                    <a:pt x="750" y="2480"/>
                  </a:cubicBezTo>
                  <a:cubicBezTo>
                    <a:pt x="857" y="2356"/>
                    <a:pt x="973" y="2231"/>
                    <a:pt x="1053" y="2052"/>
                  </a:cubicBezTo>
                  <a:cubicBezTo>
                    <a:pt x="1098" y="1963"/>
                    <a:pt x="1116" y="1856"/>
                    <a:pt x="1098" y="1758"/>
                  </a:cubicBezTo>
                  <a:cubicBezTo>
                    <a:pt x="1080" y="1660"/>
                    <a:pt x="1036" y="1562"/>
                    <a:pt x="973" y="1499"/>
                  </a:cubicBezTo>
                  <a:cubicBezTo>
                    <a:pt x="839" y="1365"/>
                    <a:pt x="688" y="1294"/>
                    <a:pt x="563" y="1231"/>
                  </a:cubicBezTo>
                  <a:cubicBezTo>
                    <a:pt x="429" y="1160"/>
                    <a:pt x="313" y="1089"/>
                    <a:pt x="242" y="1000"/>
                  </a:cubicBezTo>
                  <a:cubicBezTo>
                    <a:pt x="161" y="910"/>
                    <a:pt x="126" y="803"/>
                    <a:pt x="117" y="696"/>
                  </a:cubicBezTo>
                  <a:cubicBezTo>
                    <a:pt x="99" y="491"/>
                    <a:pt x="161" y="313"/>
                    <a:pt x="197" y="197"/>
                  </a:cubicBezTo>
                  <a:cubicBezTo>
                    <a:pt x="233" y="72"/>
                    <a:pt x="251" y="9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8336727" y="3103958"/>
              <a:ext cx="61797" cy="222480"/>
            </a:xfrm>
            <a:custGeom>
              <a:avLst/>
              <a:gdLst/>
              <a:ahLst/>
              <a:cxnLst/>
              <a:rect l="l" t="t" r="r" b="b"/>
              <a:pathLst>
                <a:path w="1161" h="4180" extrusionOk="0">
                  <a:moveTo>
                    <a:pt x="783" y="0"/>
                  </a:moveTo>
                  <a:cubicBezTo>
                    <a:pt x="769" y="0"/>
                    <a:pt x="717" y="52"/>
                    <a:pt x="643" y="135"/>
                  </a:cubicBezTo>
                  <a:cubicBezTo>
                    <a:pt x="562" y="233"/>
                    <a:pt x="438" y="385"/>
                    <a:pt x="366" y="617"/>
                  </a:cubicBezTo>
                  <a:cubicBezTo>
                    <a:pt x="339" y="733"/>
                    <a:pt x="331" y="885"/>
                    <a:pt x="393" y="1018"/>
                  </a:cubicBezTo>
                  <a:cubicBezTo>
                    <a:pt x="447" y="1161"/>
                    <a:pt x="562" y="1268"/>
                    <a:pt x="670" y="1375"/>
                  </a:cubicBezTo>
                  <a:cubicBezTo>
                    <a:pt x="777" y="1473"/>
                    <a:pt x="893" y="1580"/>
                    <a:pt x="955" y="1705"/>
                  </a:cubicBezTo>
                  <a:cubicBezTo>
                    <a:pt x="1017" y="1821"/>
                    <a:pt x="1000" y="1973"/>
                    <a:pt x="901" y="2089"/>
                  </a:cubicBezTo>
                  <a:cubicBezTo>
                    <a:pt x="803" y="2205"/>
                    <a:pt x="661" y="2294"/>
                    <a:pt x="536" y="2392"/>
                  </a:cubicBezTo>
                  <a:cubicBezTo>
                    <a:pt x="402" y="2490"/>
                    <a:pt x="268" y="2615"/>
                    <a:pt x="188" y="2749"/>
                  </a:cubicBezTo>
                  <a:cubicBezTo>
                    <a:pt x="18" y="3026"/>
                    <a:pt x="0" y="3329"/>
                    <a:pt x="45" y="3561"/>
                  </a:cubicBezTo>
                  <a:cubicBezTo>
                    <a:pt x="90" y="3793"/>
                    <a:pt x="197" y="3962"/>
                    <a:pt x="286" y="4051"/>
                  </a:cubicBezTo>
                  <a:cubicBezTo>
                    <a:pt x="304" y="4078"/>
                    <a:pt x="322" y="4096"/>
                    <a:pt x="339" y="4114"/>
                  </a:cubicBezTo>
                  <a:cubicBezTo>
                    <a:pt x="366" y="4132"/>
                    <a:pt x="384" y="4150"/>
                    <a:pt x="393" y="4159"/>
                  </a:cubicBezTo>
                  <a:cubicBezTo>
                    <a:pt x="413" y="4172"/>
                    <a:pt x="427" y="4180"/>
                    <a:pt x="434" y="4180"/>
                  </a:cubicBezTo>
                  <a:cubicBezTo>
                    <a:pt x="436" y="4180"/>
                    <a:pt x="438" y="4179"/>
                    <a:pt x="438" y="4176"/>
                  </a:cubicBezTo>
                  <a:cubicBezTo>
                    <a:pt x="447" y="4176"/>
                    <a:pt x="438" y="4159"/>
                    <a:pt x="420" y="4132"/>
                  </a:cubicBezTo>
                  <a:cubicBezTo>
                    <a:pt x="402" y="4114"/>
                    <a:pt x="393" y="4105"/>
                    <a:pt x="375" y="4087"/>
                  </a:cubicBezTo>
                  <a:cubicBezTo>
                    <a:pt x="366" y="4060"/>
                    <a:pt x="348" y="4043"/>
                    <a:pt x="331" y="4016"/>
                  </a:cubicBezTo>
                  <a:cubicBezTo>
                    <a:pt x="268" y="3918"/>
                    <a:pt x="179" y="3757"/>
                    <a:pt x="161" y="3543"/>
                  </a:cubicBezTo>
                  <a:cubicBezTo>
                    <a:pt x="125" y="3329"/>
                    <a:pt x="161" y="3061"/>
                    <a:pt x="313" y="2829"/>
                  </a:cubicBezTo>
                  <a:cubicBezTo>
                    <a:pt x="393" y="2713"/>
                    <a:pt x="491" y="2615"/>
                    <a:pt x="625" y="2517"/>
                  </a:cubicBezTo>
                  <a:cubicBezTo>
                    <a:pt x="759" y="2428"/>
                    <a:pt x="901" y="2330"/>
                    <a:pt x="1026" y="2187"/>
                  </a:cubicBezTo>
                  <a:cubicBezTo>
                    <a:pt x="1089" y="2116"/>
                    <a:pt x="1133" y="2017"/>
                    <a:pt x="1151" y="1919"/>
                  </a:cubicBezTo>
                  <a:cubicBezTo>
                    <a:pt x="1160" y="1821"/>
                    <a:pt x="1142" y="1714"/>
                    <a:pt x="1098" y="1634"/>
                  </a:cubicBezTo>
                  <a:cubicBezTo>
                    <a:pt x="1009" y="1464"/>
                    <a:pt x="875" y="1366"/>
                    <a:pt x="768" y="1268"/>
                  </a:cubicBezTo>
                  <a:cubicBezTo>
                    <a:pt x="661" y="1170"/>
                    <a:pt x="562" y="1072"/>
                    <a:pt x="509" y="965"/>
                  </a:cubicBezTo>
                  <a:cubicBezTo>
                    <a:pt x="464" y="858"/>
                    <a:pt x="455" y="742"/>
                    <a:pt x="482" y="644"/>
                  </a:cubicBezTo>
                  <a:cubicBezTo>
                    <a:pt x="518" y="438"/>
                    <a:pt x="625" y="278"/>
                    <a:pt x="687" y="180"/>
                  </a:cubicBezTo>
                  <a:cubicBezTo>
                    <a:pt x="759" y="73"/>
                    <a:pt x="794" y="10"/>
                    <a:pt x="786" y="1"/>
                  </a:cubicBezTo>
                  <a:cubicBezTo>
                    <a:pt x="785" y="1"/>
                    <a:pt x="784" y="0"/>
                    <a:pt x="7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7512456" y="3316692"/>
              <a:ext cx="121625" cy="355703"/>
            </a:xfrm>
            <a:custGeom>
              <a:avLst/>
              <a:gdLst/>
              <a:ahLst/>
              <a:cxnLst/>
              <a:rect l="l" t="t" r="r" b="b"/>
              <a:pathLst>
                <a:path w="2285" h="6683" extrusionOk="0">
                  <a:moveTo>
                    <a:pt x="991" y="1"/>
                  </a:moveTo>
                  <a:lnTo>
                    <a:pt x="1" y="1071"/>
                  </a:lnTo>
                  <a:lnTo>
                    <a:pt x="1" y="6683"/>
                  </a:lnTo>
                  <a:lnTo>
                    <a:pt x="2284" y="6683"/>
                  </a:lnTo>
                  <a:lnTo>
                    <a:pt x="2284" y="1071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rgbClr val="71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7565148" y="3303440"/>
              <a:ext cx="159150" cy="368956"/>
            </a:xfrm>
            <a:custGeom>
              <a:avLst/>
              <a:gdLst/>
              <a:ahLst/>
              <a:cxnLst/>
              <a:rect l="l" t="t" r="r" b="b"/>
              <a:pathLst>
                <a:path w="2990" h="6932" extrusionOk="0">
                  <a:moveTo>
                    <a:pt x="1" y="0"/>
                  </a:moveTo>
                  <a:lnTo>
                    <a:pt x="1" y="250"/>
                  </a:lnTo>
                  <a:lnTo>
                    <a:pt x="902" y="1320"/>
                  </a:lnTo>
                  <a:lnTo>
                    <a:pt x="902" y="6932"/>
                  </a:lnTo>
                  <a:lnTo>
                    <a:pt x="2989" y="6932"/>
                  </a:lnTo>
                  <a:lnTo>
                    <a:pt x="2989" y="1320"/>
                  </a:lnTo>
                  <a:lnTo>
                    <a:pt x="2088" y="250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7611239" y="3372151"/>
              <a:ext cx="107360" cy="5056"/>
            </a:xfrm>
            <a:custGeom>
              <a:avLst/>
              <a:gdLst/>
              <a:ahLst/>
              <a:cxnLst/>
              <a:rect l="l" t="t" r="r" b="b"/>
              <a:pathLst>
                <a:path w="2017" h="95" extrusionOk="0">
                  <a:moveTo>
                    <a:pt x="1560" y="0"/>
                  </a:moveTo>
                  <a:cubicBezTo>
                    <a:pt x="1193" y="0"/>
                    <a:pt x="824" y="5"/>
                    <a:pt x="456" y="5"/>
                  </a:cubicBezTo>
                  <a:cubicBezTo>
                    <a:pt x="322" y="5"/>
                    <a:pt x="187" y="5"/>
                    <a:pt x="54" y="3"/>
                  </a:cubicBezTo>
                  <a:cubicBezTo>
                    <a:pt x="0" y="3"/>
                    <a:pt x="0" y="92"/>
                    <a:pt x="54" y="92"/>
                  </a:cubicBezTo>
                  <a:cubicBezTo>
                    <a:pt x="187" y="94"/>
                    <a:pt x="322" y="94"/>
                    <a:pt x="456" y="94"/>
                  </a:cubicBezTo>
                  <a:cubicBezTo>
                    <a:pt x="824" y="94"/>
                    <a:pt x="1193" y="89"/>
                    <a:pt x="1560" y="89"/>
                  </a:cubicBezTo>
                  <a:cubicBezTo>
                    <a:pt x="1695" y="89"/>
                    <a:pt x="1829" y="90"/>
                    <a:pt x="1963" y="92"/>
                  </a:cubicBezTo>
                  <a:cubicBezTo>
                    <a:pt x="2016" y="92"/>
                    <a:pt x="2016" y="3"/>
                    <a:pt x="1963" y="3"/>
                  </a:cubicBezTo>
                  <a:cubicBezTo>
                    <a:pt x="1829" y="1"/>
                    <a:pt x="1695" y="0"/>
                    <a:pt x="1560" y="0"/>
                  </a:cubicBezTo>
                  <a:close/>
                </a:path>
              </a:pathLst>
            </a:custGeom>
            <a:solidFill>
              <a:srgbClr val="71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7570843" y="3315308"/>
              <a:ext cx="103102" cy="4790"/>
            </a:xfrm>
            <a:custGeom>
              <a:avLst/>
              <a:gdLst/>
              <a:ahLst/>
              <a:cxnLst/>
              <a:rect l="l" t="t" r="r" b="b"/>
              <a:pathLst>
                <a:path w="1937" h="90" extrusionOk="0">
                  <a:moveTo>
                    <a:pt x="54" y="0"/>
                  </a:moveTo>
                  <a:cubicBezTo>
                    <a:pt x="1" y="0"/>
                    <a:pt x="1" y="89"/>
                    <a:pt x="54" y="89"/>
                  </a:cubicBezTo>
                  <a:lnTo>
                    <a:pt x="1874" y="89"/>
                  </a:lnTo>
                  <a:cubicBezTo>
                    <a:pt x="1928" y="89"/>
                    <a:pt x="1937" y="0"/>
                    <a:pt x="1874" y="0"/>
                  </a:cubicBezTo>
                  <a:close/>
                </a:path>
              </a:pathLst>
            </a:custGeom>
            <a:solidFill>
              <a:srgbClr val="71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7679099" y="3503773"/>
              <a:ext cx="126362" cy="123109"/>
            </a:xfrm>
            <a:custGeom>
              <a:avLst/>
              <a:gdLst/>
              <a:ahLst/>
              <a:cxnLst/>
              <a:rect l="l" t="t" r="r" b="b"/>
              <a:pathLst>
                <a:path w="2374" h="2313" extrusionOk="0">
                  <a:moveTo>
                    <a:pt x="1215" y="0"/>
                  </a:moveTo>
                  <a:cubicBezTo>
                    <a:pt x="715" y="0"/>
                    <a:pt x="475" y="307"/>
                    <a:pt x="438" y="367"/>
                  </a:cubicBezTo>
                  <a:cubicBezTo>
                    <a:pt x="393" y="438"/>
                    <a:pt x="1" y="804"/>
                    <a:pt x="152" y="1473"/>
                  </a:cubicBezTo>
                  <a:cubicBezTo>
                    <a:pt x="304" y="2142"/>
                    <a:pt x="723" y="2276"/>
                    <a:pt x="1000" y="2302"/>
                  </a:cubicBezTo>
                  <a:cubicBezTo>
                    <a:pt x="1061" y="2308"/>
                    <a:pt x="1134" y="2313"/>
                    <a:pt x="1215" y="2313"/>
                  </a:cubicBezTo>
                  <a:cubicBezTo>
                    <a:pt x="1513" y="2313"/>
                    <a:pt x="1906" y="2251"/>
                    <a:pt x="2088" y="1963"/>
                  </a:cubicBezTo>
                  <a:cubicBezTo>
                    <a:pt x="2240" y="1723"/>
                    <a:pt x="2311" y="1321"/>
                    <a:pt x="2338" y="1062"/>
                  </a:cubicBezTo>
                  <a:cubicBezTo>
                    <a:pt x="2374" y="741"/>
                    <a:pt x="2231" y="420"/>
                    <a:pt x="1955" y="224"/>
                  </a:cubicBezTo>
                  <a:cubicBezTo>
                    <a:pt x="1839" y="144"/>
                    <a:pt x="1705" y="72"/>
                    <a:pt x="1526" y="37"/>
                  </a:cubicBezTo>
                  <a:cubicBezTo>
                    <a:pt x="1413" y="11"/>
                    <a:pt x="131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7749886" y="3494725"/>
              <a:ext cx="29222" cy="32680"/>
            </a:xfrm>
            <a:custGeom>
              <a:avLst/>
              <a:gdLst/>
              <a:ahLst/>
              <a:cxnLst/>
              <a:rect l="l" t="t" r="r" b="b"/>
              <a:pathLst>
                <a:path w="549" h="614" extrusionOk="0">
                  <a:moveTo>
                    <a:pt x="476" y="1"/>
                  </a:moveTo>
                  <a:cubicBezTo>
                    <a:pt x="466" y="1"/>
                    <a:pt x="456" y="4"/>
                    <a:pt x="446" y="10"/>
                  </a:cubicBezTo>
                  <a:cubicBezTo>
                    <a:pt x="446" y="19"/>
                    <a:pt x="437" y="19"/>
                    <a:pt x="428" y="19"/>
                  </a:cubicBezTo>
                  <a:cubicBezTo>
                    <a:pt x="419" y="28"/>
                    <a:pt x="410" y="37"/>
                    <a:pt x="401" y="55"/>
                  </a:cubicBezTo>
                  <a:cubicBezTo>
                    <a:pt x="312" y="153"/>
                    <a:pt x="241" y="296"/>
                    <a:pt x="187" y="430"/>
                  </a:cubicBezTo>
                  <a:cubicBezTo>
                    <a:pt x="143" y="403"/>
                    <a:pt x="89" y="367"/>
                    <a:pt x="36" y="358"/>
                  </a:cubicBezTo>
                  <a:cubicBezTo>
                    <a:pt x="18" y="358"/>
                    <a:pt x="0" y="376"/>
                    <a:pt x="0" y="394"/>
                  </a:cubicBezTo>
                  <a:cubicBezTo>
                    <a:pt x="27" y="465"/>
                    <a:pt x="80" y="528"/>
                    <a:pt x="152" y="563"/>
                  </a:cubicBezTo>
                  <a:cubicBezTo>
                    <a:pt x="152" y="572"/>
                    <a:pt x="161" y="581"/>
                    <a:pt x="170" y="590"/>
                  </a:cubicBezTo>
                  <a:cubicBezTo>
                    <a:pt x="187" y="607"/>
                    <a:pt x="203" y="613"/>
                    <a:pt x="220" y="613"/>
                  </a:cubicBezTo>
                  <a:cubicBezTo>
                    <a:pt x="230" y="613"/>
                    <a:pt x="240" y="611"/>
                    <a:pt x="250" y="608"/>
                  </a:cubicBezTo>
                  <a:cubicBezTo>
                    <a:pt x="273" y="611"/>
                    <a:pt x="294" y="613"/>
                    <a:pt x="315" y="613"/>
                  </a:cubicBezTo>
                  <a:cubicBezTo>
                    <a:pt x="351" y="613"/>
                    <a:pt x="385" y="607"/>
                    <a:pt x="419" y="590"/>
                  </a:cubicBezTo>
                  <a:cubicBezTo>
                    <a:pt x="446" y="581"/>
                    <a:pt x="446" y="554"/>
                    <a:pt x="446" y="537"/>
                  </a:cubicBezTo>
                  <a:cubicBezTo>
                    <a:pt x="446" y="501"/>
                    <a:pt x="437" y="483"/>
                    <a:pt x="410" y="465"/>
                  </a:cubicBezTo>
                  <a:cubicBezTo>
                    <a:pt x="393" y="465"/>
                    <a:pt x="375" y="465"/>
                    <a:pt x="357" y="483"/>
                  </a:cubicBezTo>
                  <a:cubicBezTo>
                    <a:pt x="348" y="483"/>
                    <a:pt x="348" y="492"/>
                    <a:pt x="339" y="501"/>
                  </a:cubicBezTo>
                  <a:cubicBezTo>
                    <a:pt x="339" y="501"/>
                    <a:pt x="330" y="492"/>
                    <a:pt x="321" y="492"/>
                  </a:cubicBezTo>
                  <a:cubicBezTo>
                    <a:pt x="384" y="358"/>
                    <a:pt x="455" y="224"/>
                    <a:pt x="526" y="99"/>
                  </a:cubicBezTo>
                  <a:cubicBezTo>
                    <a:pt x="548" y="56"/>
                    <a:pt x="51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7559932" y="3496854"/>
              <a:ext cx="128757" cy="125238"/>
            </a:xfrm>
            <a:custGeom>
              <a:avLst/>
              <a:gdLst/>
              <a:ahLst/>
              <a:cxnLst/>
              <a:rect l="l" t="t" r="r" b="b"/>
              <a:pathLst>
                <a:path w="2419" h="2353" extrusionOk="0">
                  <a:moveTo>
                    <a:pt x="1325" y="0"/>
                  </a:moveTo>
                  <a:cubicBezTo>
                    <a:pt x="1289" y="0"/>
                    <a:pt x="1252" y="2"/>
                    <a:pt x="1214" y="6"/>
                  </a:cubicBezTo>
                  <a:cubicBezTo>
                    <a:pt x="491" y="68"/>
                    <a:pt x="295" y="577"/>
                    <a:pt x="277" y="657"/>
                  </a:cubicBezTo>
                  <a:cubicBezTo>
                    <a:pt x="259" y="746"/>
                    <a:pt x="1" y="1201"/>
                    <a:pt x="349" y="1799"/>
                  </a:cubicBezTo>
                  <a:cubicBezTo>
                    <a:pt x="611" y="2243"/>
                    <a:pt x="924" y="2352"/>
                    <a:pt x="1181" y="2352"/>
                  </a:cubicBezTo>
                  <a:cubicBezTo>
                    <a:pt x="1265" y="2352"/>
                    <a:pt x="1342" y="2341"/>
                    <a:pt x="1410" y="2325"/>
                  </a:cubicBezTo>
                  <a:cubicBezTo>
                    <a:pt x="1687" y="2263"/>
                    <a:pt x="2222" y="2093"/>
                    <a:pt x="2338" y="1665"/>
                  </a:cubicBezTo>
                  <a:cubicBezTo>
                    <a:pt x="2418" y="1398"/>
                    <a:pt x="2356" y="996"/>
                    <a:pt x="2302" y="737"/>
                  </a:cubicBezTo>
                  <a:cubicBezTo>
                    <a:pt x="2231" y="425"/>
                    <a:pt x="2008" y="158"/>
                    <a:pt x="1678" y="59"/>
                  </a:cubicBezTo>
                  <a:cubicBezTo>
                    <a:pt x="1573" y="24"/>
                    <a:pt x="1456" y="0"/>
                    <a:pt x="1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7617413" y="3482377"/>
              <a:ext cx="25656" cy="35288"/>
            </a:xfrm>
            <a:custGeom>
              <a:avLst/>
              <a:gdLst/>
              <a:ahLst/>
              <a:cxnLst/>
              <a:rect l="l" t="t" r="r" b="b"/>
              <a:pathLst>
                <a:path w="482" h="663" extrusionOk="0">
                  <a:moveTo>
                    <a:pt x="355" y="1"/>
                  </a:moveTo>
                  <a:cubicBezTo>
                    <a:pt x="340" y="1"/>
                    <a:pt x="325" y="6"/>
                    <a:pt x="312" y="19"/>
                  </a:cubicBezTo>
                  <a:cubicBezTo>
                    <a:pt x="312" y="28"/>
                    <a:pt x="303" y="28"/>
                    <a:pt x="294" y="37"/>
                  </a:cubicBezTo>
                  <a:cubicBezTo>
                    <a:pt x="286" y="46"/>
                    <a:pt x="286" y="55"/>
                    <a:pt x="286" y="73"/>
                  </a:cubicBezTo>
                  <a:cubicBezTo>
                    <a:pt x="223" y="198"/>
                    <a:pt x="196" y="349"/>
                    <a:pt x="187" y="501"/>
                  </a:cubicBezTo>
                  <a:cubicBezTo>
                    <a:pt x="144" y="486"/>
                    <a:pt x="100" y="472"/>
                    <a:pt x="56" y="472"/>
                  </a:cubicBezTo>
                  <a:cubicBezTo>
                    <a:pt x="46" y="472"/>
                    <a:pt x="37" y="473"/>
                    <a:pt x="27" y="474"/>
                  </a:cubicBezTo>
                  <a:cubicBezTo>
                    <a:pt x="9" y="483"/>
                    <a:pt x="0" y="501"/>
                    <a:pt x="9" y="519"/>
                  </a:cubicBezTo>
                  <a:cubicBezTo>
                    <a:pt x="54" y="581"/>
                    <a:pt x="125" y="617"/>
                    <a:pt x="196" y="635"/>
                  </a:cubicBezTo>
                  <a:cubicBezTo>
                    <a:pt x="205" y="644"/>
                    <a:pt x="214" y="653"/>
                    <a:pt x="223" y="653"/>
                  </a:cubicBezTo>
                  <a:cubicBezTo>
                    <a:pt x="237" y="659"/>
                    <a:pt x="249" y="662"/>
                    <a:pt x="261" y="662"/>
                  </a:cubicBezTo>
                  <a:cubicBezTo>
                    <a:pt x="279" y="662"/>
                    <a:pt x="296" y="655"/>
                    <a:pt x="312" y="644"/>
                  </a:cubicBezTo>
                  <a:cubicBezTo>
                    <a:pt x="366" y="635"/>
                    <a:pt x="419" y="617"/>
                    <a:pt x="464" y="581"/>
                  </a:cubicBezTo>
                  <a:cubicBezTo>
                    <a:pt x="482" y="563"/>
                    <a:pt x="482" y="537"/>
                    <a:pt x="473" y="519"/>
                  </a:cubicBezTo>
                  <a:cubicBezTo>
                    <a:pt x="464" y="492"/>
                    <a:pt x="446" y="474"/>
                    <a:pt x="419" y="465"/>
                  </a:cubicBezTo>
                  <a:cubicBezTo>
                    <a:pt x="402" y="465"/>
                    <a:pt x="384" y="474"/>
                    <a:pt x="375" y="492"/>
                  </a:cubicBezTo>
                  <a:cubicBezTo>
                    <a:pt x="366" y="501"/>
                    <a:pt x="357" y="510"/>
                    <a:pt x="357" y="510"/>
                  </a:cubicBezTo>
                  <a:cubicBezTo>
                    <a:pt x="357" y="519"/>
                    <a:pt x="348" y="519"/>
                    <a:pt x="348" y="519"/>
                  </a:cubicBezTo>
                  <a:cubicBezTo>
                    <a:pt x="357" y="367"/>
                    <a:pt x="384" y="224"/>
                    <a:pt x="410" y="73"/>
                  </a:cubicBezTo>
                  <a:cubicBezTo>
                    <a:pt x="423" y="35"/>
                    <a:pt x="391" y="1"/>
                    <a:pt x="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7809230" y="3498397"/>
              <a:ext cx="133016" cy="126409"/>
            </a:xfrm>
            <a:custGeom>
              <a:avLst/>
              <a:gdLst/>
              <a:ahLst/>
              <a:cxnLst/>
              <a:rect l="l" t="t" r="r" b="b"/>
              <a:pathLst>
                <a:path w="2499" h="2375" extrusionOk="0">
                  <a:moveTo>
                    <a:pt x="1225" y="1"/>
                  </a:moveTo>
                  <a:cubicBezTo>
                    <a:pt x="1159" y="1"/>
                    <a:pt x="1093" y="7"/>
                    <a:pt x="1026" y="22"/>
                  </a:cubicBezTo>
                  <a:cubicBezTo>
                    <a:pt x="892" y="39"/>
                    <a:pt x="750" y="102"/>
                    <a:pt x="598" y="200"/>
                  </a:cubicBezTo>
                  <a:cubicBezTo>
                    <a:pt x="0" y="610"/>
                    <a:pt x="80" y="1146"/>
                    <a:pt x="98" y="1226"/>
                  </a:cubicBezTo>
                  <a:cubicBezTo>
                    <a:pt x="125" y="1306"/>
                    <a:pt x="125" y="1841"/>
                    <a:pt x="714" y="2189"/>
                  </a:cubicBezTo>
                  <a:cubicBezTo>
                    <a:pt x="945" y="2324"/>
                    <a:pt x="1144" y="2374"/>
                    <a:pt x="1313" y="2374"/>
                  </a:cubicBezTo>
                  <a:cubicBezTo>
                    <a:pt x="1582" y="2374"/>
                    <a:pt x="1775" y="2247"/>
                    <a:pt x="1900" y="2127"/>
                  </a:cubicBezTo>
                  <a:cubicBezTo>
                    <a:pt x="2114" y="1940"/>
                    <a:pt x="2498" y="1529"/>
                    <a:pt x="2391" y="1101"/>
                  </a:cubicBezTo>
                  <a:cubicBezTo>
                    <a:pt x="2329" y="833"/>
                    <a:pt x="2079" y="512"/>
                    <a:pt x="1909" y="307"/>
                  </a:cubicBezTo>
                  <a:cubicBezTo>
                    <a:pt x="1737" y="114"/>
                    <a:pt x="1491" y="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7840526" y="3490094"/>
              <a:ext cx="24272" cy="34703"/>
            </a:xfrm>
            <a:custGeom>
              <a:avLst/>
              <a:gdLst/>
              <a:ahLst/>
              <a:cxnLst/>
              <a:rect l="l" t="t" r="r" b="b"/>
              <a:pathLst>
                <a:path w="456" h="652" extrusionOk="0">
                  <a:moveTo>
                    <a:pt x="97" y="0"/>
                  </a:moveTo>
                  <a:cubicBezTo>
                    <a:pt x="73" y="0"/>
                    <a:pt x="50" y="14"/>
                    <a:pt x="46" y="44"/>
                  </a:cubicBezTo>
                  <a:cubicBezTo>
                    <a:pt x="37" y="53"/>
                    <a:pt x="37" y="62"/>
                    <a:pt x="37" y="62"/>
                  </a:cubicBezTo>
                  <a:cubicBezTo>
                    <a:pt x="28" y="79"/>
                    <a:pt x="37" y="88"/>
                    <a:pt x="46" y="106"/>
                  </a:cubicBezTo>
                  <a:cubicBezTo>
                    <a:pt x="54" y="240"/>
                    <a:pt x="108" y="392"/>
                    <a:pt x="170" y="517"/>
                  </a:cubicBezTo>
                  <a:cubicBezTo>
                    <a:pt x="117" y="534"/>
                    <a:pt x="63" y="543"/>
                    <a:pt x="10" y="579"/>
                  </a:cubicBezTo>
                  <a:cubicBezTo>
                    <a:pt x="1" y="597"/>
                    <a:pt x="1" y="624"/>
                    <a:pt x="19" y="624"/>
                  </a:cubicBezTo>
                  <a:cubicBezTo>
                    <a:pt x="52" y="643"/>
                    <a:pt x="93" y="652"/>
                    <a:pt x="135" y="652"/>
                  </a:cubicBezTo>
                  <a:cubicBezTo>
                    <a:pt x="172" y="652"/>
                    <a:pt x="209" y="645"/>
                    <a:pt x="242" y="633"/>
                  </a:cubicBezTo>
                  <a:cubicBezTo>
                    <a:pt x="251" y="641"/>
                    <a:pt x="260" y="641"/>
                    <a:pt x="278" y="641"/>
                  </a:cubicBezTo>
                  <a:cubicBezTo>
                    <a:pt x="313" y="641"/>
                    <a:pt x="331" y="615"/>
                    <a:pt x="340" y="588"/>
                  </a:cubicBezTo>
                  <a:cubicBezTo>
                    <a:pt x="393" y="561"/>
                    <a:pt x="429" y="517"/>
                    <a:pt x="447" y="463"/>
                  </a:cubicBezTo>
                  <a:cubicBezTo>
                    <a:pt x="456" y="436"/>
                    <a:pt x="438" y="418"/>
                    <a:pt x="420" y="401"/>
                  </a:cubicBezTo>
                  <a:cubicBezTo>
                    <a:pt x="407" y="388"/>
                    <a:pt x="394" y="379"/>
                    <a:pt x="374" y="379"/>
                  </a:cubicBezTo>
                  <a:cubicBezTo>
                    <a:pt x="367" y="379"/>
                    <a:pt x="358" y="380"/>
                    <a:pt x="349" y="383"/>
                  </a:cubicBezTo>
                  <a:cubicBezTo>
                    <a:pt x="331" y="392"/>
                    <a:pt x="322" y="409"/>
                    <a:pt x="331" y="427"/>
                  </a:cubicBezTo>
                  <a:cubicBezTo>
                    <a:pt x="322" y="436"/>
                    <a:pt x="322" y="445"/>
                    <a:pt x="322" y="454"/>
                  </a:cubicBezTo>
                  <a:cubicBezTo>
                    <a:pt x="322" y="454"/>
                    <a:pt x="313" y="463"/>
                    <a:pt x="313" y="463"/>
                  </a:cubicBezTo>
                  <a:cubicBezTo>
                    <a:pt x="251" y="320"/>
                    <a:pt x="206" y="186"/>
                    <a:pt x="162" y="44"/>
                  </a:cubicBezTo>
                  <a:cubicBezTo>
                    <a:pt x="152" y="16"/>
                    <a:pt x="124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7547105" y="3603514"/>
              <a:ext cx="400856" cy="68873"/>
            </a:xfrm>
            <a:custGeom>
              <a:avLst/>
              <a:gdLst/>
              <a:ahLst/>
              <a:cxnLst/>
              <a:rect l="l" t="t" r="r" b="b"/>
              <a:pathLst>
                <a:path w="7531" h="1294" extrusionOk="0">
                  <a:moveTo>
                    <a:pt x="1" y="0"/>
                  </a:moveTo>
                  <a:cubicBezTo>
                    <a:pt x="1" y="714"/>
                    <a:pt x="581" y="1294"/>
                    <a:pt x="1294" y="1294"/>
                  </a:cubicBezTo>
                  <a:lnTo>
                    <a:pt x="6237" y="1294"/>
                  </a:lnTo>
                  <a:cubicBezTo>
                    <a:pt x="6950" y="1294"/>
                    <a:pt x="7530" y="714"/>
                    <a:pt x="7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8731273" y="3481472"/>
              <a:ext cx="177194" cy="220032"/>
            </a:xfrm>
            <a:custGeom>
              <a:avLst/>
              <a:gdLst/>
              <a:ahLst/>
              <a:cxnLst/>
              <a:rect l="l" t="t" r="r" b="b"/>
              <a:pathLst>
                <a:path w="3329" h="4134" extrusionOk="0">
                  <a:moveTo>
                    <a:pt x="2035" y="1"/>
                  </a:moveTo>
                  <a:cubicBezTo>
                    <a:pt x="2017" y="1"/>
                    <a:pt x="1999" y="9"/>
                    <a:pt x="1981" y="18"/>
                  </a:cubicBezTo>
                  <a:cubicBezTo>
                    <a:pt x="1955" y="27"/>
                    <a:pt x="1928" y="36"/>
                    <a:pt x="1901" y="45"/>
                  </a:cubicBezTo>
                  <a:cubicBezTo>
                    <a:pt x="1856" y="72"/>
                    <a:pt x="1821" y="90"/>
                    <a:pt x="1776" y="108"/>
                  </a:cubicBezTo>
                  <a:cubicBezTo>
                    <a:pt x="1749" y="117"/>
                    <a:pt x="1723" y="125"/>
                    <a:pt x="1696" y="143"/>
                  </a:cubicBezTo>
                  <a:cubicBezTo>
                    <a:pt x="1678" y="152"/>
                    <a:pt x="1669" y="161"/>
                    <a:pt x="1651" y="170"/>
                  </a:cubicBezTo>
                  <a:cubicBezTo>
                    <a:pt x="1660" y="143"/>
                    <a:pt x="1660" y="117"/>
                    <a:pt x="1669" y="90"/>
                  </a:cubicBezTo>
                  <a:cubicBezTo>
                    <a:pt x="1669" y="72"/>
                    <a:pt x="1669" y="36"/>
                    <a:pt x="1651" y="27"/>
                  </a:cubicBezTo>
                  <a:cubicBezTo>
                    <a:pt x="1642" y="27"/>
                    <a:pt x="1633" y="36"/>
                    <a:pt x="1624" y="36"/>
                  </a:cubicBezTo>
                  <a:cubicBezTo>
                    <a:pt x="1607" y="36"/>
                    <a:pt x="1589" y="45"/>
                    <a:pt x="1571" y="45"/>
                  </a:cubicBezTo>
                  <a:cubicBezTo>
                    <a:pt x="1517" y="63"/>
                    <a:pt x="1473" y="72"/>
                    <a:pt x="1419" y="90"/>
                  </a:cubicBezTo>
                  <a:cubicBezTo>
                    <a:pt x="1384" y="108"/>
                    <a:pt x="1348" y="125"/>
                    <a:pt x="1312" y="152"/>
                  </a:cubicBezTo>
                  <a:cubicBezTo>
                    <a:pt x="1268" y="179"/>
                    <a:pt x="1232" y="215"/>
                    <a:pt x="1196" y="241"/>
                  </a:cubicBezTo>
                  <a:cubicBezTo>
                    <a:pt x="1152" y="277"/>
                    <a:pt x="1107" y="322"/>
                    <a:pt x="1071" y="366"/>
                  </a:cubicBezTo>
                  <a:cubicBezTo>
                    <a:pt x="1062" y="375"/>
                    <a:pt x="1054" y="384"/>
                    <a:pt x="1054" y="393"/>
                  </a:cubicBezTo>
                  <a:cubicBezTo>
                    <a:pt x="1036" y="393"/>
                    <a:pt x="1018" y="402"/>
                    <a:pt x="1009" y="411"/>
                  </a:cubicBezTo>
                  <a:cubicBezTo>
                    <a:pt x="973" y="420"/>
                    <a:pt x="946" y="429"/>
                    <a:pt x="920" y="438"/>
                  </a:cubicBezTo>
                  <a:cubicBezTo>
                    <a:pt x="902" y="447"/>
                    <a:pt x="893" y="456"/>
                    <a:pt x="875" y="473"/>
                  </a:cubicBezTo>
                  <a:cubicBezTo>
                    <a:pt x="857" y="482"/>
                    <a:pt x="839" y="491"/>
                    <a:pt x="822" y="500"/>
                  </a:cubicBezTo>
                  <a:cubicBezTo>
                    <a:pt x="804" y="509"/>
                    <a:pt x="795" y="518"/>
                    <a:pt x="777" y="527"/>
                  </a:cubicBezTo>
                  <a:cubicBezTo>
                    <a:pt x="750" y="545"/>
                    <a:pt x="732" y="571"/>
                    <a:pt x="706" y="589"/>
                  </a:cubicBezTo>
                  <a:cubicBezTo>
                    <a:pt x="679" y="607"/>
                    <a:pt x="652" y="634"/>
                    <a:pt x="634" y="652"/>
                  </a:cubicBezTo>
                  <a:cubicBezTo>
                    <a:pt x="616" y="679"/>
                    <a:pt x="590" y="687"/>
                    <a:pt x="581" y="714"/>
                  </a:cubicBezTo>
                  <a:cubicBezTo>
                    <a:pt x="563" y="723"/>
                    <a:pt x="554" y="741"/>
                    <a:pt x="545" y="750"/>
                  </a:cubicBezTo>
                  <a:cubicBezTo>
                    <a:pt x="527" y="777"/>
                    <a:pt x="509" y="803"/>
                    <a:pt x="492" y="830"/>
                  </a:cubicBezTo>
                  <a:cubicBezTo>
                    <a:pt x="492" y="830"/>
                    <a:pt x="492" y="830"/>
                    <a:pt x="492" y="839"/>
                  </a:cubicBezTo>
                  <a:cubicBezTo>
                    <a:pt x="492" y="830"/>
                    <a:pt x="492" y="830"/>
                    <a:pt x="483" y="830"/>
                  </a:cubicBezTo>
                  <a:cubicBezTo>
                    <a:pt x="483" y="821"/>
                    <a:pt x="474" y="812"/>
                    <a:pt x="474" y="803"/>
                  </a:cubicBezTo>
                  <a:cubicBezTo>
                    <a:pt x="465" y="803"/>
                    <a:pt x="438" y="759"/>
                    <a:pt x="420" y="759"/>
                  </a:cubicBezTo>
                  <a:cubicBezTo>
                    <a:pt x="411" y="759"/>
                    <a:pt x="402" y="777"/>
                    <a:pt x="402" y="786"/>
                  </a:cubicBezTo>
                  <a:cubicBezTo>
                    <a:pt x="393" y="795"/>
                    <a:pt x="376" y="803"/>
                    <a:pt x="367" y="821"/>
                  </a:cubicBezTo>
                  <a:cubicBezTo>
                    <a:pt x="349" y="848"/>
                    <a:pt x="331" y="866"/>
                    <a:pt x="313" y="893"/>
                  </a:cubicBezTo>
                  <a:cubicBezTo>
                    <a:pt x="295" y="919"/>
                    <a:pt x="286" y="955"/>
                    <a:pt x="260" y="982"/>
                  </a:cubicBezTo>
                  <a:cubicBezTo>
                    <a:pt x="224" y="1026"/>
                    <a:pt x="188" y="1080"/>
                    <a:pt x="170" y="1142"/>
                  </a:cubicBezTo>
                  <a:cubicBezTo>
                    <a:pt x="161" y="1205"/>
                    <a:pt x="144" y="1267"/>
                    <a:pt x="126" y="1330"/>
                  </a:cubicBezTo>
                  <a:cubicBezTo>
                    <a:pt x="108" y="1410"/>
                    <a:pt x="99" y="1481"/>
                    <a:pt x="99" y="1562"/>
                  </a:cubicBezTo>
                  <a:cubicBezTo>
                    <a:pt x="99" y="1615"/>
                    <a:pt x="108" y="1660"/>
                    <a:pt x="117" y="1713"/>
                  </a:cubicBezTo>
                  <a:lnTo>
                    <a:pt x="108" y="1713"/>
                  </a:lnTo>
                  <a:cubicBezTo>
                    <a:pt x="99" y="1696"/>
                    <a:pt x="81" y="1687"/>
                    <a:pt x="72" y="1669"/>
                  </a:cubicBezTo>
                  <a:cubicBezTo>
                    <a:pt x="63" y="1669"/>
                    <a:pt x="63" y="1660"/>
                    <a:pt x="54" y="1660"/>
                  </a:cubicBezTo>
                  <a:cubicBezTo>
                    <a:pt x="45" y="1660"/>
                    <a:pt x="45" y="1669"/>
                    <a:pt x="45" y="1678"/>
                  </a:cubicBezTo>
                  <a:cubicBezTo>
                    <a:pt x="28" y="1713"/>
                    <a:pt x="19" y="1758"/>
                    <a:pt x="19" y="1794"/>
                  </a:cubicBezTo>
                  <a:cubicBezTo>
                    <a:pt x="1" y="1856"/>
                    <a:pt x="1" y="1910"/>
                    <a:pt x="10" y="1963"/>
                  </a:cubicBezTo>
                  <a:cubicBezTo>
                    <a:pt x="19" y="1999"/>
                    <a:pt x="19" y="2043"/>
                    <a:pt x="28" y="2079"/>
                  </a:cubicBezTo>
                  <a:cubicBezTo>
                    <a:pt x="28" y="2106"/>
                    <a:pt x="37" y="2142"/>
                    <a:pt x="45" y="2168"/>
                  </a:cubicBezTo>
                  <a:cubicBezTo>
                    <a:pt x="54" y="2195"/>
                    <a:pt x="63" y="2231"/>
                    <a:pt x="72" y="2266"/>
                  </a:cubicBezTo>
                  <a:cubicBezTo>
                    <a:pt x="81" y="2275"/>
                    <a:pt x="90" y="2284"/>
                    <a:pt x="99" y="2293"/>
                  </a:cubicBezTo>
                  <a:cubicBezTo>
                    <a:pt x="90" y="2311"/>
                    <a:pt x="90" y="2329"/>
                    <a:pt x="90" y="2347"/>
                  </a:cubicBezTo>
                  <a:cubicBezTo>
                    <a:pt x="90" y="2356"/>
                    <a:pt x="81" y="2374"/>
                    <a:pt x="81" y="2391"/>
                  </a:cubicBezTo>
                  <a:cubicBezTo>
                    <a:pt x="72" y="2427"/>
                    <a:pt x="81" y="2463"/>
                    <a:pt x="81" y="2498"/>
                  </a:cubicBezTo>
                  <a:cubicBezTo>
                    <a:pt x="90" y="2543"/>
                    <a:pt x="90" y="2579"/>
                    <a:pt x="108" y="2623"/>
                  </a:cubicBezTo>
                  <a:cubicBezTo>
                    <a:pt x="117" y="2650"/>
                    <a:pt x="135" y="2677"/>
                    <a:pt x="153" y="2704"/>
                  </a:cubicBezTo>
                  <a:cubicBezTo>
                    <a:pt x="170" y="2739"/>
                    <a:pt x="188" y="2766"/>
                    <a:pt x="206" y="2793"/>
                  </a:cubicBezTo>
                  <a:cubicBezTo>
                    <a:pt x="215" y="2811"/>
                    <a:pt x="233" y="2828"/>
                    <a:pt x="251" y="2846"/>
                  </a:cubicBezTo>
                  <a:cubicBezTo>
                    <a:pt x="268" y="2864"/>
                    <a:pt x="295" y="2882"/>
                    <a:pt x="313" y="2909"/>
                  </a:cubicBezTo>
                  <a:cubicBezTo>
                    <a:pt x="331" y="2936"/>
                    <a:pt x="367" y="2953"/>
                    <a:pt x="402" y="2971"/>
                  </a:cubicBezTo>
                  <a:cubicBezTo>
                    <a:pt x="447" y="3007"/>
                    <a:pt x="509" y="3043"/>
                    <a:pt x="563" y="3060"/>
                  </a:cubicBezTo>
                  <a:cubicBezTo>
                    <a:pt x="590" y="3069"/>
                    <a:pt x="616" y="3078"/>
                    <a:pt x="625" y="3096"/>
                  </a:cubicBezTo>
                  <a:cubicBezTo>
                    <a:pt x="643" y="3114"/>
                    <a:pt x="652" y="3141"/>
                    <a:pt x="661" y="3159"/>
                  </a:cubicBezTo>
                  <a:cubicBezTo>
                    <a:pt x="670" y="3167"/>
                    <a:pt x="670" y="3185"/>
                    <a:pt x="679" y="3194"/>
                  </a:cubicBezTo>
                  <a:cubicBezTo>
                    <a:pt x="688" y="3203"/>
                    <a:pt x="688" y="3212"/>
                    <a:pt x="688" y="3221"/>
                  </a:cubicBezTo>
                  <a:cubicBezTo>
                    <a:pt x="697" y="3239"/>
                    <a:pt x="697" y="3266"/>
                    <a:pt x="697" y="3292"/>
                  </a:cubicBezTo>
                  <a:cubicBezTo>
                    <a:pt x="697" y="3319"/>
                    <a:pt x="697" y="3337"/>
                    <a:pt x="688" y="3364"/>
                  </a:cubicBezTo>
                  <a:cubicBezTo>
                    <a:pt x="679" y="3391"/>
                    <a:pt x="679" y="3417"/>
                    <a:pt x="670" y="3435"/>
                  </a:cubicBezTo>
                  <a:cubicBezTo>
                    <a:pt x="661" y="3462"/>
                    <a:pt x="527" y="3845"/>
                    <a:pt x="616" y="3970"/>
                  </a:cubicBezTo>
                  <a:cubicBezTo>
                    <a:pt x="697" y="4086"/>
                    <a:pt x="964" y="4122"/>
                    <a:pt x="1098" y="4131"/>
                  </a:cubicBezTo>
                  <a:cubicBezTo>
                    <a:pt x="1120" y="4133"/>
                    <a:pt x="1141" y="4134"/>
                    <a:pt x="1159" y="4134"/>
                  </a:cubicBezTo>
                  <a:cubicBezTo>
                    <a:pt x="1313" y="4134"/>
                    <a:pt x="1356" y="4067"/>
                    <a:pt x="1419" y="3908"/>
                  </a:cubicBezTo>
                  <a:cubicBezTo>
                    <a:pt x="1455" y="3810"/>
                    <a:pt x="1482" y="3685"/>
                    <a:pt x="1526" y="3596"/>
                  </a:cubicBezTo>
                  <a:cubicBezTo>
                    <a:pt x="1571" y="3506"/>
                    <a:pt x="1633" y="3489"/>
                    <a:pt x="1696" y="3444"/>
                  </a:cubicBezTo>
                  <a:cubicBezTo>
                    <a:pt x="1714" y="3453"/>
                    <a:pt x="1723" y="3453"/>
                    <a:pt x="1732" y="3453"/>
                  </a:cubicBezTo>
                  <a:cubicBezTo>
                    <a:pt x="1749" y="3462"/>
                    <a:pt x="1767" y="3462"/>
                    <a:pt x="1785" y="3462"/>
                  </a:cubicBezTo>
                  <a:lnTo>
                    <a:pt x="1830" y="3462"/>
                  </a:lnTo>
                  <a:cubicBezTo>
                    <a:pt x="1865" y="3462"/>
                    <a:pt x="1892" y="3453"/>
                    <a:pt x="1928" y="3453"/>
                  </a:cubicBezTo>
                  <a:cubicBezTo>
                    <a:pt x="1935" y="3455"/>
                    <a:pt x="1941" y="3455"/>
                    <a:pt x="1947" y="3455"/>
                  </a:cubicBezTo>
                  <a:cubicBezTo>
                    <a:pt x="1974" y="3455"/>
                    <a:pt x="1997" y="3442"/>
                    <a:pt x="2026" y="3435"/>
                  </a:cubicBezTo>
                  <a:cubicBezTo>
                    <a:pt x="2044" y="3435"/>
                    <a:pt x="2062" y="3435"/>
                    <a:pt x="2079" y="3426"/>
                  </a:cubicBezTo>
                  <a:cubicBezTo>
                    <a:pt x="2097" y="3417"/>
                    <a:pt x="2115" y="3408"/>
                    <a:pt x="2133" y="3408"/>
                  </a:cubicBezTo>
                  <a:cubicBezTo>
                    <a:pt x="2169" y="3391"/>
                    <a:pt x="2195" y="3382"/>
                    <a:pt x="2231" y="3364"/>
                  </a:cubicBezTo>
                  <a:cubicBezTo>
                    <a:pt x="2249" y="3355"/>
                    <a:pt x="2267" y="3346"/>
                    <a:pt x="2276" y="3337"/>
                  </a:cubicBezTo>
                  <a:cubicBezTo>
                    <a:pt x="2294" y="3328"/>
                    <a:pt x="2302" y="3310"/>
                    <a:pt x="2320" y="3301"/>
                  </a:cubicBezTo>
                  <a:cubicBezTo>
                    <a:pt x="2338" y="3283"/>
                    <a:pt x="2356" y="3257"/>
                    <a:pt x="2374" y="3230"/>
                  </a:cubicBezTo>
                  <a:cubicBezTo>
                    <a:pt x="2392" y="3212"/>
                    <a:pt x="2401" y="3203"/>
                    <a:pt x="2418" y="3185"/>
                  </a:cubicBezTo>
                  <a:cubicBezTo>
                    <a:pt x="2427" y="3176"/>
                    <a:pt x="2436" y="3159"/>
                    <a:pt x="2445" y="3141"/>
                  </a:cubicBezTo>
                  <a:cubicBezTo>
                    <a:pt x="2463" y="3114"/>
                    <a:pt x="2481" y="3096"/>
                    <a:pt x="2508" y="3069"/>
                  </a:cubicBezTo>
                  <a:cubicBezTo>
                    <a:pt x="2517" y="3060"/>
                    <a:pt x="2526" y="3060"/>
                    <a:pt x="2534" y="3060"/>
                  </a:cubicBezTo>
                  <a:cubicBezTo>
                    <a:pt x="2561" y="3052"/>
                    <a:pt x="2588" y="3052"/>
                    <a:pt x="2615" y="3043"/>
                  </a:cubicBezTo>
                  <a:cubicBezTo>
                    <a:pt x="2659" y="3034"/>
                    <a:pt x="2704" y="3016"/>
                    <a:pt x="2740" y="2998"/>
                  </a:cubicBezTo>
                  <a:cubicBezTo>
                    <a:pt x="2757" y="2998"/>
                    <a:pt x="2775" y="2989"/>
                    <a:pt x="2793" y="2980"/>
                  </a:cubicBezTo>
                  <a:cubicBezTo>
                    <a:pt x="2811" y="2971"/>
                    <a:pt x="2829" y="2962"/>
                    <a:pt x="2847" y="2953"/>
                  </a:cubicBezTo>
                  <a:cubicBezTo>
                    <a:pt x="2882" y="2927"/>
                    <a:pt x="2909" y="2900"/>
                    <a:pt x="2945" y="2873"/>
                  </a:cubicBezTo>
                  <a:cubicBezTo>
                    <a:pt x="2972" y="2846"/>
                    <a:pt x="2998" y="2820"/>
                    <a:pt x="3016" y="2793"/>
                  </a:cubicBezTo>
                  <a:cubicBezTo>
                    <a:pt x="3043" y="2766"/>
                    <a:pt x="3070" y="2739"/>
                    <a:pt x="3088" y="2704"/>
                  </a:cubicBezTo>
                  <a:cubicBezTo>
                    <a:pt x="3105" y="2668"/>
                    <a:pt x="3123" y="2632"/>
                    <a:pt x="3141" y="2597"/>
                  </a:cubicBezTo>
                  <a:cubicBezTo>
                    <a:pt x="3150" y="2579"/>
                    <a:pt x="3159" y="2561"/>
                    <a:pt x="3168" y="2543"/>
                  </a:cubicBezTo>
                  <a:cubicBezTo>
                    <a:pt x="3168" y="2525"/>
                    <a:pt x="3177" y="2507"/>
                    <a:pt x="3186" y="2489"/>
                  </a:cubicBezTo>
                  <a:cubicBezTo>
                    <a:pt x="3195" y="2454"/>
                    <a:pt x="3204" y="2409"/>
                    <a:pt x="3212" y="2374"/>
                  </a:cubicBezTo>
                  <a:cubicBezTo>
                    <a:pt x="3221" y="2329"/>
                    <a:pt x="3230" y="2284"/>
                    <a:pt x="3221" y="2240"/>
                  </a:cubicBezTo>
                  <a:cubicBezTo>
                    <a:pt x="3221" y="2222"/>
                    <a:pt x="3221" y="2195"/>
                    <a:pt x="3221" y="2177"/>
                  </a:cubicBezTo>
                  <a:cubicBezTo>
                    <a:pt x="3221" y="2168"/>
                    <a:pt x="3221" y="2142"/>
                    <a:pt x="3221" y="2133"/>
                  </a:cubicBezTo>
                  <a:cubicBezTo>
                    <a:pt x="3204" y="2133"/>
                    <a:pt x="3195" y="2151"/>
                    <a:pt x="3177" y="2151"/>
                  </a:cubicBezTo>
                  <a:cubicBezTo>
                    <a:pt x="3168" y="2159"/>
                    <a:pt x="3159" y="2168"/>
                    <a:pt x="3150" y="2168"/>
                  </a:cubicBezTo>
                  <a:cubicBezTo>
                    <a:pt x="3141" y="2177"/>
                    <a:pt x="3132" y="2177"/>
                    <a:pt x="3132" y="2186"/>
                  </a:cubicBezTo>
                  <a:cubicBezTo>
                    <a:pt x="3132" y="2168"/>
                    <a:pt x="3141" y="2151"/>
                    <a:pt x="3141" y="2133"/>
                  </a:cubicBezTo>
                  <a:cubicBezTo>
                    <a:pt x="3177" y="2079"/>
                    <a:pt x="3204" y="2026"/>
                    <a:pt x="3221" y="1963"/>
                  </a:cubicBezTo>
                  <a:cubicBezTo>
                    <a:pt x="3239" y="1919"/>
                    <a:pt x="3257" y="1865"/>
                    <a:pt x="3266" y="1812"/>
                  </a:cubicBezTo>
                  <a:cubicBezTo>
                    <a:pt x="3266" y="1785"/>
                    <a:pt x="3275" y="1749"/>
                    <a:pt x="3275" y="1722"/>
                  </a:cubicBezTo>
                  <a:cubicBezTo>
                    <a:pt x="3284" y="1687"/>
                    <a:pt x="3293" y="1651"/>
                    <a:pt x="3302" y="1615"/>
                  </a:cubicBezTo>
                  <a:cubicBezTo>
                    <a:pt x="3319" y="1499"/>
                    <a:pt x="3328" y="1365"/>
                    <a:pt x="3275" y="1249"/>
                  </a:cubicBezTo>
                  <a:cubicBezTo>
                    <a:pt x="3257" y="1214"/>
                    <a:pt x="3248" y="1187"/>
                    <a:pt x="3230" y="1160"/>
                  </a:cubicBezTo>
                  <a:cubicBezTo>
                    <a:pt x="3221" y="1134"/>
                    <a:pt x="3204" y="1116"/>
                    <a:pt x="3195" y="1089"/>
                  </a:cubicBezTo>
                  <a:cubicBezTo>
                    <a:pt x="3159" y="1053"/>
                    <a:pt x="3132" y="1000"/>
                    <a:pt x="3096" y="964"/>
                  </a:cubicBezTo>
                  <a:cubicBezTo>
                    <a:pt x="3088" y="946"/>
                    <a:pt x="3061" y="937"/>
                    <a:pt x="3043" y="937"/>
                  </a:cubicBezTo>
                  <a:cubicBezTo>
                    <a:pt x="3043" y="902"/>
                    <a:pt x="3034" y="866"/>
                    <a:pt x="3025" y="830"/>
                  </a:cubicBezTo>
                  <a:cubicBezTo>
                    <a:pt x="3016" y="795"/>
                    <a:pt x="2998" y="768"/>
                    <a:pt x="2980" y="732"/>
                  </a:cubicBezTo>
                  <a:cubicBezTo>
                    <a:pt x="2963" y="696"/>
                    <a:pt x="2927" y="661"/>
                    <a:pt x="2909" y="625"/>
                  </a:cubicBezTo>
                  <a:cubicBezTo>
                    <a:pt x="2891" y="607"/>
                    <a:pt x="2882" y="589"/>
                    <a:pt x="2865" y="571"/>
                  </a:cubicBezTo>
                  <a:cubicBezTo>
                    <a:pt x="2847" y="554"/>
                    <a:pt x="2838" y="536"/>
                    <a:pt x="2820" y="518"/>
                  </a:cubicBezTo>
                  <a:cubicBezTo>
                    <a:pt x="2757" y="447"/>
                    <a:pt x="2677" y="393"/>
                    <a:pt x="2606" y="348"/>
                  </a:cubicBezTo>
                  <a:cubicBezTo>
                    <a:pt x="2579" y="331"/>
                    <a:pt x="2552" y="322"/>
                    <a:pt x="2526" y="304"/>
                  </a:cubicBezTo>
                  <a:cubicBezTo>
                    <a:pt x="2517" y="295"/>
                    <a:pt x="2508" y="277"/>
                    <a:pt x="2490" y="277"/>
                  </a:cubicBezTo>
                  <a:cubicBezTo>
                    <a:pt x="2472" y="277"/>
                    <a:pt x="2481" y="295"/>
                    <a:pt x="2472" y="304"/>
                  </a:cubicBezTo>
                  <a:cubicBezTo>
                    <a:pt x="2463" y="331"/>
                    <a:pt x="2463" y="366"/>
                    <a:pt x="2463" y="393"/>
                  </a:cubicBezTo>
                  <a:cubicBezTo>
                    <a:pt x="2454" y="411"/>
                    <a:pt x="2454" y="429"/>
                    <a:pt x="2454" y="447"/>
                  </a:cubicBezTo>
                  <a:cubicBezTo>
                    <a:pt x="2445" y="402"/>
                    <a:pt x="2427" y="357"/>
                    <a:pt x="2401" y="313"/>
                  </a:cubicBezTo>
                  <a:cubicBezTo>
                    <a:pt x="2383" y="259"/>
                    <a:pt x="2365" y="206"/>
                    <a:pt x="2320" y="170"/>
                  </a:cubicBezTo>
                  <a:cubicBezTo>
                    <a:pt x="2302" y="143"/>
                    <a:pt x="2276" y="117"/>
                    <a:pt x="2249" y="99"/>
                  </a:cubicBezTo>
                  <a:cubicBezTo>
                    <a:pt x="2240" y="99"/>
                    <a:pt x="2231" y="90"/>
                    <a:pt x="2222" y="90"/>
                  </a:cubicBezTo>
                  <a:cubicBezTo>
                    <a:pt x="2220" y="88"/>
                    <a:pt x="2219" y="87"/>
                    <a:pt x="2217" y="87"/>
                  </a:cubicBezTo>
                  <a:cubicBezTo>
                    <a:pt x="2210" y="87"/>
                    <a:pt x="2204" y="99"/>
                    <a:pt x="2204" y="99"/>
                  </a:cubicBezTo>
                  <a:cubicBezTo>
                    <a:pt x="2187" y="117"/>
                    <a:pt x="2169" y="125"/>
                    <a:pt x="2160" y="134"/>
                  </a:cubicBezTo>
                  <a:cubicBezTo>
                    <a:pt x="2142" y="152"/>
                    <a:pt x="2133" y="170"/>
                    <a:pt x="2124" y="179"/>
                  </a:cubicBezTo>
                  <a:cubicBezTo>
                    <a:pt x="2115" y="161"/>
                    <a:pt x="2115" y="143"/>
                    <a:pt x="2115" y="117"/>
                  </a:cubicBezTo>
                  <a:cubicBezTo>
                    <a:pt x="2106" y="99"/>
                    <a:pt x="2106" y="81"/>
                    <a:pt x="2097" y="63"/>
                  </a:cubicBezTo>
                  <a:cubicBezTo>
                    <a:pt x="2088" y="45"/>
                    <a:pt x="2088" y="36"/>
                    <a:pt x="2079" y="18"/>
                  </a:cubicBezTo>
                  <a:cubicBezTo>
                    <a:pt x="2071" y="1"/>
                    <a:pt x="2071" y="1"/>
                    <a:pt x="2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8798707" y="3666637"/>
              <a:ext cx="53" cy="53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0"/>
                  </a:cubicBezTo>
                  <a:close/>
                </a:path>
              </a:pathLst>
            </a:custGeom>
            <a:solidFill>
              <a:srgbClr val="145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8733668" y="3585950"/>
              <a:ext cx="135358" cy="64615"/>
            </a:xfrm>
            <a:custGeom>
              <a:avLst/>
              <a:gdLst/>
              <a:ahLst/>
              <a:cxnLst/>
              <a:rect l="l" t="t" r="r" b="b"/>
              <a:pathLst>
                <a:path w="2543" h="1214" extrusionOk="0">
                  <a:moveTo>
                    <a:pt x="652" y="0"/>
                  </a:moveTo>
                  <a:lnTo>
                    <a:pt x="634" y="27"/>
                  </a:lnTo>
                  <a:cubicBezTo>
                    <a:pt x="625" y="36"/>
                    <a:pt x="447" y="295"/>
                    <a:pt x="357" y="526"/>
                  </a:cubicBezTo>
                  <a:cubicBezTo>
                    <a:pt x="289" y="413"/>
                    <a:pt x="196" y="281"/>
                    <a:pt x="93" y="281"/>
                  </a:cubicBezTo>
                  <a:cubicBezTo>
                    <a:pt x="74" y="281"/>
                    <a:pt x="55" y="285"/>
                    <a:pt x="36" y="295"/>
                  </a:cubicBezTo>
                  <a:cubicBezTo>
                    <a:pt x="9" y="303"/>
                    <a:pt x="0" y="330"/>
                    <a:pt x="9" y="348"/>
                  </a:cubicBezTo>
                  <a:cubicBezTo>
                    <a:pt x="16" y="368"/>
                    <a:pt x="33" y="378"/>
                    <a:pt x="52" y="378"/>
                  </a:cubicBezTo>
                  <a:cubicBezTo>
                    <a:pt x="58" y="378"/>
                    <a:pt x="65" y="377"/>
                    <a:pt x="72" y="375"/>
                  </a:cubicBezTo>
                  <a:cubicBezTo>
                    <a:pt x="77" y="372"/>
                    <a:pt x="83" y="371"/>
                    <a:pt x="90" y="371"/>
                  </a:cubicBezTo>
                  <a:cubicBezTo>
                    <a:pt x="145" y="371"/>
                    <a:pt x="233" y="473"/>
                    <a:pt x="313" y="634"/>
                  </a:cubicBezTo>
                  <a:cubicBezTo>
                    <a:pt x="322" y="651"/>
                    <a:pt x="348" y="660"/>
                    <a:pt x="366" y="660"/>
                  </a:cubicBezTo>
                  <a:cubicBezTo>
                    <a:pt x="393" y="660"/>
                    <a:pt x="411" y="642"/>
                    <a:pt x="420" y="616"/>
                  </a:cubicBezTo>
                  <a:cubicBezTo>
                    <a:pt x="473" y="428"/>
                    <a:pt x="634" y="188"/>
                    <a:pt x="687" y="107"/>
                  </a:cubicBezTo>
                  <a:cubicBezTo>
                    <a:pt x="794" y="170"/>
                    <a:pt x="866" y="437"/>
                    <a:pt x="884" y="803"/>
                  </a:cubicBezTo>
                  <a:cubicBezTo>
                    <a:pt x="884" y="839"/>
                    <a:pt x="910" y="865"/>
                    <a:pt x="937" y="883"/>
                  </a:cubicBezTo>
                  <a:cubicBezTo>
                    <a:pt x="943" y="885"/>
                    <a:pt x="950" y="886"/>
                    <a:pt x="956" y="886"/>
                  </a:cubicBezTo>
                  <a:cubicBezTo>
                    <a:pt x="985" y="886"/>
                    <a:pt x="1012" y="870"/>
                    <a:pt x="1026" y="848"/>
                  </a:cubicBezTo>
                  <a:cubicBezTo>
                    <a:pt x="1232" y="580"/>
                    <a:pt x="1490" y="455"/>
                    <a:pt x="1579" y="428"/>
                  </a:cubicBezTo>
                  <a:cubicBezTo>
                    <a:pt x="1722" y="607"/>
                    <a:pt x="1660" y="1017"/>
                    <a:pt x="1642" y="1142"/>
                  </a:cubicBezTo>
                  <a:cubicBezTo>
                    <a:pt x="1633" y="1169"/>
                    <a:pt x="1651" y="1196"/>
                    <a:pt x="1678" y="1213"/>
                  </a:cubicBezTo>
                  <a:lnTo>
                    <a:pt x="1704" y="1213"/>
                  </a:lnTo>
                  <a:cubicBezTo>
                    <a:pt x="1722" y="1213"/>
                    <a:pt x="1740" y="1204"/>
                    <a:pt x="1749" y="1196"/>
                  </a:cubicBezTo>
                  <a:cubicBezTo>
                    <a:pt x="1986" y="919"/>
                    <a:pt x="2209" y="876"/>
                    <a:pt x="2331" y="876"/>
                  </a:cubicBezTo>
                  <a:cubicBezTo>
                    <a:pt x="2374" y="876"/>
                    <a:pt x="2404" y="881"/>
                    <a:pt x="2418" y="883"/>
                  </a:cubicBezTo>
                  <a:cubicBezTo>
                    <a:pt x="2436" y="910"/>
                    <a:pt x="2445" y="1008"/>
                    <a:pt x="2436" y="1097"/>
                  </a:cubicBezTo>
                  <a:cubicBezTo>
                    <a:pt x="2436" y="1115"/>
                    <a:pt x="2454" y="1142"/>
                    <a:pt x="2481" y="1142"/>
                  </a:cubicBezTo>
                  <a:cubicBezTo>
                    <a:pt x="2507" y="1142"/>
                    <a:pt x="2525" y="1124"/>
                    <a:pt x="2534" y="1097"/>
                  </a:cubicBezTo>
                  <a:cubicBezTo>
                    <a:pt x="2534" y="1026"/>
                    <a:pt x="2543" y="857"/>
                    <a:pt x="2472" y="803"/>
                  </a:cubicBezTo>
                  <a:lnTo>
                    <a:pt x="2463" y="803"/>
                  </a:lnTo>
                  <a:cubicBezTo>
                    <a:pt x="2456" y="800"/>
                    <a:pt x="2409" y="785"/>
                    <a:pt x="2334" y="785"/>
                  </a:cubicBezTo>
                  <a:cubicBezTo>
                    <a:pt x="2200" y="785"/>
                    <a:pt x="1979" y="831"/>
                    <a:pt x="1740" y="1071"/>
                  </a:cubicBezTo>
                  <a:cubicBezTo>
                    <a:pt x="1776" y="857"/>
                    <a:pt x="1794" y="509"/>
                    <a:pt x="1624" y="339"/>
                  </a:cubicBezTo>
                  <a:lnTo>
                    <a:pt x="1606" y="321"/>
                  </a:lnTo>
                  <a:lnTo>
                    <a:pt x="1579" y="330"/>
                  </a:lnTo>
                  <a:cubicBezTo>
                    <a:pt x="1562" y="330"/>
                    <a:pt x="1232" y="446"/>
                    <a:pt x="973" y="776"/>
                  </a:cubicBezTo>
                  <a:cubicBezTo>
                    <a:pt x="964" y="500"/>
                    <a:pt x="901" y="72"/>
                    <a:pt x="687" y="9"/>
                  </a:cubicBezTo>
                  <a:lnTo>
                    <a:pt x="652" y="0"/>
                  </a:lnTo>
                  <a:close/>
                </a:path>
              </a:pathLst>
            </a:custGeom>
            <a:solidFill>
              <a:srgbClr val="145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8731752" y="3548427"/>
              <a:ext cx="84099" cy="75047"/>
            </a:xfrm>
            <a:custGeom>
              <a:avLst/>
              <a:gdLst/>
              <a:ahLst/>
              <a:cxnLst/>
              <a:rect l="l" t="t" r="r" b="b"/>
              <a:pathLst>
                <a:path w="1580" h="1410" extrusionOk="0">
                  <a:moveTo>
                    <a:pt x="1178" y="0"/>
                  </a:moveTo>
                  <a:lnTo>
                    <a:pt x="1143" y="18"/>
                  </a:lnTo>
                  <a:cubicBezTo>
                    <a:pt x="723" y="179"/>
                    <a:pt x="581" y="527"/>
                    <a:pt x="536" y="750"/>
                  </a:cubicBezTo>
                  <a:cubicBezTo>
                    <a:pt x="367" y="375"/>
                    <a:pt x="63" y="357"/>
                    <a:pt x="45" y="357"/>
                  </a:cubicBezTo>
                  <a:cubicBezTo>
                    <a:pt x="28" y="357"/>
                    <a:pt x="1" y="375"/>
                    <a:pt x="1" y="402"/>
                  </a:cubicBezTo>
                  <a:cubicBezTo>
                    <a:pt x="1" y="420"/>
                    <a:pt x="19" y="446"/>
                    <a:pt x="45" y="446"/>
                  </a:cubicBezTo>
                  <a:cubicBezTo>
                    <a:pt x="45" y="446"/>
                    <a:pt x="402" y="473"/>
                    <a:pt x="509" y="973"/>
                  </a:cubicBezTo>
                  <a:lnTo>
                    <a:pt x="607" y="1410"/>
                  </a:lnTo>
                  <a:lnTo>
                    <a:pt x="598" y="964"/>
                  </a:lnTo>
                  <a:cubicBezTo>
                    <a:pt x="598" y="937"/>
                    <a:pt x="590" y="348"/>
                    <a:pt x="1143" y="116"/>
                  </a:cubicBezTo>
                  <a:cubicBezTo>
                    <a:pt x="1214" y="232"/>
                    <a:pt x="1455" y="678"/>
                    <a:pt x="1285" y="1196"/>
                  </a:cubicBezTo>
                  <a:cubicBezTo>
                    <a:pt x="1276" y="1214"/>
                    <a:pt x="1294" y="1240"/>
                    <a:pt x="1312" y="1249"/>
                  </a:cubicBezTo>
                  <a:cubicBezTo>
                    <a:pt x="1317" y="1251"/>
                    <a:pt x="1322" y="1252"/>
                    <a:pt x="1327" y="1252"/>
                  </a:cubicBezTo>
                  <a:cubicBezTo>
                    <a:pt x="1348" y="1252"/>
                    <a:pt x="1367" y="1237"/>
                    <a:pt x="1375" y="1223"/>
                  </a:cubicBezTo>
                  <a:cubicBezTo>
                    <a:pt x="1580" y="580"/>
                    <a:pt x="1214" y="54"/>
                    <a:pt x="1196" y="36"/>
                  </a:cubicBezTo>
                  <a:lnTo>
                    <a:pt x="1178" y="0"/>
                  </a:lnTo>
                  <a:close/>
                </a:path>
              </a:pathLst>
            </a:custGeom>
            <a:solidFill>
              <a:srgbClr val="145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8802965" y="3572165"/>
              <a:ext cx="67972" cy="60836"/>
            </a:xfrm>
            <a:custGeom>
              <a:avLst/>
              <a:gdLst/>
              <a:ahLst/>
              <a:cxnLst/>
              <a:rect l="l" t="t" r="r" b="b"/>
              <a:pathLst>
                <a:path w="1277" h="1143" extrusionOk="0">
                  <a:moveTo>
                    <a:pt x="938" y="0"/>
                  </a:moveTo>
                  <a:cubicBezTo>
                    <a:pt x="411" y="0"/>
                    <a:pt x="37" y="482"/>
                    <a:pt x="19" y="500"/>
                  </a:cubicBezTo>
                  <a:cubicBezTo>
                    <a:pt x="1" y="518"/>
                    <a:pt x="1" y="545"/>
                    <a:pt x="28" y="562"/>
                  </a:cubicBezTo>
                  <a:cubicBezTo>
                    <a:pt x="35" y="569"/>
                    <a:pt x="43" y="572"/>
                    <a:pt x="51" y="572"/>
                  </a:cubicBezTo>
                  <a:cubicBezTo>
                    <a:pt x="65" y="572"/>
                    <a:pt x="79" y="565"/>
                    <a:pt x="90" y="554"/>
                  </a:cubicBezTo>
                  <a:cubicBezTo>
                    <a:pt x="90" y="554"/>
                    <a:pt x="438" y="116"/>
                    <a:pt x="911" y="90"/>
                  </a:cubicBezTo>
                  <a:lnTo>
                    <a:pt x="911" y="90"/>
                  </a:lnTo>
                  <a:cubicBezTo>
                    <a:pt x="955" y="215"/>
                    <a:pt x="1125" y="732"/>
                    <a:pt x="822" y="1071"/>
                  </a:cubicBezTo>
                  <a:cubicBezTo>
                    <a:pt x="804" y="1089"/>
                    <a:pt x="813" y="1116"/>
                    <a:pt x="831" y="1133"/>
                  </a:cubicBezTo>
                  <a:cubicBezTo>
                    <a:pt x="840" y="1142"/>
                    <a:pt x="848" y="1142"/>
                    <a:pt x="857" y="1142"/>
                  </a:cubicBezTo>
                  <a:cubicBezTo>
                    <a:pt x="866" y="1142"/>
                    <a:pt x="884" y="1142"/>
                    <a:pt x="893" y="1133"/>
                  </a:cubicBezTo>
                  <a:cubicBezTo>
                    <a:pt x="1277" y="696"/>
                    <a:pt x="991" y="54"/>
                    <a:pt x="982" y="27"/>
                  </a:cubicBezTo>
                  <a:lnTo>
                    <a:pt x="964" y="0"/>
                  </a:lnTo>
                  <a:close/>
                </a:path>
              </a:pathLst>
            </a:custGeom>
            <a:solidFill>
              <a:srgbClr val="145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8848098" y="3594359"/>
              <a:ext cx="57486" cy="35767"/>
            </a:xfrm>
            <a:custGeom>
              <a:avLst/>
              <a:gdLst/>
              <a:ahLst/>
              <a:cxnLst/>
              <a:rect l="l" t="t" r="r" b="b"/>
              <a:pathLst>
                <a:path w="1080" h="672" extrusionOk="0">
                  <a:moveTo>
                    <a:pt x="937" y="1"/>
                  </a:moveTo>
                  <a:cubicBezTo>
                    <a:pt x="767" y="1"/>
                    <a:pt x="397" y="75"/>
                    <a:pt x="18" y="600"/>
                  </a:cubicBezTo>
                  <a:cubicBezTo>
                    <a:pt x="0" y="627"/>
                    <a:pt x="9" y="654"/>
                    <a:pt x="27" y="663"/>
                  </a:cubicBezTo>
                  <a:cubicBezTo>
                    <a:pt x="36" y="672"/>
                    <a:pt x="45" y="672"/>
                    <a:pt x="54" y="672"/>
                  </a:cubicBezTo>
                  <a:cubicBezTo>
                    <a:pt x="63" y="672"/>
                    <a:pt x="81" y="672"/>
                    <a:pt x="90" y="654"/>
                  </a:cubicBezTo>
                  <a:cubicBezTo>
                    <a:pt x="449" y="160"/>
                    <a:pt x="787" y="92"/>
                    <a:pt x="937" y="92"/>
                  </a:cubicBezTo>
                  <a:cubicBezTo>
                    <a:pt x="985" y="92"/>
                    <a:pt x="1013" y="99"/>
                    <a:pt x="1017" y="101"/>
                  </a:cubicBezTo>
                  <a:cubicBezTo>
                    <a:pt x="1044" y="101"/>
                    <a:pt x="1071" y="92"/>
                    <a:pt x="1071" y="65"/>
                  </a:cubicBezTo>
                  <a:cubicBezTo>
                    <a:pt x="1080" y="38"/>
                    <a:pt x="1062" y="12"/>
                    <a:pt x="1035" y="12"/>
                  </a:cubicBezTo>
                  <a:cubicBezTo>
                    <a:pt x="1031" y="9"/>
                    <a:pt x="996" y="1"/>
                    <a:pt x="937" y="1"/>
                  </a:cubicBezTo>
                  <a:close/>
                </a:path>
              </a:pathLst>
            </a:custGeom>
            <a:solidFill>
              <a:srgbClr val="145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8751231" y="3519687"/>
              <a:ext cx="27572" cy="49659"/>
            </a:xfrm>
            <a:custGeom>
              <a:avLst/>
              <a:gdLst/>
              <a:ahLst/>
              <a:cxnLst/>
              <a:rect l="l" t="t" r="r" b="b"/>
              <a:pathLst>
                <a:path w="518" h="933" extrusionOk="0">
                  <a:moveTo>
                    <a:pt x="50" y="1"/>
                  </a:moveTo>
                  <a:cubicBezTo>
                    <a:pt x="38" y="1"/>
                    <a:pt x="27" y="5"/>
                    <a:pt x="18" y="14"/>
                  </a:cubicBezTo>
                  <a:cubicBezTo>
                    <a:pt x="1" y="32"/>
                    <a:pt x="1" y="59"/>
                    <a:pt x="18" y="77"/>
                  </a:cubicBezTo>
                  <a:cubicBezTo>
                    <a:pt x="18" y="77"/>
                    <a:pt x="420" y="505"/>
                    <a:pt x="313" y="879"/>
                  </a:cubicBezTo>
                  <a:cubicBezTo>
                    <a:pt x="313" y="897"/>
                    <a:pt x="322" y="924"/>
                    <a:pt x="348" y="933"/>
                  </a:cubicBezTo>
                  <a:lnTo>
                    <a:pt x="357" y="933"/>
                  </a:lnTo>
                  <a:cubicBezTo>
                    <a:pt x="384" y="933"/>
                    <a:pt x="402" y="924"/>
                    <a:pt x="402" y="897"/>
                  </a:cubicBezTo>
                  <a:cubicBezTo>
                    <a:pt x="518" y="487"/>
                    <a:pt x="99" y="32"/>
                    <a:pt x="81" y="14"/>
                  </a:cubicBezTo>
                  <a:cubicBezTo>
                    <a:pt x="72" y="5"/>
                    <a:pt x="61" y="1"/>
                    <a:pt x="50" y="1"/>
                  </a:cubicBezTo>
                  <a:close/>
                </a:path>
              </a:pathLst>
            </a:custGeom>
            <a:solidFill>
              <a:srgbClr val="145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8784496" y="3499781"/>
              <a:ext cx="25177" cy="59133"/>
            </a:xfrm>
            <a:custGeom>
              <a:avLst/>
              <a:gdLst/>
              <a:ahLst/>
              <a:cxnLst/>
              <a:rect l="l" t="t" r="r" b="b"/>
              <a:pathLst>
                <a:path w="473" h="1111" extrusionOk="0">
                  <a:moveTo>
                    <a:pt x="43" y="1"/>
                  </a:moveTo>
                  <a:cubicBezTo>
                    <a:pt x="37" y="1"/>
                    <a:pt x="32" y="2"/>
                    <a:pt x="27" y="4"/>
                  </a:cubicBezTo>
                  <a:cubicBezTo>
                    <a:pt x="9" y="22"/>
                    <a:pt x="0" y="49"/>
                    <a:pt x="9" y="67"/>
                  </a:cubicBezTo>
                  <a:cubicBezTo>
                    <a:pt x="18" y="76"/>
                    <a:pt x="375" y="647"/>
                    <a:pt x="196" y="1048"/>
                  </a:cubicBezTo>
                  <a:cubicBezTo>
                    <a:pt x="187" y="1066"/>
                    <a:pt x="196" y="1093"/>
                    <a:pt x="223" y="1102"/>
                  </a:cubicBezTo>
                  <a:cubicBezTo>
                    <a:pt x="223" y="1111"/>
                    <a:pt x="232" y="1111"/>
                    <a:pt x="241" y="1111"/>
                  </a:cubicBezTo>
                  <a:cubicBezTo>
                    <a:pt x="259" y="1111"/>
                    <a:pt x="277" y="1102"/>
                    <a:pt x="277" y="1084"/>
                  </a:cubicBezTo>
                  <a:cubicBezTo>
                    <a:pt x="473" y="647"/>
                    <a:pt x="107" y="49"/>
                    <a:pt x="89" y="22"/>
                  </a:cubicBezTo>
                  <a:cubicBezTo>
                    <a:pt x="76" y="9"/>
                    <a:pt x="58" y="1"/>
                    <a:pt x="43" y="1"/>
                  </a:cubicBezTo>
                  <a:close/>
                </a:path>
              </a:pathLst>
            </a:custGeom>
            <a:solidFill>
              <a:srgbClr val="145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8794449" y="3504731"/>
              <a:ext cx="114971" cy="95965"/>
            </a:xfrm>
            <a:custGeom>
              <a:avLst/>
              <a:gdLst/>
              <a:ahLst/>
              <a:cxnLst/>
              <a:rect l="l" t="t" r="r" b="b"/>
              <a:pathLst>
                <a:path w="2160" h="1803" extrusionOk="0">
                  <a:moveTo>
                    <a:pt x="901" y="1"/>
                  </a:moveTo>
                  <a:lnTo>
                    <a:pt x="866" y="19"/>
                  </a:lnTo>
                  <a:cubicBezTo>
                    <a:pt x="848" y="27"/>
                    <a:pt x="268" y="250"/>
                    <a:pt x="9" y="955"/>
                  </a:cubicBezTo>
                  <a:cubicBezTo>
                    <a:pt x="0" y="982"/>
                    <a:pt x="9" y="1009"/>
                    <a:pt x="36" y="1018"/>
                  </a:cubicBezTo>
                  <a:cubicBezTo>
                    <a:pt x="41" y="1019"/>
                    <a:pt x="46" y="1020"/>
                    <a:pt x="51" y="1020"/>
                  </a:cubicBezTo>
                  <a:cubicBezTo>
                    <a:pt x="72" y="1020"/>
                    <a:pt x="91" y="1005"/>
                    <a:pt x="98" y="991"/>
                  </a:cubicBezTo>
                  <a:cubicBezTo>
                    <a:pt x="304" y="411"/>
                    <a:pt x="741" y="170"/>
                    <a:pt x="866" y="117"/>
                  </a:cubicBezTo>
                  <a:lnTo>
                    <a:pt x="866" y="117"/>
                  </a:lnTo>
                  <a:cubicBezTo>
                    <a:pt x="1231" y="670"/>
                    <a:pt x="821" y="1312"/>
                    <a:pt x="821" y="1321"/>
                  </a:cubicBezTo>
                  <a:lnTo>
                    <a:pt x="892" y="1375"/>
                  </a:lnTo>
                  <a:cubicBezTo>
                    <a:pt x="1240" y="973"/>
                    <a:pt x="1678" y="920"/>
                    <a:pt x="1802" y="911"/>
                  </a:cubicBezTo>
                  <a:lnTo>
                    <a:pt x="1802" y="911"/>
                  </a:lnTo>
                  <a:cubicBezTo>
                    <a:pt x="1829" y="1089"/>
                    <a:pt x="1669" y="1580"/>
                    <a:pt x="1588" y="1767"/>
                  </a:cubicBezTo>
                  <a:lnTo>
                    <a:pt x="1678" y="1803"/>
                  </a:lnTo>
                  <a:cubicBezTo>
                    <a:pt x="1909" y="1321"/>
                    <a:pt x="2124" y="1223"/>
                    <a:pt x="2124" y="1223"/>
                  </a:cubicBezTo>
                  <a:cubicBezTo>
                    <a:pt x="2150" y="1214"/>
                    <a:pt x="2159" y="1187"/>
                    <a:pt x="2150" y="1160"/>
                  </a:cubicBezTo>
                  <a:cubicBezTo>
                    <a:pt x="2144" y="1147"/>
                    <a:pt x="2128" y="1139"/>
                    <a:pt x="2113" y="1139"/>
                  </a:cubicBezTo>
                  <a:cubicBezTo>
                    <a:pt x="2107" y="1139"/>
                    <a:pt x="2102" y="1140"/>
                    <a:pt x="2097" y="1143"/>
                  </a:cubicBezTo>
                  <a:cubicBezTo>
                    <a:pt x="2088" y="1143"/>
                    <a:pt x="1972" y="1196"/>
                    <a:pt x="1811" y="1401"/>
                  </a:cubicBezTo>
                  <a:cubicBezTo>
                    <a:pt x="1874" y="1187"/>
                    <a:pt x="1918" y="955"/>
                    <a:pt x="1883" y="848"/>
                  </a:cubicBezTo>
                  <a:lnTo>
                    <a:pt x="1865" y="821"/>
                  </a:lnTo>
                  <a:lnTo>
                    <a:pt x="1838" y="821"/>
                  </a:lnTo>
                  <a:cubicBezTo>
                    <a:pt x="1836" y="820"/>
                    <a:pt x="1825" y="819"/>
                    <a:pt x="1808" y="819"/>
                  </a:cubicBezTo>
                  <a:cubicBezTo>
                    <a:pt x="1702" y="819"/>
                    <a:pt x="1346" y="859"/>
                    <a:pt x="1008" y="1143"/>
                  </a:cubicBezTo>
                  <a:cubicBezTo>
                    <a:pt x="1107" y="875"/>
                    <a:pt x="1205" y="429"/>
                    <a:pt x="919" y="36"/>
                  </a:cubicBezTo>
                  <a:lnTo>
                    <a:pt x="901" y="1"/>
                  </a:lnTo>
                  <a:close/>
                </a:path>
              </a:pathLst>
            </a:custGeom>
            <a:solidFill>
              <a:srgbClr val="145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8796791" y="3480514"/>
              <a:ext cx="28104" cy="50404"/>
            </a:xfrm>
            <a:custGeom>
              <a:avLst/>
              <a:gdLst/>
              <a:ahLst/>
              <a:cxnLst/>
              <a:rect l="l" t="t" r="r" b="b"/>
              <a:pathLst>
                <a:path w="528" h="947" extrusionOk="0">
                  <a:moveTo>
                    <a:pt x="411" y="1"/>
                  </a:moveTo>
                  <a:cubicBezTo>
                    <a:pt x="385" y="10"/>
                    <a:pt x="367" y="36"/>
                    <a:pt x="376" y="54"/>
                  </a:cubicBezTo>
                  <a:cubicBezTo>
                    <a:pt x="376" y="63"/>
                    <a:pt x="420" y="331"/>
                    <a:pt x="10" y="875"/>
                  </a:cubicBezTo>
                  <a:cubicBezTo>
                    <a:pt x="1" y="902"/>
                    <a:pt x="1" y="928"/>
                    <a:pt x="19" y="937"/>
                  </a:cubicBezTo>
                  <a:cubicBezTo>
                    <a:pt x="28" y="946"/>
                    <a:pt x="37" y="946"/>
                    <a:pt x="46" y="946"/>
                  </a:cubicBezTo>
                  <a:cubicBezTo>
                    <a:pt x="63" y="946"/>
                    <a:pt x="81" y="946"/>
                    <a:pt x="90" y="928"/>
                  </a:cubicBezTo>
                  <a:cubicBezTo>
                    <a:pt x="527" y="340"/>
                    <a:pt x="465" y="54"/>
                    <a:pt x="465" y="36"/>
                  </a:cubicBezTo>
                  <a:cubicBezTo>
                    <a:pt x="456" y="10"/>
                    <a:pt x="429" y="1"/>
                    <a:pt x="411" y="1"/>
                  </a:cubicBezTo>
                  <a:close/>
                </a:path>
              </a:pathLst>
            </a:custGeom>
            <a:solidFill>
              <a:srgbClr val="145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8831971" y="3479875"/>
              <a:ext cx="19002" cy="33479"/>
            </a:xfrm>
            <a:custGeom>
              <a:avLst/>
              <a:gdLst/>
              <a:ahLst/>
              <a:cxnLst/>
              <a:rect l="l" t="t" r="r" b="b"/>
              <a:pathLst>
                <a:path w="357" h="629" extrusionOk="0">
                  <a:moveTo>
                    <a:pt x="189" y="0"/>
                  </a:moveTo>
                  <a:cubicBezTo>
                    <a:pt x="179" y="0"/>
                    <a:pt x="169" y="5"/>
                    <a:pt x="161" y="13"/>
                  </a:cubicBezTo>
                  <a:cubicBezTo>
                    <a:pt x="143" y="31"/>
                    <a:pt x="134" y="57"/>
                    <a:pt x="152" y="75"/>
                  </a:cubicBezTo>
                  <a:cubicBezTo>
                    <a:pt x="152" y="75"/>
                    <a:pt x="250" y="209"/>
                    <a:pt x="9" y="557"/>
                  </a:cubicBezTo>
                  <a:cubicBezTo>
                    <a:pt x="0" y="584"/>
                    <a:pt x="9" y="610"/>
                    <a:pt x="27" y="619"/>
                  </a:cubicBezTo>
                  <a:cubicBezTo>
                    <a:pt x="36" y="628"/>
                    <a:pt x="45" y="628"/>
                    <a:pt x="54" y="628"/>
                  </a:cubicBezTo>
                  <a:cubicBezTo>
                    <a:pt x="63" y="628"/>
                    <a:pt x="80" y="619"/>
                    <a:pt x="89" y="610"/>
                  </a:cubicBezTo>
                  <a:cubicBezTo>
                    <a:pt x="357" y="209"/>
                    <a:pt x="232" y="39"/>
                    <a:pt x="223" y="22"/>
                  </a:cubicBezTo>
                  <a:cubicBezTo>
                    <a:pt x="213" y="7"/>
                    <a:pt x="201" y="0"/>
                    <a:pt x="189" y="0"/>
                  </a:cubicBezTo>
                  <a:close/>
                </a:path>
              </a:pathLst>
            </a:custGeom>
            <a:solidFill>
              <a:srgbClr val="145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8860925" y="3528948"/>
              <a:ext cx="35183" cy="29966"/>
            </a:xfrm>
            <a:custGeom>
              <a:avLst/>
              <a:gdLst/>
              <a:ahLst/>
              <a:cxnLst/>
              <a:rect l="l" t="t" r="r" b="b"/>
              <a:pathLst>
                <a:path w="661" h="563" extrusionOk="0">
                  <a:moveTo>
                    <a:pt x="607" y="1"/>
                  </a:moveTo>
                  <a:cubicBezTo>
                    <a:pt x="598" y="1"/>
                    <a:pt x="313" y="36"/>
                    <a:pt x="18" y="491"/>
                  </a:cubicBezTo>
                  <a:cubicBezTo>
                    <a:pt x="0" y="509"/>
                    <a:pt x="9" y="545"/>
                    <a:pt x="27" y="554"/>
                  </a:cubicBezTo>
                  <a:cubicBezTo>
                    <a:pt x="36" y="563"/>
                    <a:pt x="45" y="563"/>
                    <a:pt x="54" y="563"/>
                  </a:cubicBezTo>
                  <a:cubicBezTo>
                    <a:pt x="72" y="563"/>
                    <a:pt x="81" y="554"/>
                    <a:pt x="90" y="545"/>
                  </a:cubicBezTo>
                  <a:cubicBezTo>
                    <a:pt x="357" y="134"/>
                    <a:pt x="616" y="90"/>
                    <a:pt x="616" y="90"/>
                  </a:cubicBezTo>
                  <a:cubicBezTo>
                    <a:pt x="643" y="90"/>
                    <a:pt x="660" y="63"/>
                    <a:pt x="652" y="45"/>
                  </a:cubicBezTo>
                  <a:cubicBezTo>
                    <a:pt x="652" y="18"/>
                    <a:pt x="634" y="1"/>
                    <a:pt x="607" y="1"/>
                  </a:cubicBezTo>
                  <a:close/>
                </a:path>
              </a:pathLst>
            </a:custGeom>
            <a:solidFill>
              <a:srgbClr val="145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8847140" y="3505210"/>
              <a:ext cx="32362" cy="36140"/>
            </a:xfrm>
            <a:custGeom>
              <a:avLst/>
              <a:gdLst/>
              <a:ahLst/>
              <a:cxnLst/>
              <a:rect l="l" t="t" r="r" b="b"/>
              <a:pathLst>
                <a:path w="608" h="679" extrusionOk="0">
                  <a:moveTo>
                    <a:pt x="375" y="1"/>
                  </a:moveTo>
                  <a:lnTo>
                    <a:pt x="18" y="313"/>
                  </a:lnTo>
                  <a:cubicBezTo>
                    <a:pt x="1" y="331"/>
                    <a:pt x="1" y="357"/>
                    <a:pt x="18" y="375"/>
                  </a:cubicBezTo>
                  <a:cubicBezTo>
                    <a:pt x="27" y="384"/>
                    <a:pt x="39" y="389"/>
                    <a:pt x="50" y="389"/>
                  </a:cubicBezTo>
                  <a:cubicBezTo>
                    <a:pt x="61" y="389"/>
                    <a:pt x="72" y="384"/>
                    <a:pt x="81" y="375"/>
                  </a:cubicBezTo>
                  <a:lnTo>
                    <a:pt x="375" y="117"/>
                  </a:lnTo>
                  <a:cubicBezTo>
                    <a:pt x="420" y="170"/>
                    <a:pt x="509" y="322"/>
                    <a:pt x="518" y="634"/>
                  </a:cubicBezTo>
                  <a:cubicBezTo>
                    <a:pt x="518" y="661"/>
                    <a:pt x="536" y="679"/>
                    <a:pt x="563" y="679"/>
                  </a:cubicBezTo>
                  <a:cubicBezTo>
                    <a:pt x="589" y="679"/>
                    <a:pt x="607" y="661"/>
                    <a:pt x="607" y="634"/>
                  </a:cubicBezTo>
                  <a:cubicBezTo>
                    <a:pt x="598" y="170"/>
                    <a:pt x="411" y="27"/>
                    <a:pt x="402" y="18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145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8857093" y="3495044"/>
              <a:ext cx="8623" cy="19267"/>
            </a:xfrm>
            <a:custGeom>
              <a:avLst/>
              <a:gdLst/>
              <a:ahLst/>
              <a:cxnLst/>
              <a:rect l="l" t="t" r="r" b="b"/>
              <a:pathLst>
                <a:path w="162" h="362" extrusionOk="0">
                  <a:moveTo>
                    <a:pt x="111" y="1"/>
                  </a:moveTo>
                  <a:cubicBezTo>
                    <a:pt x="96" y="1"/>
                    <a:pt x="79" y="11"/>
                    <a:pt x="72" y="31"/>
                  </a:cubicBezTo>
                  <a:cubicBezTo>
                    <a:pt x="63" y="40"/>
                    <a:pt x="1" y="174"/>
                    <a:pt x="28" y="325"/>
                  </a:cubicBezTo>
                  <a:cubicBezTo>
                    <a:pt x="28" y="343"/>
                    <a:pt x="46" y="361"/>
                    <a:pt x="72" y="361"/>
                  </a:cubicBezTo>
                  <a:cubicBezTo>
                    <a:pt x="99" y="361"/>
                    <a:pt x="117" y="334"/>
                    <a:pt x="117" y="308"/>
                  </a:cubicBezTo>
                  <a:cubicBezTo>
                    <a:pt x="99" y="183"/>
                    <a:pt x="153" y="67"/>
                    <a:pt x="153" y="67"/>
                  </a:cubicBezTo>
                  <a:cubicBezTo>
                    <a:pt x="162" y="49"/>
                    <a:pt x="153" y="22"/>
                    <a:pt x="126" y="4"/>
                  </a:cubicBezTo>
                  <a:cubicBezTo>
                    <a:pt x="121" y="2"/>
                    <a:pt x="116" y="1"/>
                    <a:pt x="111" y="1"/>
                  </a:cubicBezTo>
                  <a:close/>
                </a:path>
              </a:pathLst>
            </a:custGeom>
            <a:solidFill>
              <a:srgbClr val="145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8701840" y="3604951"/>
              <a:ext cx="224673" cy="67436"/>
            </a:xfrm>
            <a:custGeom>
              <a:avLst/>
              <a:gdLst/>
              <a:ahLst/>
              <a:cxnLst/>
              <a:rect l="l" t="t" r="r" b="b"/>
              <a:pathLst>
                <a:path w="4221" h="1267" extrusionOk="0">
                  <a:moveTo>
                    <a:pt x="1" y="0"/>
                  </a:moveTo>
                  <a:cubicBezTo>
                    <a:pt x="1" y="696"/>
                    <a:pt x="572" y="1267"/>
                    <a:pt x="1268" y="1267"/>
                  </a:cubicBezTo>
                  <a:lnTo>
                    <a:pt x="2954" y="1267"/>
                  </a:lnTo>
                  <a:cubicBezTo>
                    <a:pt x="3658" y="1267"/>
                    <a:pt x="4220" y="696"/>
                    <a:pt x="4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7445022" y="3668553"/>
              <a:ext cx="1523371" cy="37577"/>
            </a:xfrm>
            <a:custGeom>
              <a:avLst/>
              <a:gdLst/>
              <a:ahLst/>
              <a:cxnLst/>
              <a:rect l="l" t="t" r="r" b="b"/>
              <a:pathLst>
                <a:path w="28620" h="706" extrusionOk="0">
                  <a:moveTo>
                    <a:pt x="1" y="0"/>
                  </a:moveTo>
                  <a:lnTo>
                    <a:pt x="1" y="705"/>
                  </a:lnTo>
                  <a:lnTo>
                    <a:pt x="28619" y="705"/>
                  </a:lnTo>
                  <a:lnTo>
                    <a:pt x="286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7916529" y="3462950"/>
              <a:ext cx="127799" cy="69725"/>
            </a:xfrm>
            <a:custGeom>
              <a:avLst/>
              <a:gdLst/>
              <a:ahLst/>
              <a:cxnLst/>
              <a:rect l="l" t="t" r="r" b="b"/>
              <a:pathLst>
                <a:path w="2401" h="1310" extrusionOk="0">
                  <a:moveTo>
                    <a:pt x="0" y="1"/>
                  </a:moveTo>
                  <a:cubicBezTo>
                    <a:pt x="9" y="170"/>
                    <a:pt x="27" y="313"/>
                    <a:pt x="63" y="447"/>
                  </a:cubicBezTo>
                  <a:cubicBezTo>
                    <a:pt x="209" y="1006"/>
                    <a:pt x="706" y="1310"/>
                    <a:pt x="1204" y="1310"/>
                  </a:cubicBezTo>
                  <a:cubicBezTo>
                    <a:pt x="1586" y="1310"/>
                    <a:pt x="1970" y="1130"/>
                    <a:pt x="2195" y="750"/>
                  </a:cubicBezTo>
                  <a:cubicBezTo>
                    <a:pt x="2329" y="527"/>
                    <a:pt x="2391" y="259"/>
                    <a:pt x="2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7909397" y="3370395"/>
              <a:ext cx="156276" cy="165264"/>
            </a:xfrm>
            <a:custGeom>
              <a:avLst/>
              <a:gdLst/>
              <a:ahLst/>
              <a:cxnLst/>
              <a:rect l="l" t="t" r="r" b="b"/>
              <a:pathLst>
                <a:path w="2936" h="3105" extrusionOk="0">
                  <a:moveTo>
                    <a:pt x="491" y="116"/>
                  </a:moveTo>
                  <a:lnTo>
                    <a:pt x="2150" y="125"/>
                  </a:lnTo>
                  <a:cubicBezTo>
                    <a:pt x="2249" y="348"/>
                    <a:pt x="2766" y="1641"/>
                    <a:pt x="2284" y="2462"/>
                  </a:cubicBezTo>
                  <a:cubicBezTo>
                    <a:pt x="2081" y="2799"/>
                    <a:pt x="1733" y="2991"/>
                    <a:pt x="1344" y="2991"/>
                  </a:cubicBezTo>
                  <a:cubicBezTo>
                    <a:pt x="1289" y="2991"/>
                    <a:pt x="1234" y="2987"/>
                    <a:pt x="1178" y="2980"/>
                  </a:cubicBezTo>
                  <a:cubicBezTo>
                    <a:pt x="723" y="2917"/>
                    <a:pt x="366" y="2605"/>
                    <a:pt x="250" y="2168"/>
                  </a:cubicBezTo>
                  <a:cubicBezTo>
                    <a:pt x="116" y="1659"/>
                    <a:pt x="197" y="972"/>
                    <a:pt x="491" y="116"/>
                  </a:cubicBezTo>
                  <a:close/>
                  <a:moveTo>
                    <a:pt x="411" y="0"/>
                  </a:moveTo>
                  <a:lnTo>
                    <a:pt x="393" y="45"/>
                  </a:lnTo>
                  <a:cubicBezTo>
                    <a:pt x="90" y="937"/>
                    <a:pt x="1" y="1659"/>
                    <a:pt x="143" y="2204"/>
                  </a:cubicBezTo>
                  <a:cubicBezTo>
                    <a:pt x="277" y="2676"/>
                    <a:pt x="661" y="3024"/>
                    <a:pt x="1169" y="3096"/>
                  </a:cubicBezTo>
                  <a:cubicBezTo>
                    <a:pt x="1223" y="3105"/>
                    <a:pt x="1285" y="3105"/>
                    <a:pt x="1348" y="3105"/>
                  </a:cubicBezTo>
                  <a:cubicBezTo>
                    <a:pt x="1776" y="3105"/>
                    <a:pt x="2159" y="2890"/>
                    <a:pt x="2374" y="2516"/>
                  </a:cubicBezTo>
                  <a:cubicBezTo>
                    <a:pt x="2936" y="1579"/>
                    <a:pt x="2266" y="116"/>
                    <a:pt x="2240" y="54"/>
                  </a:cubicBezTo>
                  <a:lnTo>
                    <a:pt x="2222" y="18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7978694" y="3533205"/>
              <a:ext cx="6228" cy="137321"/>
            </a:xfrm>
            <a:custGeom>
              <a:avLst/>
              <a:gdLst/>
              <a:ahLst/>
              <a:cxnLst/>
              <a:rect l="l" t="t" r="r" b="b"/>
              <a:pathLst>
                <a:path w="117" h="2580" extrusionOk="0">
                  <a:moveTo>
                    <a:pt x="1" y="1"/>
                  </a:moveTo>
                  <a:lnTo>
                    <a:pt x="1" y="2579"/>
                  </a:lnTo>
                  <a:lnTo>
                    <a:pt x="117" y="257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7943087" y="3667595"/>
              <a:ext cx="78883" cy="5748"/>
            </a:xfrm>
            <a:custGeom>
              <a:avLst/>
              <a:gdLst/>
              <a:ahLst/>
              <a:cxnLst/>
              <a:rect l="l" t="t" r="r" b="b"/>
              <a:pathLst>
                <a:path w="1482" h="108" extrusionOk="0">
                  <a:moveTo>
                    <a:pt x="1" y="1"/>
                  </a:moveTo>
                  <a:lnTo>
                    <a:pt x="1" y="108"/>
                  </a:lnTo>
                  <a:lnTo>
                    <a:pt x="1482" y="10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48"/>
          <p:cNvGrpSpPr/>
          <p:nvPr/>
        </p:nvGrpSpPr>
        <p:grpSpPr>
          <a:xfrm>
            <a:off x="713088" y="783175"/>
            <a:ext cx="3902438" cy="3672877"/>
            <a:chOff x="159238" y="824475"/>
            <a:chExt cx="3902438" cy="3672877"/>
          </a:xfrm>
        </p:grpSpPr>
        <p:sp>
          <p:nvSpPr>
            <p:cNvPr id="818" name="Google Shape;818;p48"/>
            <p:cNvSpPr/>
            <p:nvPr/>
          </p:nvSpPr>
          <p:spPr>
            <a:xfrm>
              <a:off x="3064125" y="1257779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2039882" y="4141852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920800" y="4217300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774925" y="1116063"/>
              <a:ext cx="103500" cy="103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3822588" y="2148150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3857075" y="3815125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228238" y="2081550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1776725" y="824475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159238" y="3281613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7" name="Google Shape;827;p48"/>
          <p:cNvSpPr txBox="1"/>
          <p:nvPr/>
        </p:nvSpPr>
        <p:spPr>
          <a:xfrm>
            <a:off x="4536725" y="615775"/>
            <a:ext cx="47331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rPr>
              <a:t>Behavior Expectations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9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Attire/Appearance Policy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33" name="Google Shape;833;p49"/>
          <p:cNvSpPr/>
          <p:nvPr/>
        </p:nvSpPr>
        <p:spPr>
          <a:xfrm>
            <a:off x="7542000" y="2112350"/>
            <a:ext cx="1308300" cy="1304700"/>
          </a:xfrm>
          <a:prstGeom prst="ellipse">
            <a:avLst/>
          </a:prstGeom>
          <a:solidFill>
            <a:srgbClr val="FFFFFF">
              <a:alpha val="48210"/>
            </a:srgbClr>
          </a:solidFill>
          <a:ln w="9525" cap="flat" cmpd="sng">
            <a:solidFill>
              <a:srgbClr val="B87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49"/>
          <p:cNvSpPr txBox="1">
            <a:spLocks noGrp="1"/>
          </p:cNvSpPr>
          <p:nvPr>
            <p:ph type="subTitle" idx="1"/>
          </p:nvPr>
        </p:nvSpPr>
        <p:spPr>
          <a:xfrm>
            <a:off x="4829500" y="1290300"/>
            <a:ext cx="2885700" cy="19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No Large Earrings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No Finger/Wrist Jewelry (Necklaces must be under clothing)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No Gum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Closed Toe, Non-Slip, Flat Shoes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No Leggings, Long Pants MUST Be Worn</a:t>
            </a:r>
            <a:endParaRPr b="1"/>
          </a:p>
        </p:txBody>
      </p:sp>
      <p:sp>
        <p:nvSpPr>
          <p:cNvPr id="835" name="Google Shape;835;p49"/>
          <p:cNvSpPr txBox="1">
            <a:spLocks noGrp="1"/>
          </p:cNvSpPr>
          <p:nvPr>
            <p:ph type="subTitle" idx="2"/>
          </p:nvPr>
        </p:nvSpPr>
        <p:spPr>
          <a:xfrm>
            <a:off x="1564225" y="1290276"/>
            <a:ext cx="2750400" cy="19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Personal Cleanliness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Long Hair Tied Back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Cover Cuts/Scrapes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Report Illness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No Strong Fragrances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No Long, Polished or Artificial Nails</a:t>
            </a:r>
            <a:endParaRPr sz="18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36" name="Google Shape;836;p49"/>
          <p:cNvGrpSpPr/>
          <p:nvPr/>
        </p:nvGrpSpPr>
        <p:grpSpPr>
          <a:xfrm>
            <a:off x="7928774" y="2302393"/>
            <a:ext cx="534762" cy="924616"/>
            <a:chOff x="3007524" y="2109093"/>
            <a:chExt cx="272935" cy="471936"/>
          </a:xfrm>
        </p:grpSpPr>
        <p:sp>
          <p:nvSpPr>
            <p:cNvPr id="837" name="Google Shape;837;p49"/>
            <p:cNvSpPr/>
            <p:nvPr/>
          </p:nvSpPr>
          <p:spPr>
            <a:xfrm>
              <a:off x="3086025" y="2426449"/>
              <a:ext cx="194435" cy="154579"/>
            </a:xfrm>
            <a:custGeom>
              <a:avLst/>
              <a:gdLst/>
              <a:ahLst/>
              <a:cxnLst/>
              <a:rect l="l" t="t" r="r" b="b"/>
              <a:pathLst>
                <a:path w="4176" h="3320" extrusionOk="0">
                  <a:moveTo>
                    <a:pt x="750" y="1053"/>
                  </a:moveTo>
                  <a:cubicBezTo>
                    <a:pt x="910" y="1053"/>
                    <a:pt x="1035" y="1187"/>
                    <a:pt x="1044" y="1348"/>
                  </a:cubicBezTo>
                  <a:cubicBezTo>
                    <a:pt x="1053" y="1508"/>
                    <a:pt x="901" y="1642"/>
                    <a:pt x="750" y="1642"/>
                  </a:cubicBezTo>
                  <a:cubicBezTo>
                    <a:pt x="580" y="1642"/>
                    <a:pt x="455" y="1508"/>
                    <a:pt x="455" y="1348"/>
                  </a:cubicBezTo>
                  <a:cubicBezTo>
                    <a:pt x="446" y="1187"/>
                    <a:pt x="589" y="1053"/>
                    <a:pt x="750" y="1053"/>
                  </a:cubicBezTo>
                  <a:close/>
                  <a:moveTo>
                    <a:pt x="1749" y="1053"/>
                  </a:moveTo>
                  <a:cubicBezTo>
                    <a:pt x="1918" y="1053"/>
                    <a:pt x="2043" y="1187"/>
                    <a:pt x="2052" y="1348"/>
                  </a:cubicBezTo>
                  <a:cubicBezTo>
                    <a:pt x="2052" y="1508"/>
                    <a:pt x="1909" y="1642"/>
                    <a:pt x="1749" y="1642"/>
                  </a:cubicBezTo>
                  <a:cubicBezTo>
                    <a:pt x="1588" y="1642"/>
                    <a:pt x="1463" y="1508"/>
                    <a:pt x="1454" y="1348"/>
                  </a:cubicBezTo>
                  <a:cubicBezTo>
                    <a:pt x="1446" y="1187"/>
                    <a:pt x="1597" y="1053"/>
                    <a:pt x="1749" y="1053"/>
                  </a:cubicBezTo>
                  <a:close/>
                  <a:moveTo>
                    <a:pt x="750" y="2159"/>
                  </a:moveTo>
                  <a:cubicBezTo>
                    <a:pt x="910" y="2159"/>
                    <a:pt x="1035" y="2293"/>
                    <a:pt x="1044" y="2454"/>
                  </a:cubicBezTo>
                  <a:cubicBezTo>
                    <a:pt x="1053" y="2614"/>
                    <a:pt x="901" y="2748"/>
                    <a:pt x="750" y="2748"/>
                  </a:cubicBezTo>
                  <a:cubicBezTo>
                    <a:pt x="580" y="2748"/>
                    <a:pt x="455" y="2614"/>
                    <a:pt x="455" y="2454"/>
                  </a:cubicBezTo>
                  <a:cubicBezTo>
                    <a:pt x="446" y="2293"/>
                    <a:pt x="589" y="2159"/>
                    <a:pt x="750" y="2159"/>
                  </a:cubicBezTo>
                  <a:close/>
                  <a:moveTo>
                    <a:pt x="1749" y="2159"/>
                  </a:moveTo>
                  <a:cubicBezTo>
                    <a:pt x="1918" y="2159"/>
                    <a:pt x="2043" y="2293"/>
                    <a:pt x="2052" y="2454"/>
                  </a:cubicBezTo>
                  <a:cubicBezTo>
                    <a:pt x="2052" y="2614"/>
                    <a:pt x="1909" y="2748"/>
                    <a:pt x="1749" y="2748"/>
                  </a:cubicBezTo>
                  <a:cubicBezTo>
                    <a:pt x="1588" y="2748"/>
                    <a:pt x="1463" y="2614"/>
                    <a:pt x="1454" y="2454"/>
                  </a:cubicBezTo>
                  <a:cubicBezTo>
                    <a:pt x="1446" y="2293"/>
                    <a:pt x="1597" y="2159"/>
                    <a:pt x="1749" y="2159"/>
                  </a:cubicBezTo>
                  <a:close/>
                  <a:moveTo>
                    <a:pt x="2784" y="0"/>
                  </a:moveTo>
                  <a:cubicBezTo>
                    <a:pt x="2409" y="429"/>
                    <a:pt x="1856" y="696"/>
                    <a:pt x="1240" y="696"/>
                  </a:cubicBezTo>
                  <a:cubicBezTo>
                    <a:pt x="776" y="696"/>
                    <a:pt x="348" y="536"/>
                    <a:pt x="0" y="277"/>
                  </a:cubicBezTo>
                  <a:lnTo>
                    <a:pt x="0" y="3319"/>
                  </a:lnTo>
                  <a:lnTo>
                    <a:pt x="4175" y="3319"/>
                  </a:lnTo>
                  <a:lnTo>
                    <a:pt x="4175" y="2481"/>
                  </a:lnTo>
                  <a:cubicBezTo>
                    <a:pt x="4175" y="1437"/>
                    <a:pt x="3622" y="518"/>
                    <a:pt x="2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79125" tIns="179125" rIns="179125" bIns="1791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3007524" y="2435994"/>
              <a:ext cx="50704" cy="145034"/>
            </a:xfrm>
            <a:custGeom>
              <a:avLst/>
              <a:gdLst/>
              <a:ahLst/>
              <a:cxnLst/>
              <a:rect l="l" t="t" r="r" b="b"/>
              <a:pathLst>
                <a:path w="1089" h="3115" extrusionOk="0">
                  <a:moveTo>
                    <a:pt x="1089" y="1"/>
                  </a:moveTo>
                  <a:cubicBezTo>
                    <a:pt x="428" y="536"/>
                    <a:pt x="0" y="1357"/>
                    <a:pt x="0" y="2276"/>
                  </a:cubicBezTo>
                  <a:lnTo>
                    <a:pt x="0" y="3114"/>
                  </a:lnTo>
                  <a:lnTo>
                    <a:pt x="1089" y="3114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79125" tIns="179125" rIns="179125" bIns="1791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3060696" y="2109093"/>
              <a:ext cx="167011" cy="174088"/>
            </a:xfrm>
            <a:custGeom>
              <a:avLst/>
              <a:gdLst/>
              <a:ahLst/>
              <a:cxnLst/>
              <a:rect l="l" t="t" r="r" b="b"/>
              <a:pathLst>
                <a:path w="3587" h="3739" extrusionOk="0">
                  <a:moveTo>
                    <a:pt x="1793" y="1"/>
                  </a:moveTo>
                  <a:cubicBezTo>
                    <a:pt x="1267" y="1"/>
                    <a:pt x="830" y="402"/>
                    <a:pt x="767" y="911"/>
                  </a:cubicBezTo>
                  <a:cubicBezTo>
                    <a:pt x="321" y="1036"/>
                    <a:pt x="0" y="1437"/>
                    <a:pt x="0" y="1910"/>
                  </a:cubicBezTo>
                  <a:cubicBezTo>
                    <a:pt x="0" y="2320"/>
                    <a:pt x="241" y="2686"/>
                    <a:pt x="598" y="2847"/>
                  </a:cubicBezTo>
                  <a:lnTo>
                    <a:pt x="678" y="3739"/>
                  </a:lnTo>
                  <a:cubicBezTo>
                    <a:pt x="999" y="3525"/>
                    <a:pt x="1383" y="3409"/>
                    <a:pt x="1793" y="3409"/>
                  </a:cubicBezTo>
                  <a:cubicBezTo>
                    <a:pt x="2204" y="3409"/>
                    <a:pt x="2587" y="3525"/>
                    <a:pt x="2908" y="3739"/>
                  </a:cubicBezTo>
                  <a:lnTo>
                    <a:pt x="2980" y="2856"/>
                  </a:lnTo>
                  <a:cubicBezTo>
                    <a:pt x="3346" y="2695"/>
                    <a:pt x="3586" y="2320"/>
                    <a:pt x="3586" y="1910"/>
                  </a:cubicBezTo>
                  <a:cubicBezTo>
                    <a:pt x="3586" y="1437"/>
                    <a:pt x="3265" y="1036"/>
                    <a:pt x="2819" y="911"/>
                  </a:cubicBezTo>
                  <a:cubicBezTo>
                    <a:pt x="2766" y="402"/>
                    <a:pt x="2320" y="1"/>
                    <a:pt x="17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79125" tIns="179125" rIns="179125" bIns="1791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3068565" y="2294450"/>
              <a:ext cx="151227" cy="137771"/>
            </a:xfrm>
            <a:custGeom>
              <a:avLst/>
              <a:gdLst/>
              <a:ahLst/>
              <a:cxnLst/>
              <a:rect l="l" t="t" r="r" b="b"/>
              <a:pathLst>
                <a:path w="3248" h="2959" extrusionOk="0">
                  <a:moveTo>
                    <a:pt x="1621" y="1"/>
                  </a:moveTo>
                  <a:cubicBezTo>
                    <a:pt x="1243" y="1"/>
                    <a:pt x="866" y="146"/>
                    <a:pt x="581" y="436"/>
                  </a:cubicBezTo>
                  <a:cubicBezTo>
                    <a:pt x="1" y="1007"/>
                    <a:pt x="1" y="1943"/>
                    <a:pt x="581" y="2523"/>
                  </a:cubicBezTo>
                  <a:cubicBezTo>
                    <a:pt x="866" y="2813"/>
                    <a:pt x="1243" y="2958"/>
                    <a:pt x="1621" y="2958"/>
                  </a:cubicBezTo>
                  <a:cubicBezTo>
                    <a:pt x="1999" y="2958"/>
                    <a:pt x="2378" y="2813"/>
                    <a:pt x="2668" y="2523"/>
                  </a:cubicBezTo>
                  <a:cubicBezTo>
                    <a:pt x="3248" y="1943"/>
                    <a:pt x="3248" y="1007"/>
                    <a:pt x="2668" y="436"/>
                  </a:cubicBezTo>
                  <a:cubicBezTo>
                    <a:pt x="2378" y="146"/>
                    <a:pt x="1999" y="1"/>
                    <a:pt x="1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79125" tIns="179125" rIns="179125" bIns="1791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50"/>
          <p:cNvSpPr txBox="1">
            <a:spLocks noGrp="1"/>
          </p:cNvSpPr>
          <p:nvPr>
            <p:ph type="title" idx="2"/>
          </p:nvPr>
        </p:nvSpPr>
        <p:spPr>
          <a:xfrm>
            <a:off x="88450" y="72425"/>
            <a:ext cx="4201800" cy="9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Clean Up &amp; Evaluate</a:t>
            </a:r>
            <a:endParaRPr sz="3500">
              <a:solidFill>
                <a:schemeClr val="accent3"/>
              </a:solidFill>
            </a:endParaRPr>
          </a:p>
        </p:txBody>
      </p:sp>
      <p:sp>
        <p:nvSpPr>
          <p:cNvPr id="846" name="Google Shape;846;p50"/>
          <p:cNvSpPr/>
          <p:nvPr/>
        </p:nvSpPr>
        <p:spPr>
          <a:xfrm>
            <a:off x="4423076" y="1397312"/>
            <a:ext cx="3769606" cy="2348886"/>
          </a:xfrm>
          <a:custGeom>
            <a:avLst/>
            <a:gdLst/>
            <a:ahLst/>
            <a:cxnLst/>
            <a:rect l="l" t="t" r="r" b="b"/>
            <a:pathLst>
              <a:path w="28968" h="18051" extrusionOk="0">
                <a:moveTo>
                  <a:pt x="18501" y="1"/>
                </a:moveTo>
                <a:cubicBezTo>
                  <a:pt x="17283" y="1"/>
                  <a:pt x="16058" y="119"/>
                  <a:pt x="14952" y="575"/>
                </a:cubicBezTo>
                <a:cubicBezTo>
                  <a:pt x="13561" y="1145"/>
                  <a:pt x="12445" y="2216"/>
                  <a:pt x="11625" y="3420"/>
                </a:cubicBezTo>
                <a:cubicBezTo>
                  <a:pt x="10804" y="4625"/>
                  <a:pt x="10251" y="5972"/>
                  <a:pt x="9724" y="7310"/>
                </a:cubicBezTo>
                <a:cubicBezTo>
                  <a:pt x="9591" y="7649"/>
                  <a:pt x="9448" y="8015"/>
                  <a:pt x="9127" y="8220"/>
                </a:cubicBezTo>
                <a:cubicBezTo>
                  <a:pt x="8871" y="8387"/>
                  <a:pt x="8545" y="8426"/>
                  <a:pt x="8230" y="8426"/>
                </a:cubicBezTo>
                <a:cubicBezTo>
                  <a:pt x="8192" y="8426"/>
                  <a:pt x="8155" y="8426"/>
                  <a:pt x="8119" y="8425"/>
                </a:cubicBezTo>
                <a:cubicBezTo>
                  <a:pt x="7124" y="8404"/>
                  <a:pt x="6085" y="8219"/>
                  <a:pt x="5099" y="8219"/>
                </a:cubicBezTo>
                <a:cubicBezTo>
                  <a:pt x="4369" y="8219"/>
                  <a:pt x="3667" y="8321"/>
                  <a:pt x="3034" y="8666"/>
                </a:cubicBezTo>
                <a:cubicBezTo>
                  <a:pt x="1651" y="9415"/>
                  <a:pt x="1151" y="11039"/>
                  <a:pt x="794" y="12511"/>
                </a:cubicBezTo>
                <a:cubicBezTo>
                  <a:pt x="366" y="14259"/>
                  <a:pt x="1" y="16213"/>
                  <a:pt x="679" y="17828"/>
                </a:cubicBezTo>
                <a:lnTo>
                  <a:pt x="26416" y="18051"/>
                </a:lnTo>
                <a:cubicBezTo>
                  <a:pt x="27558" y="17052"/>
                  <a:pt x="28468" y="15749"/>
                  <a:pt x="28717" y="14286"/>
                </a:cubicBezTo>
                <a:cubicBezTo>
                  <a:pt x="28967" y="12805"/>
                  <a:pt x="28432" y="11155"/>
                  <a:pt x="27156" y="10245"/>
                </a:cubicBezTo>
                <a:cubicBezTo>
                  <a:pt x="26300" y="9638"/>
                  <a:pt x="25220" y="9397"/>
                  <a:pt x="24159" y="9237"/>
                </a:cubicBezTo>
                <a:cubicBezTo>
                  <a:pt x="23802" y="9183"/>
                  <a:pt x="23436" y="9139"/>
                  <a:pt x="23160" y="8933"/>
                </a:cubicBezTo>
                <a:cubicBezTo>
                  <a:pt x="22606" y="8532"/>
                  <a:pt x="22633" y="7765"/>
                  <a:pt x="22660" y="7105"/>
                </a:cubicBezTo>
                <a:cubicBezTo>
                  <a:pt x="22740" y="5401"/>
                  <a:pt x="22508" y="3688"/>
                  <a:pt x="21973" y="2055"/>
                </a:cubicBezTo>
                <a:cubicBezTo>
                  <a:pt x="21768" y="1404"/>
                  <a:pt x="21465" y="726"/>
                  <a:pt x="20867" y="360"/>
                </a:cubicBezTo>
                <a:cubicBezTo>
                  <a:pt x="20376" y="75"/>
                  <a:pt x="19778" y="30"/>
                  <a:pt x="19208" y="12"/>
                </a:cubicBezTo>
                <a:cubicBezTo>
                  <a:pt x="18973" y="5"/>
                  <a:pt x="18737" y="1"/>
                  <a:pt x="18501" y="1"/>
                </a:cubicBezTo>
                <a:close/>
              </a:path>
            </a:pathLst>
          </a:custGeom>
          <a:solidFill>
            <a:srgbClr val="FFFFFF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7" name="Google Shape;847;p50"/>
          <p:cNvGrpSpPr/>
          <p:nvPr/>
        </p:nvGrpSpPr>
        <p:grpSpPr>
          <a:xfrm>
            <a:off x="4021600" y="654850"/>
            <a:ext cx="4409300" cy="3742002"/>
            <a:chOff x="-435575" y="469825"/>
            <a:chExt cx="4409300" cy="3742002"/>
          </a:xfrm>
        </p:grpSpPr>
        <p:sp>
          <p:nvSpPr>
            <p:cNvPr id="848" name="Google Shape;848;p50"/>
            <p:cNvSpPr/>
            <p:nvPr/>
          </p:nvSpPr>
          <p:spPr>
            <a:xfrm>
              <a:off x="-435575" y="1459179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0"/>
            <p:cNvSpPr/>
            <p:nvPr/>
          </p:nvSpPr>
          <p:spPr>
            <a:xfrm>
              <a:off x="2678832" y="3856327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0"/>
            <p:cNvSpPr/>
            <p:nvPr/>
          </p:nvSpPr>
          <p:spPr>
            <a:xfrm>
              <a:off x="-435575" y="3017100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0"/>
            <p:cNvSpPr/>
            <p:nvPr/>
          </p:nvSpPr>
          <p:spPr>
            <a:xfrm>
              <a:off x="3632000" y="1963438"/>
              <a:ext cx="103500" cy="103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0"/>
            <p:cNvSpPr/>
            <p:nvPr/>
          </p:nvSpPr>
          <p:spPr>
            <a:xfrm>
              <a:off x="1471925" y="469825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0"/>
            <p:cNvSpPr/>
            <p:nvPr/>
          </p:nvSpPr>
          <p:spPr>
            <a:xfrm>
              <a:off x="3769125" y="3246625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0"/>
            <p:cNvSpPr/>
            <p:nvPr/>
          </p:nvSpPr>
          <p:spPr>
            <a:xfrm>
              <a:off x="526238" y="907025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0"/>
            <p:cNvSpPr/>
            <p:nvPr/>
          </p:nvSpPr>
          <p:spPr>
            <a:xfrm>
              <a:off x="2930675" y="1064350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0"/>
            <p:cNvSpPr/>
            <p:nvPr/>
          </p:nvSpPr>
          <p:spPr>
            <a:xfrm>
              <a:off x="457238" y="3856325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7" name="Google Shape;857;p50"/>
          <p:cNvSpPr txBox="1">
            <a:spLocks noGrp="1"/>
          </p:cNvSpPr>
          <p:nvPr>
            <p:ph type="subTitle" idx="1"/>
          </p:nvPr>
        </p:nvSpPr>
        <p:spPr>
          <a:xfrm>
            <a:off x="4021600" y="299525"/>
            <a:ext cx="48528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Quicksand Medium"/>
                <a:ea typeface="Quicksand Medium"/>
                <a:cs typeface="Quicksand Medium"/>
                <a:sym typeface="Quicksand Medium"/>
              </a:rPr>
              <a:t>Students Self-Evaluate Their Teams</a:t>
            </a:r>
            <a:endParaRPr sz="22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858" name="Google Shape;85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475" y="835325"/>
            <a:ext cx="7131025" cy="4130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9" name="Google Shape;859;p50"/>
          <p:cNvGrpSpPr/>
          <p:nvPr/>
        </p:nvGrpSpPr>
        <p:grpSpPr>
          <a:xfrm rot="735653">
            <a:off x="7481989" y="2053035"/>
            <a:ext cx="1522962" cy="1473076"/>
            <a:chOff x="4744442" y="2734438"/>
            <a:chExt cx="1741632" cy="1684584"/>
          </a:xfrm>
        </p:grpSpPr>
        <p:sp>
          <p:nvSpPr>
            <p:cNvPr id="860" name="Google Shape;860;p50"/>
            <p:cNvSpPr/>
            <p:nvPr/>
          </p:nvSpPr>
          <p:spPr>
            <a:xfrm flipH="1">
              <a:off x="4751674" y="3275423"/>
              <a:ext cx="1734400" cy="1121398"/>
            </a:xfrm>
            <a:custGeom>
              <a:avLst/>
              <a:gdLst/>
              <a:ahLst/>
              <a:cxnLst/>
              <a:rect l="l" t="t" r="r" b="b"/>
              <a:pathLst>
                <a:path w="30323" h="21069" extrusionOk="0">
                  <a:moveTo>
                    <a:pt x="10817" y="0"/>
                  </a:moveTo>
                  <a:cubicBezTo>
                    <a:pt x="10582" y="0"/>
                    <a:pt x="10348" y="14"/>
                    <a:pt x="10117" y="42"/>
                  </a:cubicBezTo>
                  <a:cubicBezTo>
                    <a:pt x="8011" y="292"/>
                    <a:pt x="6093" y="1496"/>
                    <a:pt x="4425" y="2923"/>
                  </a:cubicBezTo>
                  <a:cubicBezTo>
                    <a:pt x="2783" y="4315"/>
                    <a:pt x="1267" y="6037"/>
                    <a:pt x="633" y="8222"/>
                  </a:cubicBezTo>
                  <a:cubicBezTo>
                    <a:pt x="0" y="10399"/>
                    <a:pt x="491" y="13102"/>
                    <a:pt x="2213" y="14369"/>
                  </a:cubicBezTo>
                  <a:cubicBezTo>
                    <a:pt x="2641" y="14690"/>
                    <a:pt x="3185" y="15020"/>
                    <a:pt x="3185" y="15591"/>
                  </a:cubicBezTo>
                  <a:cubicBezTo>
                    <a:pt x="3194" y="15787"/>
                    <a:pt x="3122" y="15966"/>
                    <a:pt x="3051" y="16144"/>
                  </a:cubicBezTo>
                  <a:cubicBezTo>
                    <a:pt x="2543" y="17411"/>
                    <a:pt x="1927" y="18633"/>
                    <a:pt x="1606" y="19971"/>
                  </a:cubicBezTo>
                  <a:cubicBezTo>
                    <a:pt x="1526" y="20328"/>
                    <a:pt x="1472" y="20703"/>
                    <a:pt x="1445" y="21069"/>
                  </a:cubicBezTo>
                  <a:lnTo>
                    <a:pt x="29038" y="21069"/>
                  </a:lnTo>
                  <a:cubicBezTo>
                    <a:pt x="29725" y="20399"/>
                    <a:pt x="30323" y="19490"/>
                    <a:pt x="30082" y="18535"/>
                  </a:cubicBezTo>
                  <a:cubicBezTo>
                    <a:pt x="29761" y="17286"/>
                    <a:pt x="28164" y="16840"/>
                    <a:pt x="27905" y="15573"/>
                  </a:cubicBezTo>
                  <a:cubicBezTo>
                    <a:pt x="27646" y="14324"/>
                    <a:pt x="28851" y="13245"/>
                    <a:pt x="28878" y="11969"/>
                  </a:cubicBezTo>
                  <a:cubicBezTo>
                    <a:pt x="28904" y="11148"/>
                    <a:pt x="28414" y="10390"/>
                    <a:pt x="27780" y="9953"/>
                  </a:cubicBezTo>
                  <a:cubicBezTo>
                    <a:pt x="27156" y="9525"/>
                    <a:pt x="26397" y="9382"/>
                    <a:pt x="25657" y="9320"/>
                  </a:cubicBezTo>
                  <a:cubicBezTo>
                    <a:pt x="25363" y="9296"/>
                    <a:pt x="25068" y="9284"/>
                    <a:pt x="24773" y="9284"/>
                  </a:cubicBezTo>
                  <a:cubicBezTo>
                    <a:pt x="24066" y="9284"/>
                    <a:pt x="23358" y="9353"/>
                    <a:pt x="22660" y="9498"/>
                  </a:cubicBezTo>
                  <a:cubicBezTo>
                    <a:pt x="21712" y="9688"/>
                    <a:pt x="20757" y="10013"/>
                    <a:pt x="19802" y="10013"/>
                  </a:cubicBezTo>
                  <a:cubicBezTo>
                    <a:pt x="19633" y="10013"/>
                    <a:pt x="19465" y="10003"/>
                    <a:pt x="19296" y="9980"/>
                  </a:cubicBezTo>
                  <a:cubicBezTo>
                    <a:pt x="18850" y="9917"/>
                    <a:pt x="18404" y="9766"/>
                    <a:pt x="18047" y="9462"/>
                  </a:cubicBezTo>
                  <a:cubicBezTo>
                    <a:pt x="17583" y="9061"/>
                    <a:pt x="17307" y="8436"/>
                    <a:pt x="17120" y="7812"/>
                  </a:cubicBezTo>
                  <a:cubicBezTo>
                    <a:pt x="16593" y="6099"/>
                    <a:pt x="16522" y="4190"/>
                    <a:pt x="15648" y="2656"/>
                  </a:cubicBezTo>
                  <a:cubicBezTo>
                    <a:pt x="14648" y="894"/>
                    <a:pt x="12709" y="0"/>
                    <a:pt x="10817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79925" tIns="79925" rIns="79925" bIns="79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1" name="Google Shape;861;p50"/>
            <p:cNvGrpSpPr/>
            <p:nvPr/>
          </p:nvGrpSpPr>
          <p:grpSpPr>
            <a:xfrm>
              <a:off x="4744442" y="2965536"/>
              <a:ext cx="1733714" cy="1453485"/>
              <a:chOff x="3235077" y="112425"/>
              <a:chExt cx="1184312" cy="992885"/>
            </a:xfrm>
          </p:grpSpPr>
          <p:sp>
            <p:nvSpPr>
              <p:cNvPr id="862" name="Google Shape;862;p50"/>
              <p:cNvSpPr/>
              <p:nvPr/>
            </p:nvSpPr>
            <p:spPr>
              <a:xfrm>
                <a:off x="3458722" y="864527"/>
                <a:ext cx="76488" cy="125398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2356" extrusionOk="0">
                    <a:moveTo>
                      <a:pt x="0" y="1"/>
                    </a:moveTo>
                    <a:lnTo>
                      <a:pt x="0" y="545"/>
                    </a:lnTo>
                    <a:lnTo>
                      <a:pt x="696" y="545"/>
                    </a:lnTo>
                    <a:cubicBezTo>
                      <a:pt x="767" y="545"/>
                      <a:pt x="830" y="598"/>
                      <a:pt x="821" y="670"/>
                    </a:cubicBezTo>
                    <a:lnTo>
                      <a:pt x="776" y="2222"/>
                    </a:lnTo>
                    <a:cubicBezTo>
                      <a:pt x="767" y="2293"/>
                      <a:pt x="830" y="2356"/>
                      <a:pt x="892" y="2356"/>
                    </a:cubicBezTo>
                    <a:lnTo>
                      <a:pt x="919" y="2356"/>
                    </a:lnTo>
                    <a:cubicBezTo>
                      <a:pt x="973" y="2356"/>
                      <a:pt x="1026" y="2311"/>
                      <a:pt x="1035" y="2249"/>
                    </a:cubicBezTo>
                    <a:lnTo>
                      <a:pt x="1428" y="143"/>
                    </a:lnTo>
                    <a:cubicBezTo>
                      <a:pt x="1437" y="63"/>
                      <a:pt x="1383" y="1"/>
                      <a:pt x="13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50"/>
              <p:cNvSpPr/>
              <p:nvPr/>
            </p:nvSpPr>
            <p:spPr>
              <a:xfrm>
                <a:off x="3253119" y="864527"/>
                <a:ext cx="231753" cy="202361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3802" extrusionOk="0">
                    <a:moveTo>
                      <a:pt x="36" y="1"/>
                    </a:moveTo>
                    <a:cubicBezTo>
                      <a:pt x="27" y="1"/>
                      <a:pt x="0" y="295"/>
                      <a:pt x="36" y="375"/>
                    </a:cubicBezTo>
                    <a:cubicBezTo>
                      <a:pt x="63" y="447"/>
                      <a:pt x="536" y="714"/>
                      <a:pt x="562" y="804"/>
                    </a:cubicBezTo>
                    <a:cubicBezTo>
                      <a:pt x="598" y="893"/>
                      <a:pt x="1044" y="3801"/>
                      <a:pt x="1044" y="3801"/>
                    </a:cubicBezTo>
                    <a:lnTo>
                      <a:pt x="3935" y="3801"/>
                    </a:lnTo>
                    <a:lnTo>
                      <a:pt x="4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50"/>
              <p:cNvSpPr/>
              <p:nvPr/>
            </p:nvSpPr>
            <p:spPr>
              <a:xfrm>
                <a:off x="3397940" y="437674"/>
                <a:ext cx="574112" cy="612673"/>
              </a:xfrm>
              <a:custGeom>
                <a:avLst/>
                <a:gdLst/>
                <a:ahLst/>
                <a:cxnLst/>
                <a:rect l="l" t="t" r="r" b="b"/>
                <a:pathLst>
                  <a:path w="10786" h="11511" extrusionOk="0">
                    <a:moveTo>
                      <a:pt x="9986" y="1"/>
                    </a:moveTo>
                    <a:cubicBezTo>
                      <a:pt x="9221" y="1"/>
                      <a:pt x="8457" y="1779"/>
                      <a:pt x="8047" y="2918"/>
                    </a:cubicBezTo>
                    <a:cubicBezTo>
                      <a:pt x="7780" y="3676"/>
                      <a:pt x="7333" y="5121"/>
                      <a:pt x="7021" y="6049"/>
                    </a:cubicBezTo>
                    <a:cubicBezTo>
                      <a:pt x="6870" y="6522"/>
                      <a:pt x="6745" y="6861"/>
                      <a:pt x="6700" y="6906"/>
                    </a:cubicBezTo>
                    <a:cubicBezTo>
                      <a:pt x="6575" y="7057"/>
                      <a:pt x="3551" y="9314"/>
                      <a:pt x="3274" y="9421"/>
                    </a:cubicBezTo>
                    <a:cubicBezTo>
                      <a:pt x="2998" y="9537"/>
                      <a:pt x="1731" y="10117"/>
                      <a:pt x="1339" y="10269"/>
                    </a:cubicBezTo>
                    <a:cubicBezTo>
                      <a:pt x="946" y="10421"/>
                      <a:pt x="0" y="11402"/>
                      <a:pt x="179" y="11500"/>
                    </a:cubicBezTo>
                    <a:cubicBezTo>
                      <a:pt x="193" y="11507"/>
                      <a:pt x="213" y="11511"/>
                      <a:pt x="236" y="11511"/>
                    </a:cubicBezTo>
                    <a:cubicBezTo>
                      <a:pt x="521" y="11511"/>
                      <a:pt x="1422" y="11009"/>
                      <a:pt x="1562" y="11009"/>
                    </a:cubicBezTo>
                    <a:cubicBezTo>
                      <a:pt x="1674" y="11009"/>
                      <a:pt x="2375" y="11088"/>
                      <a:pt x="2815" y="11088"/>
                    </a:cubicBezTo>
                    <a:cubicBezTo>
                      <a:pt x="2966" y="11088"/>
                      <a:pt x="3086" y="11079"/>
                      <a:pt x="3141" y="11054"/>
                    </a:cubicBezTo>
                    <a:cubicBezTo>
                      <a:pt x="3346" y="10956"/>
                      <a:pt x="3685" y="10813"/>
                      <a:pt x="3720" y="10786"/>
                    </a:cubicBezTo>
                    <a:cubicBezTo>
                      <a:pt x="3765" y="10760"/>
                      <a:pt x="7664" y="9751"/>
                      <a:pt x="8484" y="9073"/>
                    </a:cubicBezTo>
                    <a:cubicBezTo>
                      <a:pt x="8841" y="8770"/>
                      <a:pt x="9260" y="7914"/>
                      <a:pt x="9635" y="6897"/>
                    </a:cubicBezTo>
                    <a:cubicBezTo>
                      <a:pt x="10108" y="5612"/>
                      <a:pt x="10500" y="4060"/>
                      <a:pt x="10608" y="3061"/>
                    </a:cubicBezTo>
                    <a:cubicBezTo>
                      <a:pt x="10786" y="1276"/>
                      <a:pt x="10206" y="1"/>
                      <a:pt x="9992" y="1"/>
                    </a:cubicBezTo>
                    <a:cubicBezTo>
                      <a:pt x="9990" y="1"/>
                      <a:pt x="9988" y="1"/>
                      <a:pt x="9986" y="1"/>
                    </a:cubicBezTo>
                    <a:close/>
                  </a:path>
                </a:pathLst>
              </a:custGeom>
              <a:solidFill>
                <a:srgbClr val="B15530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50"/>
              <p:cNvSpPr/>
              <p:nvPr/>
            </p:nvSpPr>
            <p:spPr>
              <a:xfrm>
                <a:off x="3771622" y="437674"/>
                <a:ext cx="200402" cy="367306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6901" extrusionOk="0">
                    <a:moveTo>
                      <a:pt x="2965" y="1"/>
                    </a:moveTo>
                    <a:cubicBezTo>
                      <a:pt x="2200" y="1"/>
                      <a:pt x="1436" y="1779"/>
                      <a:pt x="1026" y="2918"/>
                    </a:cubicBezTo>
                    <a:cubicBezTo>
                      <a:pt x="759" y="3676"/>
                      <a:pt x="312" y="5121"/>
                      <a:pt x="0" y="6049"/>
                    </a:cubicBezTo>
                    <a:cubicBezTo>
                      <a:pt x="714" y="6570"/>
                      <a:pt x="1562" y="6901"/>
                      <a:pt x="2447" y="6901"/>
                    </a:cubicBezTo>
                    <a:cubicBezTo>
                      <a:pt x="2503" y="6901"/>
                      <a:pt x="2558" y="6899"/>
                      <a:pt x="2614" y="6897"/>
                    </a:cubicBezTo>
                    <a:cubicBezTo>
                      <a:pt x="3087" y="5612"/>
                      <a:pt x="3479" y="4060"/>
                      <a:pt x="3587" y="3061"/>
                    </a:cubicBezTo>
                    <a:cubicBezTo>
                      <a:pt x="3765" y="1276"/>
                      <a:pt x="3185" y="1"/>
                      <a:pt x="2971" y="1"/>
                    </a:cubicBezTo>
                    <a:cubicBezTo>
                      <a:pt x="2969" y="1"/>
                      <a:pt x="2967" y="1"/>
                      <a:pt x="2965" y="1"/>
                    </a:cubicBezTo>
                    <a:close/>
                  </a:path>
                </a:pathLst>
              </a:custGeom>
              <a:solidFill>
                <a:srgbClr val="4D2A1C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50"/>
              <p:cNvSpPr/>
              <p:nvPr/>
            </p:nvSpPr>
            <p:spPr>
              <a:xfrm>
                <a:off x="3769706" y="431287"/>
                <a:ext cx="201413" cy="317221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5960" extrusionOk="0">
                    <a:moveTo>
                      <a:pt x="2915" y="1"/>
                    </a:moveTo>
                    <a:cubicBezTo>
                      <a:pt x="2459" y="1"/>
                      <a:pt x="1641" y="1378"/>
                      <a:pt x="1250" y="2244"/>
                    </a:cubicBezTo>
                    <a:cubicBezTo>
                      <a:pt x="839" y="3163"/>
                      <a:pt x="1" y="5438"/>
                      <a:pt x="72" y="5643"/>
                    </a:cubicBezTo>
                    <a:cubicBezTo>
                      <a:pt x="111" y="5743"/>
                      <a:pt x="870" y="5960"/>
                      <a:pt x="1715" y="5960"/>
                    </a:cubicBezTo>
                    <a:cubicBezTo>
                      <a:pt x="2230" y="5960"/>
                      <a:pt x="2777" y="5879"/>
                      <a:pt x="3212" y="5643"/>
                    </a:cubicBezTo>
                    <a:cubicBezTo>
                      <a:pt x="3373" y="5554"/>
                      <a:pt x="3703" y="3448"/>
                      <a:pt x="3747" y="2547"/>
                    </a:cubicBezTo>
                    <a:cubicBezTo>
                      <a:pt x="3783" y="1771"/>
                      <a:pt x="3533" y="290"/>
                      <a:pt x="3007" y="23"/>
                    </a:cubicBezTo>
                    <a:cubicBezTo>
                      <a:pt x="2978" y="8"/>
                      <a:pt x="2947" y="1"/>
                      <a:pt x="2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50"/>
              <p:cNvSpPr/>
              <p:nvPr/>
            </p:nvSpPr>
            <p:spPr>
              <a:xfrm>
                <a:off x="3825750" y="396852"/>
                <a:ext cx="503852" cy="670050"/>
              </a:xfrm>
              <a:custGeom>
                <a:avLst/>
                <a:gdLst/>
                <a:ahLst/>
                <a:cxnLst/>
                <a:rect l="l" t="t" r="r" b="b"/>
                <a:pathLst>
                  <a:path w="9466" h="12589" extrusionOk="0">
                    <a:moveTo>
                      <a:pt x="3578" y="1"/>
                    </a:moveTo>
                    <a:cubicBezTo>
                      <a:pt x="3301" y="10"/>
                      <a:pt x="2061" y="375"/>
                      <a:pt x="1767" y="661"/>
                    </a:cubicBezTo>
                    <a:cubicBezTo>
                      <a:pt x="937" y="1464"/>
                      <a:pt x="348" y="4399"/>
                      <a:pt x="170" y="6192"/>
                    </a:cubicBezTo>
                    <a:cubicBezTo>
                      <a:pt x="0" y="7976"/>
                      <a:pt x="170" y="12383"/>
                      <a:pt x="375" y="12588"/>
                    </a:cubicBezTo>
                    <a:lnTo>
                      <a:pt x="9118" y="12588"/>
                    </a:lnTo>
                    <a:cubicBezTo>
                      <a:pt x="9465" y="12329"/>
                      <a:pt x="8074" y="8368"/>
                      <a:pt x="7637" y="6772"/>
                    </a:cubicBezTo>
                    <a:cubicBezTo>
                      <a:pt x="7208" y="5184"/>
                      <a:pt x="6254" y="1749"/>
                      <a:pt x="5763" y="1205"/>
                    </a:cubicBezTo>
                    <a:cubicBezTo>
                      <a:pt x="5273" y="652"/>
                      <a:pt x="4238" y="1"/>
                      <a:pt x="3578" y="1"/>
                    </a:cubicBezTo>
                    <a:close/>
                  </a:path>
                </a:pathLst>
              </a:custGeom>
              <a:solidFill>
                <a:srgbClr val="F4E4D5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50"/>
              <p:cNvSpPr/>
              <p:nvPr/>
            </p:nvSpPr>
            <p:spPr>
              <a:xfrm>
                <a:off x="3909417" y="427189"/>
                <a:ext cx="133867" cy="91653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1722" extrusionOk="0">
                    <a:moveTo>
                      <a:pt x="2500" y="1"/>
                    </a:moveTo>
                    <a:cubicBezTo>
                      <a:pt x="2495" y="1"/>
                      <a:pt x="2491" y="4"/>
                      <a:pt x="2487" y="10"/>
                    </a:cubicBezTo>
                    <a:cubicBezTo>
                      <a:pt x="2238" y="546"/>
                      <a:pt x="1979" y="1108"/>
                      <a:pt x="1488" y="1447"/>
                    </a:cubicBezTo>
                    <a:cubicBezTo>
                      <a:pt x="1308" y="1572"/>
                      <a:pt x="1116" y="1630"/>
                      <a:pt x="932" y="1630"/>
                    </a:cubicBezTo>
                    <a:cubicBezTo>
                      <a:pt x="524" y="1630"/>
                      <a:pt x="151" y="1343"/>
                      <a:pt x="16" y="858"/>
                    </a:cubicBezTo>
                    <a:cubicBezTo>
                      <a:pt x="16" y="855"/>
                      <a:pt x="15" y="854"/>
                      <a:pt x="13" y="854"/>
                    </a:cubicBezTo>
                    <a:cubicBezTo>
                      <a:pt x="8" y="854"/>
                      <a:pt x="1" y="861"/>
                      <a:pt x="7" y="867"/>
                    </a:cubicBezTo>
                    <a:cubicBezTo>
                      <a:pt x="115" y="1354"/>
                      <a:pt x="464" y="1721"/>
                      <a:pt x="908" y="1721"/>
                    </a:cubicBezTo>
                    <a:cubicBezTo>
                      <a:pt x="1016" y="1721"/>
                      <a:pt x="1130" y="1699"/>
                      <a:pt x="1247" y="1652"/>
                    </a:cubicBezTo>
                    <a:cubicBezTo>
                      <a:pt x="1854" y="1420"/>
                      <a:pt x="2336" y="644"/>
                      <a:pt x="2514" y="19"/>
                    </a:cubicBezTo>
                    <a:cubicBezTo>
                      <a:pt x="2514" y="8"/>
                      <a:pt x="2507" y="1"/>
                      <a:pt x="2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50"/>
              <p:cNvSpPr/>
              <p:nvPr/>
            </p:nvSpPr>
            <p:spPr>
              <a:xfrm>
                <a:off x="3818139" y="396958"/>
                <a:ext cx="510505" cy="669943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12587" extrusionOk="0">
                    <a:moveTo>
                      <a:pt x="4023" y="0"/>
                    </a:moveTo>
                    <a:cubicBezTo>
                      <a:pt x="4005" y="0"/>
                      <a:pt x="3990" y="3"/>
                      <a:pt x="3979" y="8"/>
                    </a:cubicBezTo>
                    <a:cubicBezTo>
                      <a:pt x="3872" y="61"/>
                      <a:pt x="3462" y="3041"/>
                      <a:pt x="3453" y="3130"/>
                    </a:cubicBezTo>
                    <a:cubicBezTo>
                      <a:pt x="3445" y="3214"/>
                      <a:pt x="1622" y="3345"/>
                      <a:pt x="1345" y="3345"/>
                    </a:cubicBezTo>
                    <a:cubicBezTo>
                      <a:pt x="1328" y="3345"/>
                      <a:pt x="1317" y="3345"/>
                      <a:pt x="1312" y="3344"/>
                    </a:cubicBezTo>
                    <a:cubicBezTo>
                      <a:pt x="1241" y="3326"/>
                      <a:pt x="1990" y="587"/>
                      <a:pt x="1910" y="561"/>
                    </a:cubicBezTo>
                    <a:cubicBezTo>
                      <a:pt x="1903" y="559"/>
                      <a:pt x="1896" y="559"/>
                      <a:pt x="1889" y="559"/>
                    </a:cubicBezTo>
                    <a:cubicBezTo>
                      <a:pt x="1799" y="559"/>
                      <a:pt x="1667" y="658"/>
                      <a:pt x="1535" y="766"/>
                    </a:cubicBezTo>
                    <a:cubicBezTo>
                      <a:pt x="1357" y="909"/>
                      <a:pt x="518" y="3719"/>
                      <a:pt x="259" y="5815"/>
                    </a:cubicBezTo>
                    <a:cubicBezTo>
                      <a:pt x="1" y="7903"/>
                      <a:pt x="366" y="12586"/>
                      <a:pt x="366" y="12586"/>
                    </a:cubicBezTo>
                    <a:lnTo>
                      <a:pt x="9591" y="12586"/>
                    </a:lnTo>
                    <a:cubicBezTo>
                      <a:pt x="9591" y="12586"/>
                      <a:pt x="8235" y="7234"/>
                      <a:pt x="8101" y="6966"/>
                    </a:cubicBezTo>
                    <a:cubicBezTo>
                      <a:pt x="7967" y="6689"/>
                      <a:pt x="5317" y="6984"/>
                      <a:pt x="4532" y="5084"/>
                    </a:cubicBezTo>
                    <a:cubicBezTo>
                      <a:pt x="4184" y="4245"/>
                      <a:pt x="4729" y="275"/>
                      <a:pt x="4622" y="204"/>
                    </a:cubicBezTo>
                    <a:cubicBezTo>
                      <a:pt x="4534" y="148"/>
                      <a:pt x="4171" y="0"/>
                      <a:pt x="40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50"/>
              <p:cNvSpPr/>
              <p:nvPr/>
            </p:nvSpPr>
            <p:spPr>
              <a:xfrm>
                <a:off x="3872746" y="276247"/>
                <a:ext cx="151539" cy="212421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3991" extrusionOk="0">
                    <a:moveTo>
                      <a:pt x="2034" y="1"/>
                    </a:moveTo>
                    <a:lnTo>
                      <a:pt x="1802" y="152"/>
                    </a:lnTo>
                    <a:lnTo>
                      <a:pt x="0" y="1401"/>
                    </a:lnTo>
                    <a:lnTo>
                      <a:pt x="759" y="3123"/>
                    </a:lnTo>
                    <a:lnTo>
                      <a:pt x="759" y="3132"/>
                    </a:lnTo>
                    <a:lnTo>
                      <a:pt x="866" y="3373"/>
                    </a:lnTo>
                    <a:cubicBezTo>
                      <a:pt x="866" y="3373"/>
                      <a:pt x="958" y="3990"/>
                      <a:pt x="1424" y="3990"/>
                    </a:cubicBezTo>
                    <a:cubicBezTo>
                      <a:pt x="1459" y="3990"/>
                      <a:pt x="1496" y="3987"/>
                      <a:pt x="1535" y="3979"/>
                    </a:cubicBezTo>
                    <a:cubicBezTo>
                      <a:pt x="2507" y="3792"/>
                      <a:pt x="2828" y="2614"/>
                      <a:pt x="2837" y="2454"/>
                    </a:cubicBezTo>
                    <a:cubicBezTo>
                      <a:pt x="2846" y="2374"/>
                      <a:pt x="2632" y="1731"/>
                      <a:pt x="2427" y="1125"/>
                    </a:cubicBezTo>
                    <a:cubicBezTo>
                      <a:pt x="2231" y="545"/>
                      <a:pt x="2034" y="1"/>
                      <a:pt x="2034" y="1"/>
                    </a:cubicBezTo>
                    <a:close/>
                  </a:path>
                </a:pathLst>
              </a:custGeom>
              <a:solidFill>
                <a:srgbClr val="B15530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50"/>
              <p:cNvSpPr/>
              <p:nvPr/>
            </p:nvSpPr>
            <p:spPr>
              <a:xfrm>
                <a:off x="3872746" y="276247"/>
                <a:ext cx="129183" cy="166701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3132" extrusionOk="0">
                    <a:moveTo>
                      <a:pt x="2034" y="1"/>
                    </a:moveTo>
                    <a:lnTo>
                      <a:pt x="1802" y="152"/>
                    </a:lnTo>
                    <a:lnTo>
                      <a:pt x="0" y="1401"/>
                    </a:lnTo>
                    <a:lnTo>
                      <a:pt x="759" y="3123"/>
                    </a:lnTo>
                    <a:lnTo>
                      <a:pt x="759" y="3132"/>
                    </a:lnTo>
                    <a:cubicBezTo>
                      <a:pt x="1312" y="2820"/>
                      <a:pt x="1776" y="2365"/>
                      <a:pt x="2106" y="1812"/>
                    </a:cubicBezTo>
                    <a:cubicBezTo>
                      <a:pt x="2240" y="1598"/>
                      <a:pt x="2347" y="1366"/>
                      <a:pt x="2427" y="1125"/>
                    </a:cubicBezTo>
                    <a:cubicBezTo>
                      <a:pt x="2231" y="545"/>
                      <a:pt x="2034" y="1"/>
                      <a:pt x="2034" y="1"/>
                    </a:cubicBezTo>
                    <a:close/>
                  </a:path>
                </a:pathLst>
              </a:custGeom>
              <a:solidFill>
                <a:srgbClr val="4D2A1C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50"/>
              <p:cNvSpPr/>
              <p:nvPr/>
            </p:nvSpPr>
            <p:spPr>
              <a:xfrm>
                <a:off x="3762095" y="119185"/>
                <a:ext cx="235585" cy="276876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5202" extrusionOk="0">
                    <a:moveTo>
                      <a:pt x="2192" y="0"/>
                    </a:moveTo>
                    <a:cubicBezTo>
                      <a:pt x="1490" y="0"/>
                      <a:pt x="745" y="358"/>
                      <a:pt x="358" y="953"/>
                    </a:cubicBezTo>
                    <a:cubicBezTo>
                      <a:pt x="1" y="1498"/>
                      <a:pt x="429" y="4004"/>
                      <a:pt x="1250" y="4816"/>
                    </a:cubicBezTo>
                    <a:cubicBezTo>
                      <a:pt x="1500" y="5075"/>
                      <a:pt x="1839" y="5191"/>
                      <a:pt x="2186" y="5200"/>
                    </a:cubicBezTo>
                    <a:cubicBezTo>
                      <a:pt x="2214" y="5201"/>
                      <a:pt x="2242" y="5202"/>
                      <a:pt x="2269" y="5202"/>
                    </a:cubicBezTo>
                    <a:cubicBezTo>
                      <a:pt x="3022" y="5202"/>
                      <a:pt x="3819" y="4741"/>
                      <a:pt x="4060" y="4147"/>
                    </a:cubicBezTo>
                    <a:cubicBezTo>
                      <a:pt x="4426" y="3246"/>
                      <a:pt x="4015" y="1132"/>
                      <a:pt x="3373" y="463"/>
                    </a:cubicBezTo>
                    <a:cubicBezTo>
                      <a:pt x="3065" y="144"/>
                      <a:pt x="2637" y="0"/>
                      <a:pt x="2192" y="0"/>
                    </a:cubicBezTo>
                    <a:close/>
                  </a:path>
                </a:pathLst>
              </a:custGeom>
              <a:solidFill>
                <a:srgbClr val="B15530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50"/>
              <p:cNvSpPr/>
              <p:nvPr/>
            </p:nvSpPr>
            <p:spPr>
              <a:xfrm>
                <a:off x="3863698" y="271298"/>
                <a:ext cx="13360" cy="16926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18" extrusionOk="0">
                    <a:moveTo>
                      <a:pt x="5" y="1"/>
                    </a:moveTo>
                    <a:cubicBezTo>
                      <a:pt x="2" y="1"/>
                      <a:pt x="1" y="2"/>
                      <a:pt x="1" y="4"/>
                    </a:cubicBezTo>
                    <a:cubicBezTo>
                      <a:pt x="9" y="133"/>
                      <a:pt x="83" y="318"/>
                      <a:pt x="223" y="318"/>
                    </a:cubicBezTo>
                    <a:cubicBezTo>
                      <a:pt x="229" y="318"/>
                      <a:pt x="235" y="317"/>
                      <a:pt x="242" y="317"/>
                    </a:cubicBezTo>
                    <a:cubicBezTo>
                      <a:pt x="251" y="317"/>
                      <a:pt x="251" y="308"/>
                      <a:pt x="242" y="308"/>
                    </a:cubicBezTo>
                    <a:cubicBezTo>
                      <a:pt x="108" y="299"/>
                      <a:pt x="54" y="147"/>
                      <a:pt x="19" y="13"/>
                    </a:cubicBezTo>
                    <a:cubicBezTo>
                      <a:pt x="19" y="7"/>
                      <a:pt x="10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50"/>
              <p:cNvSpPr/>
              <p:nvPr/>
            </p:nvSpPr>
            <p:spPr>
              <a:xfrm>
                <a:off x="3859707" y="261930"/>
                <a:ext cx="25975" cy="23366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39" extrusionOk="0">
                    <a:moveTo>
                      <a:pt x="216" y="1"/>
                    </a:moveTo>
                    <a:cubicBezTo>
                      <a:pt x="200" y="1"/>
                      <a:pt x="183" y="4"/>
                      <a:pt x="165" y="11"/>
                    </a:cubicBezTo>
                    <a:cubicBezTo>
                      <a:pt x="0" y="69"/>
                      <a:pt x="102" y="438"/>
                      <a:pt x="266" y="438"/>
                    </a:cubicBezTo>
                    <a:cubicBezTo>
                      <a:pt x="280" y="438"/>
                      <a:pt x="294" y="436"/>
                      <a:pt x="308" y="430"/>
                    </a:cubicBezTo>
                    <a:cubicBezTo>
                      <a:pt x="487" y="365"/>
                      <a:pt x="391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50"/>
              <p:cNvSpPr/>
              <p:nvPr/>
            </p:nvSpPr>
            <p:spPr>
              <a:xfrm>
                <a:off x="3813935" y="286200"/>
                <a:ext cx="8037" cy="21184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98" extrusionOk="0">
                    <a:moveTo>
                      <a:pt x="44" y="1"/>
                    </a:moveTo>
                    <a:cubicBezTo>
                      <a:pt x="35" y="1"/>
                      <a:pt x="35" y="10"/>
                      <a:pt x="35" y="19"/>
                    </a:cubicBezTo>
                    <a:cubicBezTo>
                      <a:pt x="80" y="153"/>
                      <a:pt x="106" y="304"/>
                      <a:pt x="8" y="394"/>
                    </a:cubicBezTo>
                    <a:cubicBezTo>
                      <a:pt x="151" y="331"/>
                      <a:pt x="106" y="117"/>
                      <a:pt x="44" y="1"/>
                    </a:cubicBezTo>
                    <a:close/>
                    <a:moveTo>
                      <a:pt x="8" y="394"/>
                    </a:moveTo>
                    <a:cubicBezTo>
                      <a:pt x="2" y="394"/>
                      <a:pt x="0" y="397"/>
                      <a:pt x="2" y="397"/>
                    </a:cubicBezTo>
                    <a:cubicBezTo>
                      <a:pt x="3" y="397"/>
                      <a:pt x="5" y="396"/>
                      <a:pt x="8" y="3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50"/>
              <p:cNvSpPr/>
              <p:nvPr/>
            </p:nvSpPr>
            <p:spPr>
              <a:xfrm>
                <a:off x="3796371" y="280825"/>
                <a:ext cx="26561" cy="23685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45" extrusionOk="0">
                    <a:moveTo>
                      <a:pt x="231" y="1"/>
                    </a:moveTo>
                    <a:cubicBezTo>
                      <a:pt x="222" y="1"/>
                      <a:pt x="213" y="2"/>
                      <a:pt x="204" y="4"/>
                    </a:cubicBezTo>
                    <a:cubicBezTo>
                      <a:pt x="1" y="55"/>
                      <a:pt x="96" y="444"/>
                      <a:pt x="282" y="444"/>
                    </a:cubicBezTo>
                    <a:cubicBezTo>
                      <a:pt x="291" y="444"/>
                      <a:pt x="301" y="443"/>
                      <a:pt x="311" y="441"/>
                    </a:cubicBezTo>
                    <a:cubicBezTo>
                      <a:pt x="498" y="399"/>
                      <a:pt x="402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50"/>
              <p:cNvSpPr/>
              <p:nvPr/>
            </p:nvSpPr>
            <p:spPr>
              <a:xfrm>
                <a:off x="3870351" y="337135"/>
                <a:ext cx="14318" cy="931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75" extrusionOk="0">
                    <a:moveTo>
                      <a:pt x="260" y="1"/>
                    </a:moveTo>
                    <a:cubicBezTo>
                      <a:pt x="255" y="1"/>
                      <a:pt x="251" y="3"/>
                      <a:pt x="251" y="7"/>
                    </a:cubicBezTo>
                    <a:cubicBezTo>
                      <a:pt x="224" y="43"/>
                      <a:pt x="206" y="97"/>
                      <a:pt x="161" y="115"/>
                    </a:cubicBezTo>
                    <a:cubicBezTo>
                      <a:pt x="135" y="131"/>
                      <a:pt x="101" y="134"/>
                      <a:pt x="70" y="134"/>
                    </a:cubicBezTo>
                    <a:cubicBezTo>
                      <a:pt x="48" y="134"/>
                      <a:pt x="28" y="132"/>
                      <a:pt x="10" y="132"/>
                    </a:cubicBezTo>
                    <a:cubicBezTo>
                      <a:pt x="1" y="132"/>
                      <a:pt x="1" y="132"/>
                      <a:pt x="10" y="141"/>
                    </a:cubicBezTo>
                    <a:cubicBezTo>
                      <a:pt x="37" y="163"/>
                      <a:pt x="80" y="175"/>
                      <a:pt x="122" y="175"/>
                    </a:cubicBezTo>
                    <a:cubicBezTo>
                      <a:pt x="149" y="175"/>
                      <a:pt x="176" y="170"/>
                      <a:pt x="197" y="159"/>
                    </a:cubicBezTo>
                    <a:cubicBezTo>
                      <a:pt x="251" y="132"/>
                      <a:pt x="268" y="70"/>
                      <a:pt x="268" y="7"/>
                    </a:cubicBezTo>
                    <a:cubicBezTo>
                      <a:pt x="268" y="3"/>
                      <a:pt x="264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50"/>
              <p:cNvSpPr/>
              <p:nvPr/>
            </p:nvSpPr>
            <p:spPr>
              <a:xfrm>
                <a:off x="3851830" y="235425"/>
                <a:ext cx="29062" cy="13839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60" extrusionOk="0">
                    <a:moveTo>
                      <a:pt x="242" y="0"/>
                    </a:moveTo>
                    <a:cubicBezTo>
                      <a:pt x="161" y="0"/>
                      <a:pt x="72" y="18"/>
                      <a:pt x="28" y="90"/>
                    </a:cubicBezTo>
                    <a:cubicBezTo>
                      <a:pt x="1" y="125"/>
                      <a:pt x="10" y="179"/>
                      <a:pt x="46" y="206"/>
                    </a:cubicBezTo>
                    <a:cubicBezTo>
                      <a:pt x="108" y="250"/>
                      <a:pt x="161" y="241"/>
                      <a:pt x="233" y="250"/>
                    </a:cubicBezTo>
                    <a:cubicBezTo>
                      <a:pt x="295" y="250"/>
                      <a:pt x="349" y="259"/>
                      <a:pt x="420" y="259"/>
                    </a:cubicBezTo>
                    <a:cubicBezTo>
                      <a:pt x="500" y="250"/>
                      <a:pt x="545" y="134"/>
                      <a:pt x="483" y="81"/>
                    </a:cubicBezTo>
                    <a:cubicBezTo>
                      <a:pt x="411" y="18"/>
                      <a:pt x="340" y="0"/>
                      <a:pt x="2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50"/>
              <p:cNvSpPr/>
              <p:nvPr/>
            </p:nvSpPr>
            <p:spPr>
              <a:xfrm>
                <a:off x="3786152" y="253202"/>
                <a:ext cx="25390" cy="1958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68" extrusionOk="0">
                    <a:moveTo>
                      <a:pt x="336" y="0"/>
                    </a:moveTo>
                    <a:cubicBezTo>
                      <a:pt x="285" y="0"/>
                      <a:pt x="233" y="22"/>
                      <a:pt x="182" y="50"/>
                    </a:cubicBezTo>
                    <a:cubicBezTo>
                      <a:pt x="102" y="95"/>
                      <a:pt x="57" y="148"/>
                      <a:pt x="22" y="237"/>
                    </a:cubicBezTo>
                    <a:cubicBezTo>
                      <a:pt x="1" y="308"/>
                      <a:pt x="57" y="367"/>
                      <a:pt x="117" y="367"/>
                    </a:cubicBezTo>
                    <a:cubicBezTo>
                      <a:pt x="133" y="367"/>
                      <a:pt x="149" y="363"/>
                      <a:pt x="164" y="353"/>
                    </a:cubicBezTo>
                    <a:cubicBezTo>
                      <a:pt x="218" y="327"/>
                      <a:pt x="271" y="291"/>
                      <a:pt x="325" y="255"/>
                    </a:cubicBezTo>
                    <a:cubicBezTo>
                      <a:pt x="378" y="220"/>
                      <a:pt x="432" y="193"/>
                      <a:pt x="459" y="130"/>
                    </a:cubicBezTo>
                    <a:cubicBezTo>
                      <a:pt x="477" y="95"/>
                      <a:pt x="459" y="41"/>
                      <a:pt x="423" y="23"/>
                    </a:cubicBezTo>
                    <a:cubicBezTo>
                      <a:pt x="394" y="7"/>
                      <a:pt x="365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50"/>
              <p:cNvSpPr/>
              <p:nvPr/>
            </p:nvSpPr>
            <p:spPr>
              <a:xfrm>
                <a:off x="3853267" y="315686"/>
                <a:ext cx="29009" cy="22408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21" extrusionOk="0">
                    <a:moveTo>
                      <a:pt x="349" y="0"/>
                    </a:moveTo>
                    <a:cubicBezTo>
                      <a:pt x="349" y="0"/>
                      <a:pt x="197" y="223"/>
                      <a:pt x="1" y="277"/>
                    </a:cubicBezTo>
                    <a:cubicBezTo>
                      <a:pt x="1" y="277"/>
                      <a:pt x="128" y="421"/>
                      <a:pt x="274" y="421"/>
                    </a:cubicBezTo>
                    <a:cubicBezTo>
                      <a:pt x="313" y="421"/>
                      <a:pt x="353" y="410"/>
                      <a:pt x="393" y="384"/>
                    </a:cubicBezTo>
                    <a:cubicBezTo>
                      <a:pt x="545" y="286"/>
                      <a:pt x="349" y="0"/>
                      <a:pt x="3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50"/>
              <p:cNvSpPr/>
              <p:nvPr/>
            </p:nvSpPr>
            <p:spPr>
              <a:xfrm>
                <a:off x="3817181" y="248944"/>
                <a:ext cx="55889" cy="86704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629" extrusionOk="0">
                    <a:moveTo>
                      <a:pt x="11" y="1"/>
                    </a:moveTo>
                    <a:cubicBezTo>
                      <a:pt x="5" y="1"/>
                      <a:pt x="1" y="5"/>
                      <a:pt x="1" y="14"/>
                    </a:cubicBezTo>
                    <a:cubicBezTo>
                      <a:pt x="19" y="487"/>
                      <a:pt x="143" y="986"/>
                      <a:pt x="259" y="1441"/>
                    </a:cubicBezTo>
                    <a:cubicBezTo>
                      <a:pt x="261" y="1450"/>
                      <a:pt x="266" y="1453"/>
                      <a:pt x="274" y="1453"/>
                    </a:cubicBezTo>
                    <a:cubicBezTo>
                      <a:pt x="317" y="1453"/>
                      <a:pt x="442" y="1347"/>
                      <a:pt x="465" y="1317"/>
                    </a:cubicBezTo>
                    <a:cubicBezTo>
                      <a:pt x="465" y="1317"/>
                      <a:pt x="500" y="1477"/>
                      <a:pt x="536" y="1575"/>
                    </a:cubicBezTo>
                    <a:lnTo>
                      <a:pt x="545" y="1593"/>
                    </a:lnTo>
                    <a:cubicBezTo>
                      <a:pt x="545" y="1593"/>
                      <a:pt x="545" y="1602"/>
                      <a:pt x="545" y="1602"/>
                    </a:cubicBezTo>
                    <a:cubicBezTo>
                      <a:pt x="554" y="1620"/>
                      <a:pt x="563" y="1629"/>
                      <a:pt x="581" y="1629"/>
                    </a:cubicBezTo>
                    <a:cubicBezTo>
                      <a:pt x="598" y="1629"/>
                      <a:pt x="607" y="1629"/>
                      <a:pt x="616" y="1620"/>
                    </a:cubicBezTo>
                    <a:lnTo>
                      <a:pt x="643" y="1620"/>
                    </a:lnTo>
                    <a:cubicBezTo>
                      <a:pt x="705" y="1602"/>
                      <a:pt x="759" y="1584"/>
                      <a:pt x="804" y="1557"/>
                    </a:cubicBezTo>
                    <a:cubicBezTo>
                      <a:pt x="920" y="1495"/>
                      <a:pt x="1009" y="1397"/>
                      <a:pt x="1044" y="1263"/>
                    </a:cubicBezTo>
                    <a:cubicBezTo>
                      <a:pt x="1050" y="1253"/>
                      <a:pt x="1046" y="1248"/>
                      <a:pt x="1040" y="1248"/>
                    </a:cubicBezTo>
                    <a:cubicBezTo>
                      <a:pt x="1036" y="1248"/>
                      <a:pt x="1030" y="1250"/>
                      <a:pt x="1027" y="1254"/>
                    </a:cubicBezTo>
                    <a:cubicBezTo>
                      <a:pt x="902" y="1424"/>
                      <a:pt x="786" y="1513"/>
                      <a:pt x="607" y="1548"/>
                    </a:cubicBezTo>
                    <a:cubicBezTo>
                      <a:pt x="607" y="1540"/>
                      <a:pt x="607" y="1540"/>
                      <a:pt x="607" y="1540"/>
                    </a:cubicBezTo>
                    <a:cubicBezTo>
                      <a:pt x="581" y="1495"/>
                      <a:pt x="527" y="1192"/>
                      <a:pt x="509" y="1192"/>
                    </a:cubicBezTo>
                    <a:cubicBezTo>
                      <a:pt x="456" y="1201"/>
                      <a:pt x="375" y="1281"/>
                      <a:pt x="322" y="1325"/>
                    </a:cubicBezTo>
                    <a:cubicBezTo>
                      <a:pt x="197" y="888"/>
                      <a:pt x="152" y="442"/>
                      <a:pt x="27" y="14"/>
                    </a:cubicBezTo>
                    <a:cubicBezTo>
                      <a:pt x="23" y="5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50"/>
              <p:cNvSpPr/>
              <p:nvPr/>
            </p:nvSpPr>
            <p:spPr>
              <a:xfrm>
                <a:off x="3765927" y="112425"/>
                <a:ext cx="234148" cy="151265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2842" extrusionOk="0">
                    <a:moveTo>
                      <a:pt x="2366" y="0"/>
                    </a:moveTo>
                    <a:cubicBezTo>
                      <a:pt x="1518" y="0"/>
                      <a:pt x="463" y="377"/>
                      <a:pt x="205" y="1054"/>
                    </a:cubicBezTo>
                    <a:cubicBezTo>
                      <a:pt x="0" y="1607"/>
                      <a:pt x="179" y="2204"/>
                      <a:pt x="179" y="2204"/>
                    </a:cubicBezTo>
                    <a:cubicBezTo>
                      <a:pt x="170" y="2088"/>
                      <a:pt x="161" y="1723"/>
                      <a:pt x="214" y="1625"/>
                    </a:cubicBezTo>
                    <a:cubicBezTo>
                      <a:pt x="227" y="1602"/>
                      <a:pt x="248" y="1593"/>
                      <a:pt x="274" y="1593"/>
                    </a:cubicBezTo>
                    <a:cubicBezTo>
                      <a:pt x="364" y="1593"/>
                      <a:pt x="526" y="1698"/>
                      <a:pt x="711" y="1698"/>
                    </a:cubicBezTo>
                    <a:cubicBezTo>
                      <a:pt x="726" y="1698"/>
                      <a:pt x="742" y="1698"/>
                      <a:pt x="758" y="1696"/>
                    </a:cubicBezTo>
                    <a:cubicBezTo>
                      <a:pt x="1017" y="1669"/>
                      <a:pt x="1312" y="1232"/>
                      <a:pt x="1704" y="1036"/>
                    </a:cubicBezTo>
                    <a:cubicBezTo>
                      <a:pt x="1775" y="1000"/>
                      <a:pt x="1877" y="984"/>
                      <a:pt x="1990" y="984"/>
                    </a:cubicBezTo>
                    <a:cubicBezTo>
                      <a:pt x="2248" y="984"/>
                      <a:pt x="2561" y="1069"/>
                      <a:pt x="2685" y="1205"/>
                    </a:cubicBezTo>
                    <a:cubicBezTo>
                      <a:pt x="3167" y="1732"/>
                      <a:pt x="3069" y="2115"/>
                      <a:pt x="3417" y="2517"/>
                    </a:cubicBezTo>
                    <a:cubicBezTo>
                      <a:pt x="3654" y="2784"/>
                      <a:pt x="3825" y="2842"/>
                      <a:pt x="3970" y="2842"/>
                    </a:cubicBezTo>
                    <a:cubicBezTo>
                      <a:pt x="3995" y="2842"/>
                      <a:pt x="4018" y="2840"/>
                      <a:pt x="4041" y="2838"/>
                    </a:cubicBezTo>
                    <a:cubicBezTo>
                      <a:pt x="4398" y="2793"/>
                      <a:pt x="3845" y="367"/>
                      <a:pt x="3007" y="90"/>
                    </a:cubicBezTo>
                    <a:cubicBezTo>
                      <a:pt x="2824" y="30"/>
                      <a:pt x="2603" y="0"/>
                      <a:pt x="23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50"/>
              <p:cNvSpPr/>
              <p:nvPr/>
            </p:nvSpPr>
            <p:spPr>
              <a:xfrm>
                <a:off x="3963918" y="219245"/>
                <a:ext cx="51311" cy="8095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521" extrusionOk="0">
                    <a:moveTo>
                      <a:pt x="504" y="0"/>
                    </a:moveTo>
                    <a:cubicBezTo>
                      <a:pt x="154" y="0"/>
                      <a:pt x="0" y="813"/>
                      <a:pt x="0" y="813"/>
                    </a:cubicBezTo>
                    <a:lnTo>
                      <a:pt x="134" y="1411"/>
                    </a:lnTo>
                    <a:cubicBezTo>
                      <a:pt x="134" y="1411"/>
                      <a:pt x="244" y="1521"/>
                      <a:pt x="400" y="1521"/>
                    </a:cubicBezTo>
                    <a:cubicBezTo>
                      <a:pt x="483" y="1521"/>
                      <a:pt x="579" y="1489"/>
                      <a:pt x="678" y="1393"/>
                    </a:cubicBezTo>
                    <a:cubicBezTo>
                      <a:pt x="964" y="1107"/>
                      <a:pt x="883" y="28"/>
                      <a:pt x="527" y="1"/>
                    </a:cubicBezTo>
                    <a:cubicBezTo>
                      <a:pt x="519" y="0"/>
                      <a:pt x="512" y="0"/>
                      <a:pt x="504" y="0"/>
                    </a:cubicBezTo>
                    <a:close/>
                  </a:path>
                </a:pathLst>
              </a:custGeom>
              <a:solidFill>
                <a:srgbClr val="B15530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50"/>
              <p:cNvSpPr/>
              <p:nvPr/>
            </p:nvSpPr>
            <p:spPr>
              <a:xfrm>
                <a:off x="3973392" y="235691"/>
                <a:ext cx="22835" cy="5546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042" extrusionOk="0">
                    <a:moveTo>
                      <a:pt x="363" y="1"/>
                    </a:moveTo>
                    <a:cubicBezTo>
                      <a:pt x="362" y="1"/>
                      <a:pt x="360" y="2"/>
                      <a:pt x="358" y="4"/>
                    </a:cubicBezTo>
                    <a:cubicBezTo>
                      <a:pt x="45" y="183"/>
                      <a:pt x="1" y="718"/>
                      <a:pt x="143" y="1021"/>
                    </a:cubicBezTo>
                    <a:cubicBezTo>
                      <a:pt x="143" y="1035"/>
                      <a:pt x="155" y="1041"/>
                      <a:pt x="167" y="1041"/>
                    </a:cubicBezTo>
                    <a:cubicBezTo>
                      <a:pt x="179" y="1041"/>
                      <a:pt x="192" y="1035"/>
                      <a:pt x="197" y="1021"/>
                    </a:cubicBezTo>
                    <a:cubicBezTo>
                      <a:pt x="197" y="941"/>
                      <a:pt x="197" y="852"/>
                      <a:pt x="224" y="780"/>
                    </a:cubicBezTo>
                    <a:cubicBezTo>
                      <a:pt x="250" y="673"/>
                      <a:pt x="313" y="620"/>
                      <a:pt x="420" y="602"/>
                    </a:cubicBezTo>
                    <a:cubicBezTo>
                      <a:pt x="429" y="593"/>
                      <a:pt x="429" y="584"/>
                      <a:pt x="420" y="584"/>
                    </a:cubicBezTo>
                    <a:cubicBezTo>
                      <a:pt x="398" y="579"/>
                      <a:pt x="378" y="577"/>
                      <a:pt x="360" y="577"/>
                    </a:cubicBezTo>
                    <a:cubicBezTo>
                      <a:pt x="247" y="577"/>
                      <a:pt x="184" y="663"/>
                      <a:pt x="161" y="763"/>
                    </a:cubicBezTo>
                    <a:cubicBezTo>
                      <a:pt x="143" y="495"/>
                      <a:pt x="170" y="218"/>
                      <a:pt x="366" y="13"/>
                    </a:cubicBezTo>
                    <a:cubicBezTo>
                      <a:pt x="366" y="7"/>
                      <a:pt x="366" y="1"/>
                      <a:pt x="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50"/>
              <p:cNvSpPr/>
              <p:nvPr/>
            </p:nvSpPr>
            <p:spPr>
              <a:xfrm>
                <a:off x="3463352" y="907052"/>
                <a:ext cx="395427" cy="134500"/>
              </a:xfrm>
              <a:custGeom>
                <a:avLst/>
                <a:gdLst/>
                <a:ahLst/>
                <a:cxnLst/>
                <a:rect l="l" t="t" r="r" b="b"/>
                <a:pathLst>
                  <a:path w="7429" h="2527" extrusionOk="0">
                    <a:moveTo>
                      <a:pt x="6892" y="1"/>
                    </a:moveTo>
                    <a:cubicBezTo>
                      <a:pt x="6874" y="1"/>
                      <a:pt x="6855" y="2"/>
                      <a:pt x="6836" y="5"/>
                    </a:cubicBezTo>
                    <a:cubicBezTo>
                      <a:pt x="6693" y="22"/>
                      <a:pt x="11" y="2315"/>
                      <a:pt x="2" y="2485"/>
                    </a:cubicBezTo>
                    <a:cubicBezTo>
                      <a:pt x="0" y="2514"/>
                      <a:pt x="325" y="2527"/>
                      <a:pt x="809" y="2527"/>
                    </a:cubicBezTo>
                    <a:cubicBezTo>
                      <a:pt x="2118" y="2527"/>
                      <a:pt x="4588" y="2429"/>
                      <a:pt x="4856" y="2280"/>
                    </a:cubicBezTo>
                    <a:cubicBezTo>
                      <a:pt x="4980" y="2208"/>
                      <a:pt x="4882" y="1432"/>
                      <a:pt x="4882" y="1432"/>
                    </a:cubicBezTo>
                    <a:cubicBezTo>
                      <a:pt x="4882" y="1432"/>
                      <a:pt x="7139" y="1102"/>
                      <a:pt x="7282" y="977"/>
                    </a:cubicBezTo>
                    <a:cubicBezTo>
                      <a:pt x="7428" y="857"/>
                      <a:pt x="7359" y="1"/>
                      <a:pt x="6892" y="1"/>
                    </a:cubicBezTo>
                    <a:close/>
                  </a:path>
                </a:pathLst>
              </a:custGeom>
              <a:solidFill>
                <a:srgbClr val="DEC9BC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50"/>
              <p:cNvSpPr/>
              <p:nvPr/>
            </p:nvSpPr>
            <p:spPr>
              <a:xfrm>
                <a:off x="3709404" y="901996"/>
                <a:ext cx="152337" cy="83457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68" extrusionOk="0">
                    <a:moveTo>
                      <a:pt x="2328" y="0"/>
                    </a:moveTo>
                    <a:cubicBezTo>
                      <a:pt x="2319" y="0"/>
                      <a:pt x="2311" y="1"/>
                      <a:pt x="2302" y="2"/>
                    </a:cubicBezTo>
                    <a:cubicBezTo>
                      <a:pt x="1910" y="37"/>
                      <a:pt x="108" y="706"/>
                      <a:pt x="45" y="795"/>
                    </a:cubicBezTo>
                    <a:cubicBezTo>
                      <a:pt x="1" y="876"/>
                      <a:pt x="206" y="1518"/>
                      <a:pt x="268" y="1563"/>
                    </a:cubicBezTo>
                    <a:cubicBezTo>
                      <a:pt x="273" y="1566"/>
                      <a:pt x="289" y="1567"/>
                      <a:pt x="314" y="1567"/>
                    </a:cubicBezTo>
                    <a:cubicBezTo>
                      <a:pt x="648" y="1567"/>
                      <a:pt x="2658" y="1301"/>
                      <a:pt x="2757" y="1143"/>
                    </a:cubicBezTo>
                    <a:cubicBezTo>
                      <a:pt x="2862" y="978"/>
                      <a:pt x="2710" y="0"/>
                      <a:pt x="2328" y="0"/>
                    </a:cubicBezTo>
                    <a:close/>
                  </a:path>
                </a:pathLst>
              </a:custGeom>
              <a:solidFill>
                <a:srgbClr val="CA3522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50"/>
              <p:cNvSpPr/>
              <p:nvPr/>
            </p:nvSpPr>
            <p:spPr>
              <a:xfrm>
                <a:off x="3736974" y="953303"/>
                <a:ext cx="19322" cy="14797"/>
              </a:xfrm>
              <a:custGeom>
                <a:avLst/>
                <a:gdLst/>
                <a:ahLst/>
                <a:cxnLst/>
                <a:rect l="l" t="t" r="r" b="b"/>
                <a:pathLst>
                  <a:path w="363" h="278" extrusionOk="0">
                    <a:moveTo>
                      <a:pt x="187" y="1"/>
                    </a:moveTo>
                    <a:cubicBezTo>
                      <a:pt x="9" y="1"/>
                      <a:pt x="0" y="269"/>
                      <a:pt x="170" y="278"/>
                    </a:cubicBezTo>
                    <a:cubicBezTo>
                      <a:pt x="172" y="278"/>
                      <a:pt x="175" y="278"/>
                      <a:pt x="178" y="278"/>
                    </a:cubicBezTo>
                    <a:cubicBezTo>
                      <a:pt x="348" y="278"/>
                      <a:pt x="363" y="10"/>
                      <a:pt x="187" y="1"/>
                    </a:cubicBezTo>
                    <a:close/>
                  </a:path>
                </a:pathLst>
              </a:custGeom>
              <a:solidFill>
                <a:srgbClr val="DEC9BC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50"/>
              <p:cNvSpPr/>
              <p:nvPr/>
            </p:nvSpPr>
            <p:spPr>
              <a:xfrm>
                <a:off x="3809251" y="933398"/>
                <a:ext cx="18789" cy="14318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69" extrusionOk="0">
                    <a:moveTo>
                      <a:pt x="177" y="0"/>
                    </a:moveTo>
                    <a:cubicBezTo>
                      <a:pt x="7" y="0"/>
                      <a:pt x="1" y="259"/>
                      <a:pt x="168" y="268"/>
                    </a:cubicBezTo>
                    <a:cubicBezTo>
                      <a:pt x="170" y="268"/>
                      <a:pt x="173" y="268"/>
                      <a:pt x="176" y="268"/>
                    </a:cubicBezTo>
                    <a:cubicBezTo>
                      <a:pt x="346" y="268"/>
                      <a:pt x="352" y="0"/>
                      <a:pt x="185" y="0"/>
                    </a:cubicBezTo>
                    <a:cubicBezTo>
                      <a:pt x="182" y="0"/>
                      <a:pt x="180" y="0"/>
                      <a:pt x="177" y="0"/>
                    </a:cubicBezTo>
                    <a:close/>
                  </a:path>
                </a:pathLst>
              </a:custGeom>
              <a:solidFill>
                <a:srgbClr val="DEC9BC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50"/>
              <p:cNvSpPr/>
              <p:nvPr/>
            </p:nvSpPr>
            <p:spPr>
              <a:xfrm>
                <a:off x="3692106" y="906201"/>
                <a:ext cx="114705" cy="58175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1093" extrusionOk="0">
                    <a:moveTo>
                      <a:pt x="1742" y="0"/>
                    </a:moveTo>
                    <a:cubicBezTo>
                      <a:pt x="1726" y="0"/>
                      <a:pt x="1709" y="1"/>
                      <a:pt x="1691" y="3"/>
                    </a:cubicBezTo>
                    <a:cubicBezTo>
                      <a:pt x="1494" y="30"/>
                      <a:pt x="165" y="690"/>
                      <a:pt x="49" y="948"/>
                    </a:cubicBezTo>
                    <a:cubicBezTo>
                      <a:pt x="1" y="1048"/>
                      <a:pt x="66" y="1092"/>
                      <a:pt x="200" y="1092"/>
                    </a:cubicBezTo>
                    <a:cubicBezTo>
                      <a:pt x="415" y="1092"/>
                      <a:pt x="805" y="981"/>
                      <a:pt x="1200" y="806"/>
                    </a:cubicBezTo>
                    <a:cubicBezTo>
                      <a:pt x="1810" y="539"/>
                      <a:pt x="2155" y="0"/>
                      <a:pt x="1742" y="0"/>
                    </a:cubicBezTo>
                    <a:close/>
                  </a:path>
                </a:pathLst>
              </a:custGeom>
              <a:solidFill>
                <a:srgbClr val="DC9068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50"/>
              <p:cNvSpPr/>
              <p:nvPr/>
            </p:nvSpPr>
            <p:spPr>
              <a:xfrm>
                <a:off x="3693863" y="896248"/>
                <a:ext cx="135677" cy="60676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1140" extrusionOk="0">
                    <a:moveTo>
                      <a:pt x="2535" y="0"/>
                    </a:moveTo>
                    <a:cubicBezTo>
                      <a:pt x="2532" y="0"/>
                      <a:pt x="2528" y="1"/>
                      <a:pt x="2523" y="2"/>
                    </a:cubicBezTo>
                    <a:cubicBezTo>
                      <a:pt x="2291" y="83"/>
                      <a:pt x="2032" y="38"/>
                      <a:pt x="1791" y="92"/>
                    </a:cubicBezTo>
                    <a:cubicBezTo>
                      <a:pt x="1568" y="154"/>
                      <a:pt x="221" y="761"/>
                      <a:pt x="7" y="1127"/>
                    </a:cubicBezTo>
                    <a:cubicBezTo>
                      <a:pt x="1" y="1133"/>
                      <a:pt x="3" y="1139"/>
                      <a:pt x="9" y="1139"/>
                    </a:cubicBezTo>
                    <a:cubicBezTo>
                      <a:pt x="11" y="1139"/>
                      <a:pt x="13" y="1138"/>
                      <a:pt x="16" y="1135"/>
                    </a:cubicBezTo>
                    <a:cubicBezTo>
                      <a:pt x="328" y="814"/>
                      <a:pt x="1622" y="217"/>
                      <a:pt x="1898" y="145"/>
                    </a:cubicBezTo>
                    <a:cubicBezTo>
                      <a:pt x="2059" y="110"/>
                      <a:pt x="2300" y="92"/>
                      <a:pt x="2532" y="20"/>
                    </a:cubicBezTo>
                    <a:cubicBezTo>
                      <a:pt x="2546" y="13"/>
                      <a:pt x="2549" y="0"/>
                      <a:pt x="25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50"/>
              <p:cNvSpPr/>
              <p:nvPr/>
            </p:nvSpPr>
            <p:spPr>
              <a:xfrm>
                <a:off x="3736495" y="419578"/>
                <a:ext cx="564637" cy="559182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10506" extrusionOk="0">
                    <a:moveTo>
                      <a:pt x="6494" y="0"/>
                    </a:moveTo>
                    <a:cubicBezTo>
                      <a:pt x="6488" y="0"/>
                      <a:pt x="6482" y="1"/>
                      <a:pt x="6477" y="2"/>
                    </a:cubicBezTo>
                    <a:cubicBezTo>
                      <a:pt x="5710" y="127"/>
                      <a:pt x="6200" y="3311"/>
                      <a:pt x="6272" y="3686"/>
                    </a:cubicBezTo>
                    <a:cubicBezTo>
                      <a:pt x="6343" y="4025"/>
                      <a:pt x="7146" y="5747"/>
                      <a:pt x="7217" y="6131"/>
                    </a:cubicBezTo>
                    <a:cubicBezTo>
                      <a:pt x="7217" y="6175"/>
                      <a:pt x="7217" y="6202"/>
                      <a:pt x="7208" y="6211"/>
                    </a:cubicBezTo>
                    <a:cubicBezTo>
                      <a:pt x="7092" y="6282"/>
                      <a:pt x="3087" y="8388"/>
                      <a:pt x="2819" y="8521"/>
                    </a:cubicBezTo>
                    <a:cubicBezTo>
                      <a:pt x="2552" y="8655"/>
                      <a:pt x="2034" y="8967"/>
                      <a:pt x="1213" y="9048"/>
                    </a:cubicBezTo>
                    <a:cubicBezTo>
                      <a:pt x="839" y="9083"/>
                      <a:pt x="0" y="9538"/>
                      <a:pt x="134" y="9681"/>
                    </a:cubicBezTo>
                    <a:cubicBezTo>
                      <a:pt x="259" y="9824"/>
                      <a:pt x="553" y="10279"/>
                      <a:pt x="1088" y="10475"/>
                    </a:cubicBezTo>
                    <a:cubicBezTo>
                      <a:pt x="1145" y="10495"/>
                      <a:pt x="1240" y="10506"/>
                      <a:pt x="1357" y="10506"/>
                    </a:cubicBezTo>
                    <a:cubicBezTo>
                      <a:pt x="1650" y="10506"/>
                      <a:pt x="2077" y="10442"/>
                      <a:pt x="2364" y="10314"/>
                    </a:cubicBezTo>
                    <a:cubicBezTo>
                      <a:pt x="2592" y="10218"/>
                      <a:pt x="3079" y="9698"/>
                      <a:pt x="3163" y="9698"/>
                    </a:cubicBezTo>
                    <a:cubicBezTo>
                      <a:pt x="3165" y="9698"/>
                      <a:pt x="3166" y="9699"/>
                      <a:pt x="3167" y="9699"/>
                    </a:cubicBezTo>
                    <a:cubicBezTo>
                      <a:pt x="3168" y="9699"/>
                      <a:pt x="3169" y="9699"/>
                      <a:pt x="3170" y="9699"/>
                    </a:cubicBezTo>
                    <a:cubicBezTo>
                      <a:pt x="3310" y="9699"/>
                      <a:pt x="7475" y="9187"/>
                      <a:pt x="8448" y="8735"/>
                    </a:cubicBezTo>
                    <a:cubicBezTo>
                      <a:pt x="9430" y="8272"/>
                      <a:pt x="10447" y="7326"/>
                      <a:pt x="10580" y="6924"/>
                    </a:cubicBezTo>
                    <a:cubicBezTo>
                      <a:pt x="10607" y="6844"/>
                      <a:pt x="10554" y="6603"/>
                      <a:pt x="10447" y="6273"/>
                    </a:cubicBezTo>
                    <a:cubicBezTo>
                      <a:pt x="10036" y="5006"/>
                      <a:pt x="8841" y="2366"/>
                      <a:pt x="8466" y="1777"/>
                    </a:cubicBezTo>
                    <a:cubicBezTo>
                      <a:pt x="8020" y="1043"/>
                      <a:pt x="6795" y="0"/>
                      <a:pt x="6494" y="0"/>
                    </a:cubicBezTo>
                    <a:close/>
                  </a:path>
                </a:pathLst>
              </a:custGeom>
              <a:solidFill>
                <a:srgbClr val="B15530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50"/>
              <p:cNvSpPr/>
              <p:nvPr/>
            </p:nvSpPr>
            <p:spPr>
              <a:xfrm>
                <a:off x="4040347" y="419578"/>
                <a:ext cx="252192" cy="343461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6453" extrusionOk="0">
                    <a:moveTo>
                      <a:pt x="785" y="0"/>
                    </a:moveTo>
                    <a:cubicBezTo>
                      <a:pt x="779" y="0"/>
                      <a:pt x="773" y="1"/>
                      <a:pt x="768" y="2"/>
                    </a:cubicBezTo>
                    <a:cubicBezTo>
                      <a:pt x="1" y="127"/>
                      <a:pt x="491" y="3311"/>
                      <a:pt x="563" y="3686"/>
                    </a:cubicBezTo>
                    <a:cubicBezTo>
                      <a:pt x="634" y="4025"/>
                      <a:pt x="1437" y="5747"/>
                      <a:pt x="1508" y="6131"/>
                    </a:cubicBezTo>
                    <a:cubicBezTo>
                      <a:pt x="2020" y="6395"/>
                      <a:pt x="2632" y="6453"/>
                      <a:pt x="3209" y="6453"/>
                    </a:cubicBezTo>
                    <a:cubicBezTo>
                      <a:pt x="3255" y="6453"/>
                      <a:pt x="3301" y="6452"/>
                      <a:pt x="3346" y="6452"/>
                    </a:cubicBezTo>
                    <a:cubicBezTo>
                      <a:pt x="3819" y="6443"/>
                      <a:pt x="4283" y="6389"/>
                      <a:pt x="4738" y="6273"/>
                    </a:cubicBezTo>
                    <a:cubicBezTo>
                      <a:pt x="4327" y="5006"/>
                      <a:pt x="3132" y="2366"/>
                      <a:pt x="2757" y="1777"/>
                    </a:cubicBezTo>
                    <a:cubicBezTo>
                      <a:pt x="2311" y="1043"/>
                      <a:pt x="1086" y="0"/>
                      <a:pt x="785" y="0"/>
                    </a:cubicBezTo>
                    <a:close/>
                  </a:path>
                </a:pathLst>
              </a:custGeom>
              <a:solidFill>
                <a:srgbClr val="4D2A1C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50"/>
              <p:cNvSpPr/>
              <p:nvPr/>
            </p:nvSpPr>
            <p:spPr>
              <a:xfrm>
                <a:off x="4257339" y="785543"/>
                <a:ext cx="23314" cy="1969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70" extrusionOk="0">
                    <a:moveTo>
                      <a:pt x="197" y="1"/>
                    </a:moveTo>
                    <a:cubicBezTo>
                      <a:pt x="153" y="1"/>
                      <a:pt x="108" y="16"/>
                      <a:pt x="72" y="48"/>
                    </a:cubicBezTo>
                    <a:cubicBezTo>
                      <a:pt x="0" y="120"/>
                      <a:pt x="9" y="254"/>
                      <a:pt x="116" y="307"/>
                    </a:cubicBezTo>
                    <a:cubicBezTo>
                      <a:pt x="129" y="313"/>
                      <a:pt x="142" y="315"/>
                      <a:pt x="155" y="315"/>
                    </a:cubicBezTo>
                    <a:cubicBezTo>
                      <a:pt x="226" y="315"/>
                      <a:pt x="294" y="240"/>
                      <a:pt x="241" y="164"/>
                    </a:cubicBezTo>
                    <a:cubicBezTo>
                      <a:pt x="240" y="163"/>
                      <a:pt x="238" y="162"/>
                      <a:pt x="235" y="162"/>
                    </a:cubicBezTo>
                    <a:cubicBezTo>
                      <a:pt x="226" y="162"/>
                      <a:pt x="215" y="175"/>
                      <a:pt x="215" y="182"/>
                    </a:cubicBezTo>
                    <a:cubicBezTo>
                      <a:pt x="233" y="226"/>
                      <a:pt x="204" y="248"/>
                      <a:pt x="172" y="248"/>
                    </a:cubicBezTo>
                    <a:cubicBezTo>
                      <a:pt x="159" y="248"/>
                      <a:pt x="145" y="244"/>
                      <a:pt x="134" y="236"/>
                    </a:cubicBezTo>
                    <a:cubicBezTo>
                      <a:pt x="108" y="209"/>
                      <a:pt x="99" y="173"/>
                      <a:pt x="108" y="138"/>
                    </a:cubicBezTo>
                    <a:cubicBezTo>
                      <a:pt x="130" y="101"/>
                      <a:pt x="171" y="82"/>
                      <a:pt x="210" y="82"/>
                    </a:cubicBezTo>
                    <a:cubicBezTo>
                      <a:pt x="217" y="82"/>
                      <a:pt x="225" y="83"/>
                      <a:pt x="232" y="84"/>
                    </a:cubicBezTo>
                    <a:cubicBezTo>
                      <a:pt x="286" y="102"/>
                      <a:pt x="322" y="138"/>
                      <a:pt x="339" y="191"/>
                    </a:cubicBezTo>
                    <a:cubicBezTo>
                      <a:pt x="357" y="245"/>
                      <a:pt x="331" y="298"/>
                      <a:pt x="304" y="343"/>
                    </a:cubicBezTo>
                    <a:cubicBezTo>
                      <a:pt x="295" y="361"/>
                      <a:pt x="304" y="370"/>
                      <a:pt x="322" y="370"/>
                    </a:cubicBezTo>
                    <a:cubicBezTo>
                      <a:pt x="402" y="307"/>
                      <a:pt x="438" y="164"/>
                      <a:pt x="366" y="84"/>
                    </a:cubicBezTo>
                    <a:cubicBezTo>
                      <a:pt x="324" y="32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50"/>
              <p:cNvSpPr/>
              <p:nvPr/>
            </p:nvSpPr>
            <p:spPr>
              <a:xfrm>
                <a:off x="4036568" y="412393"/>
                <a:ext cx="263104" cy="318179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5978" extrusionOk="0">
                    <a:moveTo>
                      <a:pt x="713" y="1"/>
                    </a:moveTo>
                    <a:cubicBezTo>
                      <a:pt x="679" y="1"/>
                      <a:pt x="651" y="10"/>
                      <a:pt x="634" y="30"/>
                    </a:cubicBezTo>
                    <a:cubicBezTo>
                      <a:pt x="0" y="708"/>
                      <a:pt x="366" y="3286"/>
                      <a:pt x="464" y="3723"/>
                    </a:cubicBezTo>
                    <a:cubicBezTo>
                      <a:pt x="562" y="4151"/>
                      <a:pt x="1196" y="5686"/>
                      <a:pt x="1294" y="5793"/>
                    </a:cubicBezTo>
                    <a:cubicBezTo>
                      <a:pt x="1359" y="5862"/>
                      <a:pt x="2069" y="5977"/>
                      <a:pt x="2859" y="5977"/>
                    </a:cubicBezTo>
                    <a:cubicBezTo>
                      <a:pt x="3591" y="5977"/>
                      <a:pt x="4392" y="5878"/>
                      <a:pt x="4809" y="5552"/>
                    </a:cubicBezTo>
                    <a:cubicBezTo>
                      <a:pt x="4942" y="5454"/>
                      <a:pt x="3256" y="2108"/>
                      <a:pt x="2641" y="1430"/>
                    </a:cubicBezTo>
                    <a:cubicBezTo>
                      <a:pt x="2076" y="825"/>
                      <a:pt x="1044" y="1"/>
                      <a:pt x="7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50"/>
              <p:cNvSpPr/>
              <p:nvPr/>
            </p:nvSpPr>
            <p:spPr>
              <a:xfrm>
                <a:off x="4064085" y="624755"/>
                <a:ext cx="52748" cy="100542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889" extrusionOk="0">
                    <a:moveTo>
                      <a:pt x="10" y="1"/>
                    </a:moveTo>
                    <a:cubicBezTo>
                      <a:pt x="10" y="1"/>
                      <a:pt x="1" y="1"/>
                      <a:pt x="1" y="10"/>
                    </a:cubicBezTo>
                    <a:cubicBezTo>
                      <a:pt x="81" y="233"/>
                      <a:pt x="161" y="456"/>
                      <a:pt x="250" y="679"/>
                    </a:cubicBezTo>
                    <a:cubicBezTo>
                      <a:pt x="188" y="616"/>
                      <a:pt x="126" y="554"/>
                      <a:pt x="54" y="500"/>
                    </a:cubicBezTo>
                    <a:cubicBezTo>
                      <a:pt x="52" y="495"/>
                      <a:pt x="47" y="493"/>
                      <a:pt x="43" y="493"/>
                    </a:cubicBezTo>
                    <a:cubicBezTo>
                      <a:pt x="33" y="493"/>
                      <a:pt x="24" y="505"/>
                      <a:pt x="36" y="518"/>
                    </a:cubicBezTo>
                    <a:cubicBezTo>
                      <a:pt x="161" y="661"/>
                      <a:pt x="250" y="812"/>
                      <a:pt x="357" y="964"/>
                    </a:cubicBezTo>
                    <a:cubicBezTo>
                      <a:pt x="473" y="1241"/>
                      <a:pt x="714" y="1794"/>
                      <a:pt x="723" y="1803"/>
                    </a:cubicBezTo>
                    <a:cubicBezTo>
                      <a:pt x="731" y="1833"/>
                      <a:pt x="873" y="1889"/>
                      <a:pt x="949" y="1889"/>
                    </a:cubicBezTo>
                    <a:cubicBezTo>
                      <a:pt x="962" y="1889"/>
                      <a:pt x="974" y="1887"/>
                      <a:pt x="982" y="1883"/>
                    </a:cubicBezTo>
                    <a:cubicBezTo>
                      <a:pt x="991" y="1883"/>
                      <a:pt x="991" y="1874"/>
                      <a:pt x="982" y="1865"/>
                    </a:cubicBezTo>
                    <a:cubicBezTo>
                      <a:pt x="964" y="1856"/>
                      <a:pt x="804" y="1794"/>
                      <a:pt x="786" y="1776"/>
                    </a:cubicBezTo>
                    <a:cubicBezTo>
                      <a:pt x="554" y="1178"/>
                      <a:pt x="295" y="58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50"/>
              <p:cNvSpPr/>
              <p:nvPr/>
            </p:nvSpPr>
            <p:spPr>
              <a:xfrm>
                <a:off x="3428331" y="960914"/>
                <a:ext cx="156755" cy="95965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803" extrusionOk="0">
                    <a:moveTo>
                      <a:pt x="1909" y="1"/>
                    </a:moveTo>
                    <a:lnTo>
                      <a:pt x="1677" y="117"/>
                    </a:lnTo>
                    <a:lnTo>
                      <a:pt x="1517" y="36"/>
                    </a:lnTo>
                    <a:cubicBezTo>
                      <a:pt x="1517" y="36"/>
                      <a:pt x="1428" y="393"/>
                      <a:pt x="1312" y="527"/>
                    </a:cubicBezTo>
                    <a:cubicBezTo>
                      <a:pt x="1205" y="652"/>
                      <a:pt x="1017" y="545"/>
                      <a:pt x="509" y="937"/>
                    </a:cubicBezTo>
                    <a:cubicBezTo>
                      <a:pt x="27" y="1312"/>
                      <a:pt x="0" y="1803"/>
                      <a:pt x="0" y="1803"/>
                    </a:cubicBezTo>
                    <a:lnTo>
                      <a:pt x="2944" y="1803"/>
                    </a:lnTo>
                    <a:cubicBezTo>
                      <a:pt x="2739" y="741"/>
                      <a:pt x="1927" y="697"/>
                      <a:pt x="1811" y="607"/>
                    </a:cubicBezTo>
                    <a:cubicBezTo>
                      <a:pt x="1686" y="509"/>
                      <a:pt x="1731" y="375"/>
                      <a:pt x="1758" y="277"/>
                    </a:cubicBezTo>
                    <a:cubicBezTo>
                      <a:pt x="1785" y="179"/>
                      <a:pt x="1909" y="1"/>
                      <a:pt x="1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50"/>
              <p:cNvSpPr/>
              <p:nvPr/>
            </p:nvSpPr>
            <p:spPr>
              <a:xfrm>
                <a:off x="3436847" y="1001577"/>
                <a:ext cx="139669" cy="55301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039" extrusionOk="0">
                    <a:moveTo>
                      <a:pt x="1309" y="1"/>
                    </a:moveTo>
                    <a:cubicBezTo>
                      <a:pt x="688" y="1"/>
                      <a:pt x="154" y="427"/>
                      <a:pt x="1" y="1039"/>
                    </a:cubicBezTo>
                    <a:lnTo>
                      <a:pt x="10" y="1039"/>
                    </a:lnTo>
                    <a:cubicBezTo>
                      <a:pt x="204" y="474"/>
                      <a:pt x="716" y="53"/>
                      <a:pt x="1321" y="53"/>
                    </a:cubicBezTo>
                    <a:cubicBezTo>
                      <a:pt x="1356" y="53"/>
                      <a:pt x="1392" y="54"/>
                      <a:pt x="1428" y="57"/>
                    </a:cubicBezTo>
                    <a:cubicBezTo>
                      <a:pt x="2026" y="102"/>
                      <a:pt x="2427" y="495"/>
                      <a:pt x="2606" y="1039"/>
                    </a:cubicBezTo>
                    <a:lnTo>
                      <a:pt x="2624" y="1039"/>
                    </a:lnTo>
                    <a:cubicBezTo>
                      <a:pt x="2517" y="450"/>
                      <a:pt x="1990" y="49"/>
                      <a:pt x="1402" y="4"/>
                    </a:cubicBezTo>
                    <a:cubicBezTo>
                      <a:pt x="1371" y="2"/>
                      <a:pt x="1340" y="1"/>
                      <a:pt x="1309" y="1"/>
                    </a:cubicBezTo>
                    <a:close/>
                  </a:path>
                </a:pathLst>
              </a:custGeom>
              <a:solidFill>
                <a:srgbClr val="DEC9BC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50"/>
              <p:cNvSpPr/>
              <p:nvPr/>
            </p:nvSpPr>
            <p:spPr>
              <a:xfrm>
                <a:off x="3450153" y="1014085"/>
                <a:ext cx="119709" cy="42793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804" extrusionOk="0">
                    <a:moveTo>
                      <a:pt x="1037" y="0"/>
                    </a:moveTo>
                    <a:cubicBezTo>
                      <a:pt x="625" y="0"/>
                      <a:pt x="233" y="178"/>
                      <a:pt x="1" y="563"/>
                    </a:cubicBezTo>
                    <a:cubicBezTo>
                      <a:pt x="1" y="572"/>
                      <a:pt x="10" y="572"/>
                      <a:pt x="10" y="572"/>
                    </a:cubicBezTo>
                    <a:cubicBezTo>
                      <a:pt x="246" y="207"/>
                      <a:pt x="626" y="26"/>
                      <a:pt x="1026" y="26"/>
                    </a:cubicBezTo>
                    <a:cubicBezTo>
                      <a:pt x="1153" y="26"/>
                      <a:pt x="1283" y="44"/>
                      <a:pt x="1410" y="81"/>
                    </a:cubicBezTo>
                    <a:cubicBezTo>
                      <a:pt x="1803" y="188"/>
                      <a:pt x="2053" y="447"/>
                      <a:pt x="2213" y="804"/>
                    </a:cubicBezTo>
                    <a:lnTo>
                      <a:pt x="2249" y="804"/>
                    </a:lnTo>
                    <a:cubicBezTo>
                      <a:pt x="2061" y="402"/>
                      <a:pt x="1776" y="117"/>
                      <a:pt x="1321" y="28"/>
                    </a:cubicBezTo>
                    <a:cubicBezTo>
                      <a:pt x="1226" y="9"/>
                      <a:pt x="1131" y="0"/>
                      <a:pt x="1037" y="0"/>
                    </a:cubicBezTo>
                    <a:close/>
                  </a:path>
                </a:pathLst>
              </a:custGeom>
              <a:solidFill>
                <a:srgbClr val="DEC9BC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50"/>
              <p:cNvSpPr/>
              <p:nvPr/>
            </p:nvSpPr>
            <p:spPr>
              <a:xfrm>
                <a:off x="3450153" y="1023079"/>
                <a:ext cx="114492" cy="33798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635" extrusionOk="0">
                    <a:moveTo>
                      <a:pt x="1122" y="0"/>
                    </a:moveTo>
                    <a:cubicBezTo>
                      <a:pt x="1105" y="0"/>
                      <a:pt x="1088" y="1"/>
                      <a:pt x="1071" y="1"/>
                    </a:cubicBezTo>
                    <a:cubicBezTo>
                      <a:pt x="607" y="19"/>
                      <a:pt x="197" y="215"/>
                      <a:pt x="1" y="635"/>
                    </a:cubicBezTo>
                    <a:lnTo>
                      <a:pt x="10" y="635"/>
                    </a:lnTo>
                    <a:cubicBezTo>
                      <a:pt x="250" y="224"/>
                      <a:pt x="643" y="28"/>
                      <a:pt x="1125" y="19"/>
                    </a:cubicBezTo>
                    <a:cubicBezTo>
                      <a:pt x="1606" y="19"/>
                      <a:pt x="1910" y="260"/>
                      <a:pt x="2124" y="635"/>
                    </a:cubicBezTo>
                    <a:lnTo>
                      <a:pt x="2151" y="635"/>
                    </a:lnTo>
                    <a:cubicBezTo>
                      <a:pt x="1927" y="247"/>
                      <a:pt x="1602" y="0"/>
                      <a:pt x="1122" y="0"/>
                    </a:cubicBezTo>
                    <a:close/>
                  </a:path>
                </a:pathLst>
              </a:custGeom>
              <a:solidFill>
                <a:srgbClr val="DEC9BC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50"/>
              <p:cNvSpPr/>
              <p:nvPr/>
            </p:nvSpPr>
            <p:spPr>
              <a:xfrm>
                <a:off x="3461542" y="1030956"/>
                <a:ext cx="82716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487" extrusionOk="0">
                    <a:moveTo>
                      <a:pt x="866" y="0"/>
                    </a:moveTo>
                    <a:cubicBezTo>
                      <a:pt x="521" y="0"/>
                      <a:pt x="187" y="179"/>
                      <a:pt x="1" y="487"/>
                    </a:cubicBezTo>
                    <a:lnTo>
                      <a:pt x="10" y="487"/>
                    </a:lnTo>
                    <a:cubicBezTo>
                      <a:pt x="207" y="185"/>
                      <a:pt x="532" y="29"/>
                      <a:pt x="864" y="29"/>
                    </a:cubicBezTo>
                    <a:cubicBezTo>
                      <a:pt x="1102" y="29"/>
                      <a:pt x="1343" y="109"/>
                      <a:pt x="1544" y="273"/>
                    </a:cubicBezTo>
                    <a:cubicBezTo>
                      <a:pt x="1544" y="273"/>
                      <a:pt x="1553" y="273"/>
                      <a:pt x="1544" y="264"/>
                    </a:cubicBezTo>
                    <a:cubicBezTo>
                      <a:pt x="1342" y="83"/>
                      <a:pt x="1101" y="0"/>
                      <a:pt x="866" y="0"/>
                    </a:cubicBezTo>
                    <a:close/>
                  </a:path>
                </a:pathLst>
              </a:custGeom>
              <a:solidFill>
                <a:srgbClr val="DEC9BC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50"/>
              <p:cNvSpPr/>
              <p:nvPr/>
            </p:nvSpPr>
            <p:spPr>
              <a:xfrm>
                <a:off x="3549414" y="1051128"/>
                <a:ext cx="4790" cy="5748"/>
              </a:xfrm>
              <a:custGeom>
                <a:avLst/>
                <a:gdLst/>
                <a:ahLst/>
                <a:cxnLst/>
                <a:rect l="l" t="t" r="r" b="b"/>
                <a:pathLst>
                  <a:path w="90" h="108" extrusionOk="0">
                    <a:moveTo>
                      <a:pt x="18" y="1"/>
                    </a:moveTo>
                    <a:cubicBezTo>
                      <a:pt x="9" y="1"/>
                      <a:pt x="0" y="1"/>
                      <a:pt x="9" y="10"/>
                    </a:cubicBezTo>
                    <a:cubicBezTo>
                      <a:pt x="27" y="36"/>
                      <a:pt x="45" y="72"/>
                      <a:pt x="63" y="108"/>
                    </a:cubicBezTo>
                    <a:lnTo>
                      <a:pt x="89" y="108"/>
                    </a:lnTo>
                    <a:cubicBezTo>
                      <a:pt x="63" y="72"/>
                      <a:pt x="36" y="36"/>
                      <a:pt x="18" y="1"/>
                    </a:cubicBezTo>
                    <a:close/>
                  </a:path>
                </a:pathLst>
              </a:custGeom>
              <a:solidFill>
                <a:srgbClr val="DEC9BC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50"/>
              <p:cNvSpPr/>
              <p:nvPr/>
            </p:nvSpPr>
            <p:spPr>
              <a:xfrm>
                <a:off x="3474369" y="1043836"/>
                <a:ext cx="66534" cy="1304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245" extrusionOk="0">
                    <a:moveTo>
                      <a:pt x="643" y="1"/>
                    </a:moveTo>
                    <a:cubicBezTo>
                      <a:pt x="421" y="1"/>
                      <a:pt x="194" y="83"/>
                      <a:pt x="1" y="245"/>
                    </a:cubicBezTo>
                    <a:lnTo>
                      <a:pt x="10" y="245"/>
                    </a:lnTo>
                    <a:cubicBezTo>
                      <a:pt x="197" y="89"/>
                      <a:pt x="413" y="11"/>
                      <a:pt x="626" y="11"/>
                    </a:cubicBezTo>
                    <a:cubicBezTo>
                      <a:pt x="839" y="11"/>
                      <a:pt x="1049" y="89"/>
                      <a:pt x="1223" y="245"/>
                    </a:cubicBezTo>
                    <a:lnTo>
                      <a:pt x="1250" y="245"/>
                    </a:lnTo>
                    <a:cubicBezTo>
                      <a:pt x="1077" y="81"/>
                      <a:pt x="862" y="1"/>
                      <a:pt x="643" y="1"/>
                    </a:cubicBezTo>
                    <a:close/>
                  </a:path>
                </a:pathLst>
              </a:custGeom>
              <a:solidFill>
                <a:srgbClr val="DEC9BC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50"/>
              <p:cNvSpPr/>
              <p:nvPr/>
            </p:nvSpPr>
            <p:spPr>
              <a:xfrm>
                <a:off x="3369466" y="1056823"/>
                <a:ext cx="449240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189" extrusionOk="0">
                    <a:moveTo>
                      <a:pt x="0" y="1"/>
                    </a:moveTo>
                    <a:lnTo>
                      <a:pt x="0" y="188"/>
                    </a:lnTo>
                    <a:lnTo>
                      <a:pt x="8439" y="188"/>
                    </a:lnTo>
                    <a:lnTo>
                      <a:pt x="84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50"/>
              <p:cNvSpPr/>
              <p:nvPr/>
            </p:nvSpPr>
            <p:spPr>
              <a:xfrm>
                <a:off x="3235077" y="1066829"/>
                <a:ext cx="1184312" cy="38482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723" extrusionOk="0">
                    <a:moveTo>
                      <a:pt x="0" y="0"/>
                    </a:moveTo>
                    <a:lnTo>
                      <a:pt x="0" y="723"/>
                    </a:lnTo>
                    <a:lnTo>
                      <a:pt x="22250" y="723"/>
                    </a:lnTo>
                    <a:lnTo>
                      <a:pt x="2225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50"/>
              <p:cNvSpPr/>
              <p:nvPr/>
            </p:nvSpPr>
            <p:spPr>
              <a:xfrm>
                <a:off x="3964876" y="968046"/>
                <a:ext cx="303929" cy="98839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1857" extrusionOk="0">
                    <a:moveTo>
                      <a:pt x="0" y="1"/>
                    </a:moveTo>
                    <a:cubicBezTo>
                      <a:pt x="0" y="1"/>
                      <a:pt x="500" y="1856"/>
                      <a:pt x="1142" y="1856"/>
                    </a:cubicBezTo>
                    <a:lnTo>
                      <a:pt x="4568" y="1856"/>
                    </a:lnTo>
                    <a:cubicBezTo>
                      <a:pt x="5210" y="1856"/>
                      <a:pt x="5710" y="1"/>
                      <a:pt x="5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50"/>
              <p:cNvSpPr/>
              <p:nvPr/>
            </p:nvSpPr>
            <p:spPr>
              <a:xfrm>
                <a:off x="3738836" y="1001737"/>
                <a:ext cx="200934" cy="65147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1224" extrusionOk="0">
                    <a:moveTo>
                      <a:pt x="1" y="1"/>
                    </a:moveTo>
                    <a:cubicBezTo>
                      <a:pt x="1" y="1"/>
                      <a:pt x="331" y="1223"/>
                      <a:pt x="759" y="1223"/>
                    </a:cubicBezTo>
                    <a:lnTo>
                      <a:pt x="3016" y="1223"/>
                    </a:lnTo>
                    <a:cubicBezTo>
                      <a:pt x="3444" y="1223"/>
                      <a:pt x="3774" y="1"/>
                      <a:pt x="37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7" name="Google Shape;907;p50"/>
            <p:cNvGrpSpPr/>
            <p:nvPr/>
          </p:nvGrpSpPr>
          <p:grpSpPr>
            <a:xfrm>
              <a:off x="5001075" y="2734438"/>
              <a:ext cx="1337475" cy="560375"/>
              <a:chOff x="-837" y="1209913"/>
              <a:chExt cx="1337475" cy="560375"/>
            </a:xfrm>
          </p:grpSpPr>
          <p:sp>
            <p:nvSpPr>
              <p:cNvPr id="908" name="Google Shape;908;p50"/>
              <p:cNvSpPr/>
              <p:nvPr/>
            </p:nvSpPr>
            <p:spPr>
              <a:xfrm>
                <a:off x="931650" y="1312213"/>
                <a:ext cx="66600" cy="66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50"/>
              <p:cNvSpPr/>
              <p:nvPr/>
            </p:nvSpPr>
            <p:spPr>
              <a:xfrm>
                <a:off x="1132038" y="1565688"/>
                <a:ext cx="204600" cy="204600"/>
              </a:xfrm>
              <a:prstGeom prst="star4">
                <a:avLst>
                  <a:gd name="adj" fmla="val 125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50"/>
              <p:cNvSpPr/>
              <p:nvPr/>
            </p:nvSpPr>
            <p:spPr>
              <a:xfrm>
                <a:off x="-837" y="1438513"/>
                <a:ext cx="66600" cy="66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50"/>
              <p:cNvSpPr/>
              <p:nvPr/>
            </p:nvSpPr>
            <p:spPr>
              <a:xfrm>
                <a:off x="310800" y="1209913"/>
                <a:ext cx="204600" cy="204600"/>
              </a:xfrm>
              <a:prstGeom prst="star4">
                <a:avLst>
                  <a:gd name="adj" fmla="val 125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79925" tIns="79925" rIns="79925" bIns="799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1"/>
          <p:cNvSpPr txBox="1">
            <a:spLocks noGrp="1"/>
          </p:cNvSpPr>
          <p:nvPr>
            <p:ph type="subTitle" idx="1"/>
          </p:nvPr>
        </p:nvSpPr>
        <p:spPr>
          <a:xfrm>
            <a:off x="2293400" y="758450"/>
            <a:ext cx="4847700" cy="28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Quicksand SemiBold"/>
                <a:ea typeface="Quicksand SemiBold"/>
                <a:cs typeface="Quicksand SemiBold"/>
                <a:sym typeface="Quicksand SemiBold"/>
              </a:rPr>
              <a:t>Feel free to reach out if you have any questions!</a:t>
            </a:r>
            <a:endParaRPr sz="30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Quicksand SemiBold"/>
                <a:ea typeface="Quicksand SemiBold"/>
                <a:cs typeface="Quicksand SemiBold"/>
                <a:sym typeface="Quicksand SemiBold"/>
              </a:rPr>
              <a:t>Dominic Hawkes MCGB</a:t>
            </a:r>
            <a:endParaRPr sz="23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chemeClr val="hlink"/>
                </a:solidFill>
                <a:latin typeface="Quicksand SemiBold"/>
                <a:ea typeface="Quicksand SemiBold"/>
                <a:cs typeface="Quicksand SemiBold"/>
                <a:sym typeface="Quicksand SemiBold"/>
                <a:hlinkClick r:id="rId3"/>
              </a:rPr>
              <a:t>dominic.hawkes@lcsd.k12.sc.us</a:t>
            </a:r>
            <a:endParaRPr sz="23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917" name="Google Shape;917;p51"/>
          <p:cNvSpPr/>
          <p:nvPr/>
        </p:nvSpPr>
        <p:spPr>
          <a:xfrm>
            <a:off x="320288" y="972600"/>
            <a:ext cx="1973100" cy="3694800"/>
          </a:xfrm>
          <a:prstGeom prst="roundRect">
            <a:avLst>
              <a:gd name="adj" fmla="val 1162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8" name="Google Shape;918;p51"/>
          <p:cNvGrpSpPr/>
          <p:nvPr/>
        </p:nvGrpSpPr>
        <p:grpSpPr>
          <a:xfrm>
            <a:off x="1039060" y="1189693"/>
            <a:ext cx="535604" cy="3320219"/>
            <a:chOff x="2110198" y="963645"/>
            <a:chExt cx="535604" cy="3320219"/>
          </a:xfrm>
        </p:grpSpPr>
        <p:grpSp>
          <p:nvGrpSpPr>
            <p:cNvPr id="919" name="Google Shape;919;p51"/>
            <p:cNvGrpSpPr/>
            <p:nvPr/>
          </p:nvGrpSpPr>
          <p:grpSpPr>
            <a:xfrm>
              <a:off x="2110198" y="963645"/>
              <a:ext cx="535604" cy="69286"/>
              <a:chOff x="-605260" y="963645"/>
              <a:chExt cx="535604" cy="69286"/>
            </a:xfrm>
          </p:grpSpPr>
          <p:sp>
            <p:nvSpPr>
              <p:cNvPr id="920" name="Google Shape;920;p51"/>
              <p:cNvSpPr/>
              <p:nvPr/>
            </p:nvSpPr>
            <p:spPr>
              <a:xfrm>
                <a:off x="-605260" y="963645"/>
                <a:ext cx="69286" cy="69286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20" y="0"/>
                    </a:moveTo>
                    <a:cubicBezTo>
                      <a:pt x="869" y="0"/>
                      <a:pt x="1095" y="151"/>
                      <a:pt x="1191" y="382"/>
                    </a:cubicBezTo>
                    <a:cubicBezTo>
                      <a:pt x="1287" y="614"/>
                      <a:pt x="1234" y="880"/>
                      <a:pt x="1057" y="1057"/>
                    </a:cubicBezTo>
                    <a:cubicBezTo>
                      <a:pt x="880" y="1234"/>
                      <a:pt x="614" y="1286"/>
                      <a:pt x="383" y="1190"/>
                    </a:cubicBezTo>
                    <a:cubicBezTo>
                      <a:pt x="151" y="1095"/>
                      <a:pt x="1" y="870"/>
                      <a:pt x="1" y="619"/>
                    </a:cubicBezTo>
                    <a:cubicBezTo>
                      <a:pt x="1" y="278"/>
                      <a:pt x="278" y="0"/>
                      <a:pt x="620" y="0"/>
                    </a:cubicBezTo>
                    <a:close/>
                  </a:path>
                </a:pathLst>
              </a:custGeom>
              <a:solidFill>
                <a:srgbClr val="FFFFFF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51"/>
              <p:cNvSpPr/>
              <p:nvPr/>
            </p:nvSpPr>
            <p:spPr>
              <a:xfrm>
                <a:off x="-468465" y="963645"/>
                <a:ext cx="398810" cy="66702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1239" extrusionOk="0">
                    <a:moveTo>
                      <a:pt x="611" y="0"/>
                    </a:moveTo>
                    <a:lnTo>
                      <a:pt x="6797" y="0"/>
                    </a:lnTo>
                    <a:cubicBezTo>
                      <a:pt x="7136" y="6"/>
                      <a:pt x="7407" y="281"/>
                      <a:pt x="7407" y="619"/>
                    </a:cubicBezTo>
                    <a:cubicBezTo>
                      <a:pt x="7407" y="958"/>
                      <a:pt x="7136" y="1233"/>
                      <a:pt x="6797" y="1238"/>
                    </a:cubicBezTo>
                    <a:lnTo>
                      <a:pt x="611" y="1238"/>
                    </a:lnTo>
                    <a:cubicBezTo>
                      <a:pt x="272" y="1233"/>
                      <a:pt x="0" y="958"/>
                      <a:pt x="0" y="619"/>
                    </a:cubicBezTo>
                    <a:cubicBezTo>
                      <a:pt x="0" y="281"/>
                      <a:pt x="272" y="6"/>
                      <a:pt x="611" y="0"/>
                    </a:cubicBezTo>
                    <a:close/>
                  </a:path>
                </a:pathLst>
              </a:custGeom>
              <a:solidFill>
                <a:srgbClr val="FFFFFF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2" name="Google Shape;922;p51"/>
            <p:cNvSpPr/>
            <p:nvPr/>
          </p:nvSpPr>
          <p:spPr>
            <a:xfrm>
              <a:off x="2239886" y="4007637"/>
              <a:ext cx="276227" cy="276227"/>
            </a:xfrm>
            <a:custGeom>
              <a:avLst/>
              <a:gdLst/>
              <a:ahLst/>
              <a:cxnLst/>
              <a:rect l="l" t="t" r="r" b="b"/>
              <a:pathLst>
                <a:path w="5131" h="5131" extrusionOk="0">
                  <a:moveTo>
                    <a:pt x="2566" y="0"/>
                  </a:moveTo>
                  <a:cubicBezTo>
                    <a:pt x="3983" y="0"/>
                    <a:pt x="5131" y="1148"/>
                    <a:pt x="5131" y="2565"/>
                  </a:cubicBezTo>
                  <a:cubicBezTo>
                    <a:pt x="5131" y="3982"/>
                    <a:pt x="3983" y="5131"/>
                    <a:pt x="2566" y="5131"/>
                  </a:cubicBezTo>
                  <a:cubicBezTo>
                    <a:pt x="1149" y="5131"/>
                    <a:pt x="0" y="3982"/>
                    <a:pt x="0" y="2565"/>
                  </a:cubicBezTo>
                  <a:cubicBezTo>
                    <a:pt x="0" y="1149"/>
                    <a:pt x="1150" y="0"/>
                    <a:pt x="2566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23" name="Google Shape;923;p51"/>
          <p:cNvPicPr preferRelativeResize="0"/>
          <p:nvPr/>
        </p:nvPicPr>
        <p:blipFill rotWithShape="1">
          <a:blip r:embed="rId4">
            <a:alphaModFix/>
          </a:blip>
          <a:srcRect l="6438" r="56063"/>
          <a:stretch/>
        </p:blipFill>
        <p:spPr>
          <a:xfrm>
            <a:off x="428611" y="1502550"/>
            <a:ext cx="1756500" cy="2634900"/>
          </a:xfrm>
          <a:prstGeom prst="roundRect">
            <a:avLst>
              <a:gd name="adj" fmla="val 4782"/>
            </a:avLst>
          </a:prstGeom>
          <a:noFill/>
          <a:ln>
            <a:noFill/>
          </a:ln>
        </p:spPr>
      </p:pic>
      <p:grpSp>
        <p:nvGrpSpPr>
          <p:cNvPr id="924" name="Google Shape;924;p51"/>
          <p:cNvGrpSpPr/>
          <p:nvPr/>
        </p:nvGrpSpPr>
        <p:grpSpPr>
          <a:xfrm>
            <a:off x="120746" y="758450"/>
            <a:ext cx="2426764" cy="3947950"/>
            <a:chOff x="141425" y="573425"/>
            <a:chExt cx="3156150" cy="3947950"/>
          </a:xfrm>
        </p:grpSpPr>
        <p:sp>
          <p:nvSpPr>
            <p:cNvPr id="925" name="Google Shape;925;p51"/>
            <p:cNvSpPr/>
            <p:nvPr/>
          </p:nvSpPr>
          <p:spPr>
            <a:xfrm>
              <a:off x="141425" y="1740479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2418107" y="3826702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430325" y="3542675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2951100" y="1422413"/>
              <a:ext cx="103500" cy="103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1767950" y="573425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3092975" y="2386725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496913" y="836150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2449625" y="767150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1303313" y="4316775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51"/>
          <p:cNvSpPr/>
          <p:nvPr/>
        </p:nvSpPr>
        <p:spPr>
          <a:xfrm>
            <a:off x="458625" y="1581675"/>
            <a:ext cx="1696500" cy="245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35" name="Google Shape;935;p51"/>
          <p:cNvSpPr txBox="1">
            <a:spLocks noGrp="1"/>
          </p:cNvSpPr>
          <p:nvPr>
            <p:ph type="title"/>
          </p:nvPr>
        </p:nvSpPr>
        <p:spPr>
          <a:xfrm>
            <a:off x="162800" y="1502550"/>
            <a:ext cx="2288100" cy="11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222222"/>
                </a:solidFill>
                <a:latin typeface="Quicksand"/>
                <a:ea typeface="Quicksand"/>
                <a:cs typeface="Quicksand"/>
                <a:sym typeface="Quicksand"/>
              </a:rPr>
              <a:t>Thank </a:t>
            </a:r>
            <a:endParaRPr sz="3300" b="1">
              <a:solidFill>
                <a:srgbClr val="22222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000"/>
              <a:buFont typeface="Calibri"/>
              <a:buNone/>
            </a:pPr>
            <a:r>
              <a:rPr lang="en" sz="3300" b="1">
                <a:solidFill>
                  <a:srgbClr val="222222"/>
                </a:solidFill>
                <a:latin typeface="Quicksand"/>
                <a:ea typeface="Quicksand"/>
                <a:cs typeface="Quicksand"/>
                <a:sym typeface="Quicksand"/>
              </a:rPr>
              <a:t>You!</a:t>
            </a:r>
            <a:r>
              <a:rPr lang="en" sz="39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400"/>
          </a:p>
        </p:txBody>
      </p:sp>
      <p:pic>
        <p:nvPicPr>
          <p:cNvPr id="936" name="Google Shape;936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7051" y="2571752"/>
            <a:ext cx="1479600" cy="14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40954" y="1856161"/>
            <a:ext cx="1752525" cy="17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51"/>
          <p:cNvSpPr txBox="1"/>
          <p:nvPr/>
        </p:nvSpPr>
        <p:spPr>
          <a:xfrm>
            <a:off x="2450900" y="3690600"/>
            <a:ext cx="6442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NCE Conference Series Session 2 of 5</a:t>
            </a:r>
            <a:endParaRPr sz="27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Next session coming up!</a:t>
            </a:r>
            <a:endParaRPr sz="2700" b="1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9"/>
          <p:cNvSpPr txBox="1"/>
          <p:nvPr/>
        </p:nvSpPr>
        <p:spPr>
          <a:xfrm>
            <a:off x="418500" y="1690350"/>
            <a:ext cx="83070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Dominic Hawkes M.C.G.B.</a:t>
            </a:r>
            <a:endParaRPr sz="2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Culinary Arts | Lancaster Career Center, SC</a:t>
            </a:r>
            <a:endParaRPr sz="2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Ed. Consultant | Author</a:t>
            </a:r>
            <a:endParaRPr sz="2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ACTE | ProStart | NRAEF | MCGB | CMAA | ACF EFAC</a:t>
            </a:r>
            <a:endParaRPr sz="13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459" name="Google Shape;459;p39"/>
          <p:cNvSpPr txBox="1"/>
          <p:nvPr/>
        </p:nvSpPr>
        <p:spPr>
          <a:xfrm>
            <a:off x="0" y="374300"/>
            <a:ext cx="91440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44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rPr>
              <a:t>Run the Lab, Don’t Let the Lab Run You:</a:t>
            </a:r>
            <a:r>
              <a:rPr lang="en" sz="2644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endParaRPr sz="844">
              <a:solidFill>
                <a:schemeClr val="accent2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33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Building Disciplined, High-Functioning Kitchen Labs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60" name="Google Shape;460;p39"/>
          <p:cNvPicPr preferRelativeResize="0"/>
          <p:nvPr/>
        </p:nvPicPr>
        <p:blipFill rotWithShape="1">
          <a:blip r:embed="rId3">
            <a:alphaModFix/>
          </a:blip>
          <a:srcRect l="1902" t="19653" r="50422"/>
          <a:stretch/>
        </p:blipFill>
        <p:spPr>
          <a:xfrm>
            <a:off x="639326" y="4294371"/>
            <a:ext cx="1022400" cy="69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1086" y="4279627"/>
            <a:ext cx="721317" cy="72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9"/>
          <p:cNvPicPr preferRelativeResize="0"/>
          <p:nvPr/>
        </p:nvPicPr>
        <p:blipFill rotWithShape="1">
          <a:blip r:embed="rId5">
            <a:alphaModFix/>
          </a:blip>
          <a:srcRect l="51840" t="25772" b="18203"/>
          <a:stretch/>
        </p:blipFill>
        <p:spPr>
          <a:xfrm>
            <a:off x="3221750" y="4294378"/>
            <a:ext cx="1130540" cy="6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6792" y="4329117"/>
            <a:ext cx="725773" cy="62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9"/>
          <p:cNvPicPr preferRelativeResize="0"/>
          <p:nvPr/>
        </p:nvPicPr>
        <p:blipFill rotWithShape="1">
          <a:blip r:embed="rId7">
            <a:alphaModFix/>
          </a:blip>
          <a:srcRect l="9005" t="27177" r="59705" b="25211"/>
          <a:stretch/>
        </p:blipFill>
        <p:spPr>
          <a:xfrm>
            <a:off x="5850686" y="4294372"/>
            <a:ext cx="726203" cy="69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04022" y="4232973"/>
            <a:ext cx="813430" cy="813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2458825" y="979878"/>
            <a:ext cx="4266000" cy="1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The Foundation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71" name="Google Shape;471;p40"/>
          <p:cNvSpPr txBox="1">
            <a:spLocks noGrp="1"/>
          </p:cNvSpPr>
          <p:nvPr>
            <p:ph type="subTitle" idx="1"/>
          </p:nvPr>
        </p:nvSpPr>
        <p:spPr>
          <a:xfrm>
            <a:off x="2438950" y="1968050"/>
            <a:ext cx="4266000" cy="18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222222"/>
                </a:solidFill>
              </a:rPr>
              <a:t>Your Syllabus:</a:t>
            </a:r>
            <a:endParaRPr sz="3200" b="1">
              <a:solidFill>
                <a:srgbClr val="22222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200" b="1">
                <a:solidFill>
                  <a:srgbClr val="222222"/>
                </a:solidFill>
              </a:rPr>
              <a:t> </a:t>
            </a:r>
            <a:r>
              <a:rPr lang="en" sz="3200">
                <a:solidFill>
                  <a:srgbClr val="222222"/>
                </a:solidFill>
              </a:rPr>
              <a:t>The Route Map to Success</a:t>
            </a:r>
            <a:endParaRPr/>
          </a:p>
        </p:txBody>
      </p:sp>
      <p:grpSp>
        <p:nvGrpSpPr>
          <p:cNvPr id="472" name="Google Shape;472;p40"/>
          <p:cNvGrpSpPr/>
          <p:nvPr/>
        </p:nvGrpSpPr>
        <p:grpSpPr>
          <a:xfrm>
            <a:off x="117700" y="1109425"/>
            <a:ext cx="2212907" cy="3078200"/>
            <a:chOff x="-359375" y="813400"/>
            <a:chExt cx="2212907" cy="3078200"/>
          </a:xfrm>
        </p:grpSpPr>
        <p:sp>
          <p:nvSpPr>
            <p:cNvPr id="473" name="Google Shape;473;p40"/>
            <p:cNvSpPr/>
            <p:nvPr/>
          </p:nvSpPr>
          <p:spPr>
            <a:xfrm>
              <a:off x="1498032" y="1459177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-359375" y="3321900"/>
              <a:ext cx="66600" cy="6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1636075" y="2393838"/>
              <a:ext cx="103500" cy="10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1569475" y="813400"/>
              <a:ext cx="66600" cy="6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1139900" y="3687000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236013" y="895500"/>
              <a:ext cx="66600" cy="6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857675" y="1093050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40"/>
          <p:cNvGrpSpPr/>
          <p:nvPr/>
        </p:nvGrpSpPr>
        <p:grpSpPr>
          <a:xfrm flipH="1">
            <a:off x="6853051" y="979875"/>
            <a:ext cx="2095632" cy="3045450"/>
            <a:chOff x="-599250" y="683850"/>
            <a:chExt cx="2095632" cy="3045450"/>
          </a:xfrm>
        </p:grpSpPr>
        <p:sp>
          <p:nvSpPr>
            <p:cNvPr id="481" name="Google Shape;481;p40"/>
            <p:cNvSpPr/>
            <p:nvPr/>
          </p:nvSpPr>
          <p:spPr>
            <a:xfrm>
              <a:off x="1140882" y="832052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-599250" y="3524700"/>
              <a:ext cx="66600" cy="6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1062275" y="1857613"/>
              <a:ext cx="103500" cy="10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581675" y="1455450"/>
              <a:ext cx="66600" cy="6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98000" y="3524700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515088" y="683850"/>
              <a:ext cx="66600" cy="6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1291775" y="2313650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1"/>
          <p:cNvSpPr txBox="1">
            <a:spLocks noGrp="1"/>
          </p:cNvSpPr>
          <p:nvPr>
            <p:ph type="title"/>
          </p:nvPr>
        </p:nvSpPr>
        <p:spPr>
          <a:xfrm>
            <a:off x="4499400" y="881400"/>
            <a:ext cx="4483800" cy="90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accent2"/>
                </a:solidFill>
              </a:rPr>
              <a:t>Does your syllabus:</a:t>
            </a:r>
            <a:endParaRPr sz="5000">
              <a:solidFill>
                <a:schemeClr val="accent2"/>
              </a:solidFill>
            </a:endParaRPr>
          </a:p>
        </p:txBody>
      </p:sp>
      <p:sp>
        <p:nvSpPr>
          <p:cNvPr id="493" name="Google Shape;493;p41"/>
          <p:cNvSpPr txBox="1">
            <a:spLocks noGrp="1"/>
          </p:cNvSpPr>
          <p:nvPr>
            <p:ph type="subTitle" idx="1"/>
          </p:nvPr>
        </p:nvSpPr>
        <p:spPr>
          <a:xfrm>
            <a:off x="3996475" y="1859375"/>
            <a:ext cx="4938300" cy="2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b="1" dirty="0"/>
              <a:t>Answer the “WHY?”</a:t>
            </a:r>
            <a:endParaRPr sz="2100"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b="1" dirty="0"/>
              <a:t>Use identity for answers like a professional would</a:t>
            </a:r>
            <a:endParaRPr sz="2100"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b="1" dirty="0"/>
              <a:t>Show how to avoid rookie mistakes</a:t>
            </a:r>
            <a:endParaRPr sz="2100"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b="1" dirty="0"/>
              <a:t>Explain FDA Food Code for food safety</a:t>
            </a:r>
            <a:endParaRPr sz="2100"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b="1" dirty="0"/>
              <a:t>Explain personal safety</a:t>
            </a:r>
            <a:endParaRPr sz="2100" b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4" name="Google Shape;494;p41"/>
          <p:cNvGrpSpPr/>
          <p:nvPr/>
        </p:nvGrpSpPr>
        <p:grpSpPr>
          <a:xfrm>
            <a:off x="1087527" y="1068739"/>
            <a:ext cx="2992414" cy="3145306"/>
            <a:chOff x="713100" y="722225"/>
            <a:chExt cx="3519245" cy="3699055"/>
          </a:xfrm>
        </p:grpSpPr>
        <p:sp>
          <p:nvSpPr>
            <p:cNvPr id="495" name="Google Shape;495;p41"/>
            <p:cNvSpPr/>
            <p:nvPr/>
          </p:nvSpPr>
          <p:spPr>
            <a:xfrm>
              <a:off x="713100" y="722225"/>
              <a:ext cx="3519245" cy="3699055"/>
            </a:xfrm>
            <a:custGeom>
              <a:avLst/>
              <a:gdLst/>
              <a:ahLst/>
              <a:cxnLst/>
              <a:rect l="l" t="t" r="r" b="b"/>
              <a:pathLst>
                <a:path w="25979" h="29481" extrusionOk="0">
                  <a:moveTo>
                    <a:pt x="5431" y="0"/>
                  </a:moveTo>
                  <a:cubicBezTo>
                    <a:pt x="4448" y="0"/>
                    <a:pt x="3513" y="262"/>
                    <a:pt x="2837" y="958"/>
                  </a:cubicBezTo>
                  <a:cubicBezTo>
                    <a:pt x="1758" y="2073"/>
                    <a:pt x="1793" y="3857"/>
                    <a:pt x="2159" y="5365"/>
                  </a:cubicBezTo>
                  <a:cubicBezTo>
                    <a:pt x="2516" y="6881"/>
                    <a:pt x="3131" y="8389"/>
                    <a:pt x="2962" y="9932"/>
                  </a:cubicBezTo>
                  <a:cubicBezTo>
                    <a:pt x="2819" y="11190"/>
                    <a:pt x="2177" y="12323"/>
                    <a:pt x="1686" y="13483"/>
                  </a:cubicBezTo>
                  <a:cubicBezTo>
                    <a:pt x="241" y="16873"/>
                    <a:pt x="0" y="20762"/>
                    <a:pt x="1026" y="24304"/>
                  </a:cubicBezTo>
                  <a:cubicBezTo>
                    <a:pt x="1517" y="25999"/>
                    <a:pt x="2355" y="27694"/>
                    <a:pt x="3845" y="28640"/>
                  </a:cubicBezTo>
                  <a:cubicBezTo>
                    <a:pt x="4477" y="29035"/>
                    <a:pt x="5242" y="29242"/>
                    <a:pt x="5991" y="29242"/>
                  </a:cubicBezTo>
                  <a:cubicBezTo>
                    <a:pt x="7019" y="29242"/>
                    <a:pt x="8017" y="28851"/>
                    <a:pt x="8600" y="28015"/>
                  </a:cubicBezTo>
                  <a:lnTo>
                    <a:pt x="7949" y="27052"/>
                  </a:lnTo>
                  <a:lnTo>
                    <a:pt x="7949" y="27052"/>
                  </a:lnTo>
                  <a:cubicBezTo>
                    <a:pt x="8671" y="27667"/>
                    <a:pt x="9492" y="28167"/>
                    <a:pt x="10366" y="28533"/>
                  </a:cubicBezTo>
                  <a:cubicBezTo>
                    <a:pt x="12031" y="29233"/>
                    <a:pt x="13847" y="29481"/>
                    <a:pt x="15663" y="29481"/>
                  </a:cubicBezTo>
                  <a:cubicBezTo>
                    <a:pt x="16182" y="29481"/>
                    <a:pt x="16702" y="29461"/>
                    <a:pt x="17218" y="29425"/>
                  </a:cubicBezTo>
                  <a:cubicBezTo>
                    <a:pt x="19243" y="29291"/>
                    <a:pt x="21313" y="28898"/>
                    <a:pt x="23016" y="27792"/>
                  </a:cubicBezTo>
                  <a:cubicBezTo>
                    <a:pt x="24711" y="26686"/>
                    <a:pt x="25978" y="24741"/>
                    <a:pt x="25818" y="22716"/>
                  </a:cubicBezTo>
                  <a:cubicBezTo>
                    <a:pt x="25621" y="20325"/>
                    <a:pt x="23525" y="18184"/>
                    <a:pt x="24051" y="15838"/>
                  </a:cubicBezTo>
                  <a:cubicBezTo>
                    <a:pt x="24256" y="14937"/>
                    <a:pt x="24827" y="14152"/>
                    <a:pt x="25086" y="13269"/>
                  </a:cubicBezTo>
                  <a:cubicBezTo>
                    <a:pt x="25693" y="11199"/>
                    <a:pt x="24176" y="8773"/>
                    <a:pt x="22053" y="8398"/>
                  </a:cubicBezTo>
                  <a:cubicBezTo>
                    <a:pt x="21723" y="8344"/>
                    <a:pt x="21366" y="8318"/>
                    <a:pt x="21116" y="8095"/>
                  </a:cubicBezTo>
                  <a:cubicBezTo>
                    <a:pt x="20893" y="7898"/>
                    <a:pt x="20822" y="7577"/>
                    <a:pt x="20786" y="7274"/>
                  </a:cubicBezTo>
                  <a:cubicBezTo>
                    <a:pt x="20581" y="5142"/>
                    <a:pt x="21973" y="2635"/>
                    <a:pt x="20527" y="1047"/>
                  </a:cubicBezTo>
                  <a:cubicBezTo>
                    <a:pt x="19982" y="443"/>
                    <a:pt x="19186" y="213"/>
                    <a:pt x="18357" y="213"/>
                  </a:cubicBezTo>
                  <a:cubicBezTo>
                    <a:pt x="17804" y="213"/>
                    <a:pt x="17236" y="315"/>
                    <a:pt x="16718" y="476"/>
                  </a:cubicBezTo>
                  <a:cubicBezTo>
                    <a:pt x="15425" y="887"/>
                    <a:pt x="14202" y="1600"/>
                    <a:pt x="12846" y="1707"/>
                  </a:cubicBezTo>
                  <a:cubicBezTo>
                    <a:pt x="12717" y="1718"/>
                    <a:pt x="12589" y="1723"/>
                    <a:pt x="12461" y="1723"/>
                  </a:cubicBezTo>
                  <a:cubicBezTo>
                    <a:pt x="10856" y="1723"/>
                    <a:pt x="9334" y="935"/>
                    <a:pt x="7797" y="423"/>
                  </a:cubicBezTo>
                  <a:cubicBezTo>
                    <a:pt x="7052" y="171"/>
                    <a:pt x="6226" y="0"/>
                    <a:pt x="5431" y="0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41"/>
            <p:cNvGrpSpPr/>
            <p:nvPr/>
          </p:nvGrpSpPr>
          <p:grpSpPr>
            <a:xfrm>
              <a:off x="1056209" y="1525726"/>
              <a:ext cx="2935568" cy="2895546"/>
              <a:chOff x="713095" y="1964262"/>
              <a:chExt cx="2550450" cy="2515678"/>
            </a:xfrm>
          </p:grpSpPr>
          <p:sp>
            <p:nvSpPr>
              <p:cNvPr id="497" name="Google Shape;497;p41"/>
              <p:cNvSpPr/>
              <p:nvPr/>
            </p:nvSpPr>
            <p:spPr>
              <a:xfrm>
                <a:off x="1925774" y="2007942"/>
                <a:ext cx="53921" cy="22409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97" extrusionOk="0">
                    <a:moveTo>
                      <a:pt x="250" y="0"/>
                    </a:moveTo>
                    <a:cubicBezTo>
                      <a:pt x="197" y="0"/>
                      <a:pt x="143" y="9"/>
                      <a:pt x="99" y="36"/>
                    </a:cubicBezTo>
                    <a:lnTo>
                      <a:pt x="90" y="36"/>
                    </a:lnTo>
                    <a:cubicBezTo>
                      <a:pt x="81" y="45"/>
                      <a:pt x="72" y="45"/>
                      <a:pt x="63" y="54"/>
                    </a:cubicBezTo>
                    <a:cubicBezTo>
                      <a:pt x="45" y="54"/>
                      <a:pt x="1" y="99"/>
                      <a:pt x="36" y="143"/>
                    </a:cubicBezTo>
                    <a:cubicBezTo>
                      <a:pt x="47" y="147"/>
                      <a:pt x="55" y="149"/>
                      <a:pt x="62" y="149"/>
                    </a:cubicBezTo>
                    <a:cubicBezTo>
                      <a:pt x="70" y="149"/>
                      <a:pt x="77" y="146"/>
                      <a:pt x="85" y="138"/>
                    </a:cubicBezTo>
                    <a:lnTo>
                      <a:pt x="85" y="138"/>
                    </a:lnTo>
                    <a:cubicBezTo>
                      <a:pt x="89" y="146"/>
                      <a:pt x="90" y="162"/>
                      <a:pt x="90" y="162"/>
                    </a:cubicBezTo>
                    <a:cubicBezTo>
                      <a:pt x="90" y="162"/>
                      <a:pt x="90" y="162"/>
                      <a:pt x="90" y="161"/>
                    </a:cubicBezTo>
                    <a:lnTo>
                      <a:pt x="108" y="170"/>
                    </a:lnTo>
                    <a:cubicBezTo>
                      <a:pt x="143" y="188"/>
                      <a:pt x="197" y="197"/>
                      <a:pt x="259" y="197"/>
                    </a:cubicBezTo>
                    <a:cubicBezTo>
                      <a:pt x="375" y="197"/>
                      <a:pt x="473" y="143"/>
                      <a:pt x="473" y="90"/>
                    </a:cubicBezTo>
                    <a:cubicBezTo>
                      <a:pt x="473" y="36"/>
                      <a:pt x="375" y="0"/>
                      <a:pt x="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1"/>
              <p:cNvSpPr/>
              <p:nvPr/>
            </p:nvSpPr>
            <p:spPr>
              <a:xfrm rot="4780702">
                <a:off x="2469884" y="2051911"/>
                <a:ext cx="184857" cy="319762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11" extrusionOk="0">
                    <a:moveTo>
                      <a:pt x="1151" y="63"/>
                    </a:moveTo>
                    <a:lnTo>
                      <a:pt x="1392" y="116"/>
                    </a:lnTo>
                    <a:cubicBezTo>
                      <a:pt x="1410" y="322"/>
                      <a:pt x="1544" y="2195"/>
                      <a:pt x="1018" y="2659"/>
                    </a:cubicBezTo>
                    <a:cubicBezTo>
                      <a:pt x="941" y="2723"/>
                      <a:pt x="860" y="2755"/>
                      <a:pt x="765" y="2755"/>
                    </a:cubicBezTo>
                    <a:cubicBezTo>
                      <a:pt x="727" y="2755"/>
                      <a:pt x="686" y="2749"/>
                      <a:pt x="643" y="2739"/>
                    </a:cubicBezTo>
                    <a:cubicBezTo>
                      <a:pt x="500" y="2704"/>
                      <a:pt x="393" y="2623"/>
                      <a:pt x="340" y="2498"/>
                    </a:cubicBezTo>
                    <a:cubicBezTo>
                      <a:pt x="81" y="1847"/>
                      <a:pt x="1035" y="241"/>
                      <a:pt x="1151" y="63"/>
                    </a:cubicBezTo>
                    <a:close/>
                    <a:moveTo>
                      <a:pt x="1125" y="0"/>
                    </a:moveTo>
                    <a:lnTo>
                      <a:pt x="1116" y="18"/>
                    </a:lnTo>
                    <a:cubicBezTo>
                      <a:pt x="1071" y="90"/>
                      <a:pt x="1" y="1811"/>
                      <a:pt x="295" y="2516"/>
                    </a:cubicBezTo>
                    <a:cubicBezTo>
                      <a:pt x="357" y="2659"/>
                      <a:pt x="473" y="2757"/>
                      <a:pt x="634" y="2793"/>
                    </a:cubicBezTo>
                    <a:cubicBezTo>
                      <a:pt x="679" y="2802"/>
                      <a:pt x="714" y="2811"/>
                      <a:pt x="759" y="2811"/>
                    </a:cubicBezTo>
                    <a:cubicBezTo>
                      <a:pt x="866" y="2811"/>
                      <a:pt x="964" y="2766"/>
                      <a:pt x="1053" y="2695"/>
                    </a:cubicBezTo>
                    <a:cubicBezTo>
                      <a:pt x="1624" y="2195"/>
                      <a:pt x="1446" y="179"/>
                      <a:pt x="1437" y="99"/>
                    </a:cubicBezTo>
                    <a:lnTo>
                      <a:pt x="1437" y="81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1"/>
              <p:cNvSpPr/>
              <p:nvPr/>
            </p:nvSpPr>
            <p:spPr>
              <a:xfrm rot="4780702">
                <a:off x="2497957" y="2038377"/>
                <a:ext cx="130026" cy="319762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811" extrusionOk="0">
                    <a:moveTo>
                      <a:pt x="1098" y="1"/>
                    </a:moveTo>
                    <a:cubicBezTo>
                      <a:pt x="1053" y="81"/>
                      <a:pt x="1" y="2017"/>
                      <a:pt x="491" y="2811"/>
                    </a:cubicBezTo>
                    <a:lnTo>
                      <a:pt x="536" y="2784"/>
                    </a:lnTo>
                    <a:cubicBezTo>
                      <a:pt x="63" y="2017"/>
                      <a:pt x="1133" y="45"/>
                      <a:pt x="1142" y="27"/>
                    </a:cubicBezTo>
                    <a:lnTo>
                      <a:pt x="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1"/>
              <p:cNvSpPr/>
              <p:nvPr/>
            </p:nvSpPr>
            <p:spPr>
              <a:xfrm rot="4780702">
                <a:off x="2523978" y="2074333"/>
                <a:ext cx="85319" cy="316691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784" extrusionOk="0">
                    <a:moveTo>
                      <a:pt x="687" y="0"/>
                    </a:moveTo>
                    <a:cubicBezTo>
                      <a:pt x="687" y="18"/>
                      <a:pt x="714" y="2293"/>
                      <a:pt x="0" y="2739"/>
                    </a:cubicBezTo>
                    <a:lnTo>
                      <a:pt x="27" y="2784"/>
                    </a:lnTo>
                    <a:cubicBezTo>
                      <a:pt x="339" y="2588"/>
                      <a:pt x="553" y="2061"/>
                      <a:pt x="669" y="1214"/>
                    </a:cubicBezTo>
                    <a:cubicBezTo>
                      <a:pt x="749" y="580"/>
                      <a:pt x="741" y="0"/>
                      <a:pt x="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1"/>
              <p:cNvSpPr/>
              <p:nvPr/>
            </p:nvSpPr>
            <p:spPr>
              <a:xfrm rot="4780702">
                <a:off x="2530846" y="2072131"/>
                <a:ext cx="78266" cy="31271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2749" extrusionOk="0">
                    <a:moveTo>
                      <a:pt x="642" y="1"/>
                    </a:moveTo>
                    <a:lnTo>
                      <a:pt x="0" y="2730"/>
                    </a:lnTo>
                    <a:lnTo>
                      <a:pt x="45" y="2748"/>
                    </a:lnTo>
                    <a:lnTo>
                      <a:pt x="687" y="18"/>
                    </a:lnTo>
                    <a:lnTo>
                      <a:pt x="6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1"/>
              <p:cNvSpPr/>
              <p:nvPr/>
            </p:nvSpPr>
            <p:spPr>
              <a:xfrm rot="4780702">
                <a:off x="2787484" y="2122948"/>
                <a:ext cx="105682" cy="247529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176" extrusionOk="0">
                    <a:moveTo>
                      <a:pt x="613" y="0"/>
                    </a:moveTo>
                    <a:cubicBezTo>
                      <a:pt x="479" y="0"/>
                      <a:pt x="363" y="92"/>
                      <a:pt x="340" y="230"/>
                    </a:cubicBezTo>
                    <a:lnTo>
                      <a:pt x="1" y="2095"/>
                    </a:lnTo>
                    <a:lnTo>
                      <a:pt x="349" y="2175"/>
                    </a:lnTo>
                    <a:lnTo>
                      <a:pt x="884" y="355"/>
                    </a:lnTo>
                    <a:cubicBezTo>
                      <a:pt x="929" y="204"/>
                      <a:pt x="831" y="43"/>
                      <a:pt x="679" y="7"/>
                    </a:cubicBezTo>
                    <a:cubicBezTo>
                      <a:pt x="657" y="2"/>
                      <a:pt x="635" y="0"/>
                      <a:pt x="6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1"/>
              <p:cNvSpPr/>
              <p:nvPr/>
            </p:nvSpPr>
            <p:spPr>
              <a:xfrm>
                <a:off x="1026701" y="1982576"/>
                <a:ext cx="163470" cy="296439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2606" extrusionOk="0">
                    <a:moveTo>
                      <a:pt x="625" y="0"/>
                    </a:moveTo>
                    <a:lnTo>
                      <a:pt x="0" y="669"/>
                    </a:lnTo>
                    <a:lnTo>
                      <a:pt x="0" y="2605"/>
                    </a:lnTo>
                    <a:lnTo>
                      <a:pt x="1437" y="2605"/>
                    </a:lnTo>
                    <a:lnTo>
                      <a:pt x="1437" y="669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71B9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1"/>
              <p:cNvSpPr/>
              <p:nvPr/>
            </p:nvSpPr>
            <p:spPr>
              <a:xfrm>
                <a:off x="1097680" y="1964262"/>
                <a:ext cx="213296" cy="314753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767" extrusionOk="0">
                    <a:moveTo>
                      <a:pt x="1" y="1"/>
                    </a:moveTo>
                    <a:lnTo>
                      <a:pt x="1" y="161"/>
                    </a:lnTo>
                    <a:lnTo>
                      <a:pt x="563" y="830"/>
                    </a:lnTo>
                    <a:lnTo>
                      <a:pt x="563" y="2766"/>
                    </a:lnTo>
                    <a:lnTo>
                      <a:pt x="1874" y="2766"/>
                    </a:lnTo>
                    <a:lnTo>
                      <a:pt x="1874" y="830"/>
                    </a:lnTo>
                    <a:lnTo>
                      <a:pt x="1312" y="161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1"/>
              <p:cNvSpPr/>
              <p:nvPr/>
            </p:nvSpPr>
            <p:spPr>
              <a:xfrm>
                <a:off x="1158650" y="2145806"/>
                <a:ext cx="156872" cy="94756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833" extrusionOk="0">
                    <a:moveTo>
                      <a:pt x="1147" y="1"/>
                    </a:moveTo>
                    <a:cubicBezTo>
                      <a:pt x="710" y="1"/>
                      <a:pt x="519" y="779"/>
                      <a:pt x="63" y="779"/>
                    </a:cubicBezTo>
                    <a:cubicBezTo>
                      <a:pt x="54" y="779"/>
                      <a:pt x="45" y="778"/>
                      <a:pt x="36" y="778"/>
                    </a:cubicBezTo>
                    <a:cubicBezTo>
                      <a:pt x="34" y="777"/>
                      <a:pt x="31" y="777"/>
                      <a:pt x="29" y="777"/>
                    </a:cubicBezTo>
                    <a:cubicBezTo>
                      <a:pt x="0" y="777"/>
                      <a:pt x="3" y="831"/>
                      <a:pt x="36" y="831"/>
                    </a:cubicBezTo>
                    <a:cubicBezTo>
                      <a:pt x="45" y="832"/>
                      <a:pt x="55" y="832"/>
                      <a:pt x="64" y="832"/>
                    </a:cubicBezTo>
                    <a:cubicBezTo>
                      <a:pt x="238" y="832"/>
                      <a:pt x="372" y="753"/>
                      <a:pt x="491" y="626"/>
                    </a:cubicBezTo>
                    <a:cubicBezTo>
                      <a:pt x="678" y="439"/>
                      <a:pt x="852" y="52"/>
                      <a:pt x="1140" y="52"/>
                    </a:cubicBezTo>
                    <a:cubicBezTo>
                      <a:pt x="1195" y="52"/>
                      <a:pt x="1255" y="67"/>
                      <a:pt x="1321" y="100"/>
                    </a:cubicBezTo>
                    <a:cubicBezTo>
                      <a:pt x="1326" y="103"/>
                      <a:pt x="1332" y="104"/>
                      <a:pt x="1337" y="104"/>
                    </a:cubicBezTo>
                    <a:cubicBezTo>
                      <a:pt x="1363" y="104"/>
                      <a:pt x="1379" y="70"/>
                      <a:pt x="1356" y="55"/>
                    </a:cubicBezTo>
                    <a:cubicBezTo>
                      <a:pt x="1280" y="17"/>
                      <a:pt x="1211" y="1"/>
                      <a:pt x="1147" y="1"/>
                    </a:cubicBezTo>
                    <a:close/>
                  </a:path>
                </a:pathLst>
              </a:custGeom>
              <a:solidFill>
                <a:srgbClr val="71B9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1"/>
              <p:cNvSpPr/>
              <p:nvPr/>
            </p:nvSpPr>
            <p:spPr>
              <a:xfrm>
                <a:off x="1159673" y="2056626"/>
                <a:ext cx="144131" cy="728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4" extrusionOk="0">
                    <a:moveTo>
                      <a:pt x="36" y="1"/>
                    </a:moveTo>
                    <a:cubicBezTo>
                      <a:pt x="0" y="1"/>
                      <a:pt x="0" y="63"/>
                      <a:pt x="36" y="63"/>
                    </a:cubicBezTo>
                    <a:cubicBezTo>
                      <a:pt x="298" y="63"/>
                      <a:pt x="563" y="59"/>
                      <a:pt x="830" y="59"/>
                    </a:cubicBezTo>
                    <a:cubicBezTo>
                      <a:pt x="964" y="59"/>
                      <a:pt x="1097" y="60"/>
                      <a:pt x="1231" y="63"/>
                    </a:cubicBezTo>
                    <a:cubicBezTo>
                      <a:pt x="1267" y="63"/>
                      <a:pt x="1267" y="1"/>
                      <a:pt x="1231" y="1"/>
                    </a:cubicBezTo>
                    <a:cubicBezTo>
                      <a:pt x="964" y="1"/>
                      <a:pt x="696" y="5"/>
                      <a:pt x="431" y="5"/>
                    </a:cubicBezTo>
                    <a:cubicBezTo>
                      <a:pt x="298" y="5"/>
                      <a:pt x="167" y="4"/>
                      <a:pt x="36" y="1"/>
                    </a:cubicBezTo>
                    <a:close/>
                  </a:path>
                </a:pathLst>
              </a:custGeom>
              <a:solidFill>
                <a:srgbClr val="71B9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1"/>
              <p:cNvSpPr/>
              <p:nvPr/>
            </p:nvSpPr>
            <p:spPr>
              <a:xfrm>
                <a:off x="1104846" y="1980528"/>
                <a:ext cx="138102" cy="6256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55" extrusionOk="0">
                    <a:moveTo>
                      <a:pt x="36" y="1"/>
                    </a:moveTo>
                    <a:cubicBezTo>
                      <a:pt x="3" y="1"/>
                      <a:pt x="1" y="55"/>
                      <a:pt x="29" y="55"/>
                    </a:cubicBezTo>
                    <a:cubicBezTo>
                      <a:pt x="31" y="55"/>
                      <a:pt x="34" y="55"/>
                      <a:pt x="36" y="54"/>
                    </a:cubicBezTo>
                    <a:lnTo>
                      <a:pt x="1178" y="54"/>
                    </a:lnTo>
                    <a:cubicBezTo>
                      <a:pt x="1214" y="54"/>
                      <a:pt x="1214" y="1"/>
                      <a:pt x="1178" y="1"/>
                    </a:cubicBezTo>
                    <a:close/>
                  </a:path>
                </a:pathLst>
              </a:custGeom>
              <a:solidFill>
                <a:srgbClr val="71B9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1"/>
              <p:cNvSpPr/>
              <p:nvPr/>
            </p:nvSpPr>
            <p:spPr>
              <a:xfrm>
                <a:off x="1240777" y="2091092"/>
                <a:ext cx="135144" cy="17881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572" extrusionOk="0">
                    <a:moveTo>
                      <a:pt x="599" y="1"/>
                    </a:moveTo>
                    <a:cubicBezTo>
                      <a:pt x="268" y="1"/>
                      <a:pt x="1" y="652"/>
                      <a:pt x="1" y="973"/>
                    </a:cubicBezTo>
                    <a:cubicBezTo>
                      <a:pt x="1" y="1303"/>
                      <a:pt x="268" y="1571"/>
                      <a:pt x="599" y="1571"/>
                    </a:cubicBezTo>
                    <a:cubicBezTo>
                      <a:pt x="920" y="1571"/>
                      <a:pt x="1187" y="1303"/>
                      <a:pt x="1187" y="973"/>
                    </a:cubicBezTo>
                    <a:cubicBezTo>
                      <a:pt x="1187" y="652"/>
                      <a:pt x="920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1"/>
              <p:cNvSpPr/>
              <p:nvPr/>
            </p:nvSpPr>
            <p:spPr>
              <a:xfrm>
                <a:off x="1401163" y="2091092"/>
                <a:ext cx="135031" cy="178819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572" extrusionOk="0">
                    <a:moveTo>
                      <a:pt x="589" y="1"/>
                    </a:moveTo>
                    <a:cubicBezTo>
                      <a:pt x="268" y="1"/>
                      <a:pt x="0" y="652"/>
                      <a:pt x="0" y="973"/>
                    </a:cubicBezTo>
                    <a:cubicBezTo>
                      <a:pt x="0" y="1303"/>
                      <a:pt x="268" y="1571"/>
                      <a:pt x="589" y="1571"/>
                    </a:cubicBezTo>
                    <a:cubicBezTo>
                      <a:pt x="919" y="1571"/>
                      <a:pt x="1187" y="1303"/>
                      <a:pt x="1187" y="973"/>
                    </a:cubicBezTo>
                    <a:cubicBezTo>
                      <a:pt x="1187" y="652"/>
                      <a:pt x="919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1"/>
              <p:cNvSpPr/>
              <p:nvPr/>
            </p:nvSpPr>
            <p:spPr>
              <a:xfrm>
                <a:off x="1561435" y="2091092"/>
                <a:ext cx="135144" cy="17881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572" extrusionOk="0">
                    <a:moveTo>
                      <a:pt x="590" y="1"/>
                    </a:moveTo>
                    <a:cubicBezTo>
                      <a:pt x="260" y="1"/>
                      <a:pt x="1" y="652"/>
                      <a:pt x="1" y="973"/>
                    </a:cubicBezTo>
                    <a:cubicBezTo>
                      <a:pt x="1" y="1303"/>
                      <a:pt x="260" y="1571"/>
                      <a:pt x="590" y="1571"/>
                    </a:cubicBezTo>
                    <a:cubicBezTo>
                      <a:pt x="920" y="1571"/>
                      <a:pt x="1187" y="1303"/>
                      <a:pt x="1187" y="973"/>
                    </a:cubicBezTo>
                    <a:cubicBezTo>
                      <a:pt x="1187" y="652"/>
                      <a:pt x="920" y="1"/>
                      <a:pt x="5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1"/>
              <p:cNvSpPr/>
              <p:nvPr/>
            </p:nvSpPr>
            <p:spPr>
              <a:xfrm>
                <a:off x="1215410" y="2180386"/>
                <a:ext cx="507587" cy="98623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867" extrusionOk="0">
                    <a:moveTo>
                      <a:pt x="188" y="1"/>
                    </a:moveTo>
                    <a:cubicBezTo>
                      <a:pt x="81" y="1"/>
                      <a:pt x="1" y="81"/>
                      <a:pt x="1" y="188"/>
                    </a:cubicBezTo>
                    <a:cubicBezTo>
                      <a:pt x="1" y="251"/>
                      <a:pt x="1" y="313"/>
                      <a:pt x="1" y="376"/>
                    </a:cubicBezTo>
                    <a:cubicBezTo>
                      <a:pt x="1" y="411"/>
                      <a:pt x="1" y="438"/>
                      <a:pt x="1" y="474"/>
                    </a:cubicBezTo>
                    <a:cubicBezTo>
                      <a:pt x="1" y="514"/>
                      <a:pt x="30" y="521"/>
                      <a:pt x="62" y="521"/>
                    </a:cubicBezTo>
                    <a:cubicBezTo>
                      <a:pt x="81" y="521"/>
                      <a:pt x="101" y="518"/>
                      <a:pt x="117" y="518"/>
                    </a:cubicBezTo>
                    <a:cubicBezTo>
                      <a:pt x="170" y="518"/>
                      <a:pt x="215" y="554"/>
                      <a:pt x="233" y="599"/>
                    </a:cubicBezTo>
                    <a:cubicBezTo>
                      <a:pt x="268" y="759"/>
                      <a:pt x="402" y="866"/>
                      <a:pt x="572" y="866"/>
                    </a:cubicBezTo>
                    <a:lnTo>
                      <a:pt x="1071" y="866"/>
                    </a:lnTo>
                    <a:cubicBezTo>
                      <a:pt x="1232" y="866"/>
                      <a:pt x="1375" y="759"/>
                      <a:pt x="1410" y="599"/>
                    </a:cubicBezTo>
                    <a:cubicBezTo>
                      <a:pt x="1419" y="554"/>
                      <a:pt x="1464" y="518"/>
                      <a:pt x="1517" y="518"/>
                    </a:cubicBezTo>
                    <a:lnTo>
                      <a:pt x="1526" y="518"/>
                    </a:lnTo>
                    <a:cubicBezTo>
                      <a:pt x="1580" y="518"/>
                      <a:pt x="1624" y="554"/>
                      <a:pt x="1633" y="599"/>
                    </a:cubicBezTo>
                    <a:cubicBezTo>
                      <a:pt x="1678" y="759"/>
                      <a:pt x="1812" y="866"/>
                      <a:pt x="1972" y="866"/>
                    </a:cubicBezTo>
                    <a:lnTo>
                      <a:pt x="2481" y="866"/>
                    </a:lnTo>
                    <a:cubicBezTo>
                      <a:pt x="2641" y="866"/>
                      <a:pt x="2784" y="759"/>
                      <a:pt x="2820" y="599"/>
                    </a:cubicBezTo>
                    <a:cubicBezTo>
                      <a:pt x="2829" y="554"/>
                      <a:pt x="2873" y="518"/>
                      <a:pt x="2927" y="518"/>
                    </a:cubicBezTo>
                    <a:lnTo>
                      <a:pt x="2936" y="518"/>
                    </a:lnTo>
                    <a:cubicBezTo>
                      <a:pt x="2989" y="518"/>
                      <a:pt x="3034" y="554"/>
                      <a:pt x="3043" y="599"/>
                    </a:cubicBezTo>
                    <a:cubicBezTo>
                      <a:pt x="3079" y="759"/>
                      <a:pt x="3221" y="866"/>
                      <a:pt x="3382" y="866"/>
                    </a:cubicBezTo>
                    <a:lnTo>
                      <a:pt x="3890" y="866"/>
                    </a:lnTo>
                    <a:cubicBezTo>
                      <a:pt x="4051" y="866"/>
                      <a:pt x="4185" y="759"/>
                      <a:pt x="4229" y="599"/>
                    </a:cubicBezTo>
                    <a:cubicBezTo>
                      <a:pt x="4238" y="554"/>
                      <a:pt x="4283" y="518"/>
                      <a:pt x="4336" y="518"/>
                    </a:cubicBezTo>
                    <a:lnTo>
                      <a:pt x="4435" y="518"/>
                    </a:lnTo>
                    <a:cubicBezTo>
                      <a:pt x="4443" y="518"/>
                      <a:pt x="4461" y="518"/>
                      <a:pt x="4452" y="501"/>
                    </a:cubicBezTo>
                    <a:cubicBezTo>
                      <a:pt x="4452" y="465"/>
                      <a:pt x="4461" y="394"/>
                      <a:pt x="4461" y="358"/>
                    </a:cubicBezTo>
                    <a:lnTo>
                      <a:pt x="4461" y="188"/>
                    </a:lnTo>
                    <a:cubicBezTo>
                      <a:pt x="4461" y="81"/>
                      <a:pt x="4372" y="1"/>
                      <a:pt x="4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1"/>
              <p:cNvSpPr/>
              <p:nvPr/>
            </p:nvSpPr>
            <p:spPr>
              <a:xfrm>
                <a:off x="1232700" y="2215875"/>
                <a:ext cx="474029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100" extrusionOk="0">
                    <a:moveTo>
                      <a:pt x="4130" y="0"/>
                    </a:moveTo>
                    <a:cubicBezTo>
                      <a:pt x="4128" y="0"/>
                      <a:pt x="4125" y="1"/>
                      <a:pt x="4122" y="1"/>
                    </a:cubicBezTo>
                    <a:cubicBezTo>
                      <a:pt x="2766" y="28"/>
                      <a:pt x="1401" y="1"/>
                      <a:pt x="45" y="37"/>
                    </a:cubicBezTo>
                    <a:cubicBezTo>
                      <a:pt x="0" y="37"/>
                      <a:pt x="0" y="99"/>
                      <a:pt x="45" y="99"/>
                    </a:cubicBezTo>
                    <a:cubicBezTo>
                      <a:pt x="1401" y="64"/>
                      <a:pt x="2766" y="90"/>
                      <a:pt x="4122" y="64"/>
                    </a:cubicBezTo>
                    <a:cubicBezTo>
                      <a:pt x="4164" y="55"/>
                      <a:pt x="4166" y="0"/>
                      <a:pt x="41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1"/>
              <p:cNvSpPr/>
              <p:nvPr/>
            </p:nvSpPr>
            <p:spPr>
              <a:xfrm>
                <a:off x="1687355" y="1973476"/>
                <a:ext cx="698245" cy="295415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2597" extrusionOk="0">
                    <a:moveTo>
                      <a:pt x="0" y="0"/>
                    </a:moveTo>
                    <a:cubicBezTo>
                      <a:pt x="63" y="1445"/>
                      <a:pt x="1410" y="2596"/>
                      <a:pt x="3069" y="2596"/>
                    </a:cubicBezTo>
                    <a:cubicBezTo>
                      <a:pt x="4728" y="2596"/>
                      <a:pt x="6075" y="1445"/>
                      <a:pt x="6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1"/>
              <p:cNvSpPr/>
              <p:nvPr/>
            </p:nvSpPr>
            <p:spPr>
              <a:xfrm>
                <a:off x="1902455" y="2245336"/>
                <a:ext cx="266990" cy="33671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96" extrusionOk="0">
                    <a:moveTo>
                      <a:pt x="0" y="1"/>
                    </a:moveTo>
                    <a:lnTo>
                      <a:pt x="0" y="295"/>
                    </a:lnTo>
                    <a:lnTo>
                      <a:pt x="2347" y="295"/>
                    </a:lnTo>
                    <a:lnTo>
                      <a:pt x="23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1"/>
              <p:cNvSpPr/>
              <p:nvPr/>
            </p:nvSpPr>
            <p:spPr>
              <a:xfrm>
                <a:off x="865405" y="2446331"/>
                <a:ext cx="2246944" cy="2027638"/>
              </a:xfrm>
              <a:custGeom>
                <a:avLst/>
                <a:gdLst/>
                <a:ahLst/>
                <a:cxnLst/>
                <a:rect l="l" t="t" r="r" b="b"/>
                <a:pathLst>
                  <a:path w="19752" h="17825" extrusionOk="0">
                    <a:moveTo>
                      <a:pt x="0" y="0"/>
                    </a:moveTo>
                    <a:lnTo>
                      <a:pt x="0" y="17824"/>
                    </a:lnTo>
                    <a:lnTo>
                      <a:pt x="19751" y="17824"/>
                    </a:lnTo>
                    <a:lnTo>
                      <a:pt x="197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1"/>
              <p:cNvSpPr/>
              <p:nvPr/>
            </p:nvSpPr>
            <p:spPr>
              <a:xfrm>
                <a:off x="846067" y="2280940"/>
                <a:ext cx="2285508" cy="185758"/>
              </a:xfrm>
              <a:custGeom>
                <a:avLst/>
                <a:gdLst/>
                <a:ahLst/>
                <a:cxnLst/>
                <a:rect l="l" t="t" r="r" b="b"/>
                <a:pathLst>
                  <a:path w="20091" h="1633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20091" y="1633"/>
                    </a:lnTo>
                    <a:lnTo>
                      <a:pt x="2009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1"/>
              <p:cNvSpPr/>
              <p:nvPr/>
            </p:nvSpPr>
            <p:spPr>
              <a:xfrm>
                <a:off x="1708627" y="2663479"/>
                <a:ext cx="197029" cy="1809461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5907" extrusionOk="0">
                    <a:moveTo>
                      <a:pt x="143" y="0"/>
                    </a:moveTo>
                    <a:lnTo>
                      <a:pt x="0" y="9"/>
                    </a:lnTo>
                    <a:lnTo>
                      <a:pt x="1588" y="15907"/>
                    </a:lnTo>
                    <a:lnTo>
                      <a:pt x="1731" y="1588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1"/>
              <p:cNvSpPr/>
              <p:nvPr/>
            </p:nvSpPr>
            <p:spPr>
              <a:xfrm>
                <a:off x="951626" y="2658360"/>
                <a:ext cx="227402" cy="181457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952" extrusionOk="0">
                    <a:moveTo>
                      <a:pt x="1856" y="1"/>
                    </a:moveTo>
                    <a:lnTo>
                      <a:pt x="0" y="15934"/>
                    </a:lnTo>
                    <a:lnTo>
                      <a:pt x="143" y="15952"/>
                    </a:lnTo>
                    <a:lnTo>
                      <a:pt x="1999" y="19"/>
                    </a:lnTo>
                    <a:lnTo>
                      <a:pt x="18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1"/>
              <p:cNvSpPr/>
              <p:nvPr/>
            </p:nvSpPr>
            <p:spPr>
              <a:xfrm>
                <a:off x="1019648" y="3914606"/>
                <a:ext cx="827133" cy="23547"/>
              </a:xfrm>
              <a:custGeom>
                <a:avLst/>
                <a:gdLst/>
                <a:ahLst/>
                <a:cxnLst/>
                <a:rect l="l" t="t" r="r" b="b"/>
                <a:pathLst>
                  <a:path w="7271" h="207" extrusionOk="0">
                    <a:moveTo>
                      <a:pt x="0" y="1"/>
                    </a:moveTo>
                    <a:lnTo>
                      <a:pt x="0" y="144"/>
                    </a:lnTo>
                    <a:lnTo>
                      <a:pt x="7271" y="206"/>
                    </a:lnTo>
                    <a:lnTo>
                      <a:pt x="7271" y="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1"/>
              <p:cNvSpPr/>
              <p:nvPr/>
            </p:nvSpPr>
            <p:spPr>
              <a:xfrm>
                <a:off x="1023630" y="2634018"/>
                <a:ext cx="845448" cy="55966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492" extrusionOk="0">
                    <a:moveTo>
                      <a:pt x="10" y="1"/>
                    </a:moveTo>
                    <a:lnTo>
                      <a:pt x="1" y="429"/>
                    </a:lnTo>
                    <a:lnTo>
                      <a:pt x="7432" y="491"/>
                    </a:lnTo>
                    <a:lnTo>
                      <a:pt x="7432" y="63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1"/>
              <p:cNvSpPr/>
              <p:nvPr/>
            </p:nvSpPr>
            <p:spPr>
              <a:xfrm>
                <a:off x="2828941" y="2673602"/>
                <a:ext cx="196915" cy="180036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5827" extrusionOk="0">
                    <a:moveTo>
                      <a:pt x="143" y="1"/>
                    </a:moveTo>
                    <a:lnTo>
                      <a:pt x="0" y="18"/>
                    </a:lnTo>
                    <a:lnTo>
                      <a:pt x="1588" y="15826"/>
                    </a:lnTo>
                    <a:lnTo>
                      <a:pt x="1731" y="15809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1"/>
              <p:cNvSpPr/>
              <p:nvPr/>
            </p:nvSpPr>
            <p:spPr>
              <a:xfrm>
                <a:off x="2071941" y="2669507"/>
                <a:ext cx="227402" cy="1803432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854" extrusionOk="0">
                    <a:moveTo>
                      <a:pt x="1856" y="1"/>
                    </a:moveTo>
                    <a:lnTo>
                      <a:pt x="0" y="15836"/>
                    </a:lnTo>
                    <a:lnTo>
                      <a:pt x="143" y="15854"/>
                    </a:lnTo>
                    <a:lnTo>
                      <a:pt x="1998" y="19"/>
                    </a:lnTo>
                    <a:lnTo>
                      <a:pt x="18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1"/>
              <p:cNvSpPr/>
              <p:nvPr/>
            </p:nvSpPr>
            <p:spPr>
              <a:xfrm>
                <a:off x="2139849" y="3924844"/>
                <a:ext cx="827247" cy="23433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206" extrusionOk="0">
                    <a:moveTo>
                      <a:pt x="1" y="0"/>
                    </a:moveTo>
                    <a:lnTo>
                      <a:pt x="1" y="143"/>
                    </a:lnTo>
                    <a:lnTo>
                      <a:pt x="7272" y="205"/>
                    </a:lnTo>
                    <a:lnTo>
                      <a:pt x="7272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1"/>
              <p:cNvSpPr/>
              <p:nvPr/>
            </p:nvSpPr>
            <p:spPr>
              <a:xfrm>
                <a:off x="2157139" y="2644141"/>
                <a:ext cx="845448" cy="5699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501" extrusionOk="0">
                    <a:moveTo>
                      <a:pt x="1" y="1"/>
                    </a:moveTo>
                    <a:lnTo>
                      <a:pt x="1" y="438"/>
                    </a:lnTo>
                    <a:lnTo>
                      <a:pt x="7423" y="500"/>
                    </a:lnTo>
                    <a:lnTo>
                      <a:pt x="7432" y="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1"/>
              <p:cNvSpPr/>
              <p:nvPr/>
            </p:nvSpPr>
            <p:spPr>
              <a:xfrm>
                <a:off x="713095" y="4473798"/>
                <a:ext cx="2550450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" extrusionOk="0">
                    <a:moveTo>
                      <a:pt x="1" y="0"/>
                    </a:moveTo>
                    <a:lnTo>
                      <a:pt x="22419" y="0"/>
                    </a:lnTo>
                  </a:path>
                </a:pathLst>
              </a:custGeom>
              <a:solidFill>
                <a:srgbClr val="060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1"/>
              <p:cNvSpPr/>
              <p:nvPr/>
            </p:nvSpPr>
            <p:spPr>
              <a:xfrm>
                <a:off x="713095" y="4467655"/>
                <a:ext cx="2550450" cy="12285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08" extrusionOk="0">
                    <a:moveTo>
                      <a:pt x="1" y="1"/>
                    </a:moveTo>
                    <a:lnTo>
                      <a:pt x="1" y="108"/>
                    </a:lnTo>
                    <a:lnTo>
                      <a:pt x="22419" y="108"/>
                    </a:lnTo>
                    <a:lnTo>
                      <a:pt x="224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7" name="Google Shape;527;p41"/>
          <p:cNvGrpSpPr/>
          <p:nvPr/>
        </p:nvGrpSpPr>
        <p:grpSpPr>
          <a:xfrm>
            <a:off x="713088" y="675154"/>
            <a:ext cx="3858919" cy="3979996"/>
            <a:chOff x="159238" y="652954"/>
            <a:chExt cx="3858919" cy="3979996"/>
          </a:xfrm>
        </p:grpSpPr>
        <p:sp>
          <p:nvSpPr>
            <p:cNvPr id="528" name="Google Shape;528;p41"/>
            <p:cNvSpPr/>
            <p:nvPr/>
          </p:nvSpPr>
          <p:spPr>
            <a:xfrm>
              <a:off x="282300" y="652954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3662657" y="3836352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1083075" y="4497350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2547100" y="778938"/>
              <a:ext cx="103500" cy="103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3570500" y="2609650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2607650" y="4428350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426738" y="1989825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3194900" y="1148075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159238" y="3060750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2"/>
          <p:cNvSpPr txBox="1">
            <a:spLocks noGrp="1"/>
          </p:cNvSpPr>
          <p:nvPr>
            <p:ph type="title"/>
          </p:nvPr>
        </p:nvSpPr>
        <p:spPr>
          <a:xfrm>
            <a:off x="2142900" y="187450"/>
            <a:ext cx="4858200" cy="12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</a:rPr>
              <a:t>Where is Our Success?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542" name="Google Shape;542;p42"/>
          <p:cNvSpPr txBox="1">
            <a:spLocks noGrp="1"/>
          </p:cNvSpPr>
          <p:nvPr>
            <p:ph type="subTitle" idx="1"/>
          </p:nvPr>
        </p:nvSpPr>
        <p:spPr>
          <a:xfrm>
            <a:off x="1527300" y="1194000"/>
            <a:ext cx="60894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Stop using motivation as your only fuel. Use routine! Motivation will only go so far and so long. It's a short term fuel. Routine is about changing 5% each time to form habits.</a:t>
            </a:r>
            <a:endParaRPr sz="19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457200" lvl="0" indent="-349250" algn="r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 b="1"/>
              <a:t>Arnold Schwarzenegger</a:t>
            </a:r>
            <a:endParaRPr sz="1900" b="1"/>
          </a:p>
        </p:txBody>
      </p:sp>
      <p:grpSp>
        <p:nvGrpSpPr>
          <p:cNvPr id="543" name="Google Shape;543;p42"/>
          <p:cNvGrpSpPr/>
          <p:nvPr/>
        </p:nvGrpSpPr>
        <p:grpSpPr>
          <a:xfrm>
            <a:off x="2597448" y="2936075"/>
            <a:ext cx="3717309" cy="1502950"/>
            <a:chOff x="-168352" y="3709530"/>
            <a:chExt cx="3018766" cy="1220521"/>
          </a:xfrm>
        </p:grpSpPr>
        <p:sp>
          <p:nvSpPr>
            <p:cNvPr id="544" name="Google Shape;544;p42"/>
            <p:cNvSpPr/>
            <p:nvPr/>
          </p:nvSpPr>
          <p:spPr>
            <a:xfrm>
              <a:off x="-168352" y="4844600"/>
              <a:ext cx="3018766" cy="85451"/>
            </a:xfrm>
            <a:custGeom>
              <a:avLst/>
              <a:gdLst/>
              <a:ahLst/>
              <a:cxnLst/>
              <a:rect l="l" t="t" r="r" b="b"/>
              <a:pathLst>
                <a:path w="28620" h="706" extrusionOk="0">
                  <a:moveTo>
                    <a:pt x="1" y="0"/>
                  </a:moveTo>
                  <a:lnTo>
                    <a:pt x="1" y="705"/>
                  </a:lnTo>
                  <a:lnTo>
                    <a:pt x="28619" y="705"/>
                  </a:lnTo>
                  <a:lnTo>
                    <a:pt x="286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1213765" y="4757092"/>
              <a:ext cx="1420100" cy="89812"/>
            </a:xfrm>
            <a:custGeom>
              <a:avLst/>
              <a:gdLst/>
              <a:ahLst/>
              <a:cxnLst/>
              <a:rect l="l" t="t" r="r" b="b"/>
              <a:pathLst>
                <a:path w="11732" h="742" extrusionOk="0">
                  <a:moveTo>
                    <a:pt x="1" y="1"/>
                  </a:moveTo>
                  <a:lnTo>
                    <a:pt x="1" y="741"/>
                  </a:lnTo>
                  <a:lnTo>
                    <a:pt x="11732" y="741"/>
                  </a:lnTo>
                  <a:lnTo>
                    <a:pt x="11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2"/>
            <p:cNvSpPr/>
            <p:nvPr/>
          </p:nvSpPr>
          <p:spPr>
            <a:xfrm>
              <a:off x="1187863" y="4242086"/>
              <a:ext cx="202024" cy="137259"/>
            </a:xfrm>
            <a:custGeom>
              <a:avLst/>
              <a:gdLst/>
              <a:ahLst/>
              <a:cxnLst/>
              <a:rect l="l" t="t" r="r" b="b"/>
              <a:pathLst>
                <a:path w="1669" h="1134" extrusionOk="0">
                  <a:moveTo>
                    <a:pt x="420" y="143"/>
                  </a:moveTo>
                  <a:cubicBezTo>
                    <a:pt x="447" y="143"/>
                    <a:pt x="474" y="143"/>
                    <a:pt x="500" y="152"/>
                  </a:cubicBezTo>
                  <a:cubicBezTo>
                    <a:pt x="598" y="152"/>
                    <a:pt x="688" y="170"/>
                    <a:pt x="777" y="188"/>
                  </a:cubicBezTo>
                  <a:cubicBezTo>
                    <a:pt x="937" y="241"/>
                    <a:pt x="1071" y="277"/>
                    <a:pt x="1178" y="313"/>
                  </a:cubicBezTo>
                  <a:cubicBezTo>
                    <a:pt x="1267" y="331"/>
                    <a:pt x="1321" y="339"/>
                    <a:pt x="1330" y="339"/>
                  </a:cubicBezTo>
                  <a:cubicBezTo>
                    <a:pt x="1314" y="356"/>
                    <a:pt x="1372" y="597"/>
                    <a:pt x="1478" y="966"/>
                  </a:cubicBezTo>
                  <a:lnTo>
                    <a:pt x="1478" y="966"/>
                  </a:lnTo>
                  <a:cubicBezTo>
                    <a:pt x="1189" y="892"/>
                    <a:pt x="831" y="775"/>
                    <a:pt x="465" y="616"/>
                  </a:cubicBezTo>
                  <a:cubicBezTo>
                    <a:pt x="349" y="563"/>
                    <a:pt x="242" y="500"/>
                    <a:pt x="188" y="411"/>
                  </a:cubicBezTo>
                  <a:cubicBezTo>
                    <a:pt x="143" y="331"/>
                    <a:pt x="161" y="232"/>
                    <a:pt x="224" y="188"/>
                  </a:cubicBezTo>
                  <a:cubicBezTo>
                    <a:pt x="259" y="161"/>
                    <a:pt x="304" y="152"/>
                    <a:pt x="349" y="143"/>
                  </a:cubicBezTo>
                  <a:close/>
                  <a:moveTo>
                    <a:pt x="340" y="0"/>
                  </a:moveTo>
                  <a:cubicBezTo>
                    <a:pt x="277" y="9"/>
                    <a:pt x="206" y="18"/>
                    <a:pt x="143" y="63"/>
                  </a:cubicBezTo>
                  <a:cubicBezTo>
                    <a:pt x="81" y="108"/>
                    <a:pt x="27" y="179"/>
                    <a:pt x="10" y="259"/>
                  </a:cubicBezTo>
                  <a:cubicBezTo>
                    <a:pt x="1" y="339"/>
                    <a:pt x="19" y="420"/>
                    <a:pt x="54" y="491"/>
                  </a:cubicBezTo>
                  <a:cubicBezTo>
                    <a:pt x="135" y="634"/>
                    <a:pt x="277" y="705"/>
                    <a:pt x="402" y="759"/>
                  </a:cubicBezTo>
                  <a:cubicBezTo>
                    <a:pt x="821" y="946"/>
                    <a:pt x="1232" y="1062"/>
                    <a:pt x="1562" y="1116"/>
                  </a:cubicBezTo>
                  <a:lnTo>
                    <a:pt x="1669" y="1133"/>
                  </a:lnTo>
                  <a:lnTo>
                    <a:pt x="1633" y="1035"/>
                  </a:lnTo>
                  <a:cubicBezTo>
                    <a:pt x="1472" y="601"/>
                    <a:pt x="1359" y="338"/>
                    <a:pt x="1333" y="338"/>
                  </a:cubicBezTo>
                  <a:cubicBezTo>
                    <a:pt x="1332" y="338"/>
                    <a:pt x="1331" y="338"/>
                    <a:pt x="1331" y="339"/>
                  </a:cubicBezTo>
                  <a:lnTo>
                    <a:pt x="1331" y="339"/>
                  </a:lnTo>
                  <a:cubicBezTo>
                    <a:pt x="1337" y="329"/>
                    <a:pt x="1292" y="294"/>
                    <a:pt x="1196" y="250"/>
                  </a:cubicBezTo>
                  <a:cubicBezTo>
                    <a:pt x="1107" y="206"/>
                    <a:pt x="973" y="143"/>
                    <a:pt x="804" y="81"/>
                  </a:cubicBezTo>
                  <a:cubicBezTo>
                    <a:pt x="723" y="54"/>
                    <a:pt x="616" y="27"/>
                    <a:pt x="509" y="18"/>
                  </a:cubicBezTo>
                  <a:cubicBezTo>
                    <a:pt x="482" y="9"/>
                    <a:pt x="456" y="9"/>
                    <a:pt x="429" y="9"/>
                  </a:cubicBezTo>
                  <a:lnTo>
                    <a:pt x="393" y="9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2"/>
            <p:cNvSpPr/>
            <p:nvPr/>
          </p:nvSpPr>
          <p:spPr>
            <a:xfrm>
              <a:off x="1351987" y="4193551"/>
              <a:ext cx="942820" cy="564773"/>
            </a:xfrm>
            <a:custGeom>
              <a:avLst/>
              <a:gdLst/>
              <a:ahLst/>
              <a:cxnLst/>
              <a:rect l="l" t="t" r="r" b="b"/>
              <a:pathLst>
                <a:path w="7789" h="4666" extrusionOk="0">
                  <a:moveTo>
                    <a:pt x="1" y="0"/>
                  </a:moveTo>
                  <a:lnTo>
                    <a:pt x="1" y="2846"/>
                  </a:lnTo>
                  <a:cubicBezTo>
                    <a:pt x="1" y="3854"/>
                    <a:pt x="813" y="4666"/>
                    <a:pt x="1812" y="4666"/>
                  </a:cubicBezTo>
                  <a:lnTo>
                    <a:pt x="5969" y="4666"/>
                  </a:lnTo>
                  <a:cubicBezTo>
                    <a:pt x="6977" y="4666"/>
                    <a:pt x="7789" y="3854"/>
                    <a:pt x="7789" y="2846"/>
                  </a:cubicBezTo>
                  <a:lnTo>
                    <a:pt x="7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1344483" y="4185925"/>
              <a:ext cx="954682" cy="19608"/>
            </a:xfrm>
            <a:custGeom>
              <a:avLst/>
              <a:gdLst/>
              <a:ahLst/>
              <a:cxnLst/>
              <a:rect l="l" t="t" r="r" b="b"/>
              <a:pathLst>
                <a:path w="7887" h="162" extrusionOk="0">
                  <a:moveTo>
                    <a:pt x="0" y="1"/>
                  </a:moveTo>
                  <a:lnTo>
                    <a:pt x="0" y="161"/>
                  </a:lnTo>
                  <a:lnTo>
                    <a:pt x="7886" y="161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521685" y="3966730"/>
              <a:ext cx="390975" cy="754926"/>
            </a:xfrm>
            <a:custGeom>
              <a:avLst/>
              <a:gdLst/>
              <a:ahLst/>
              <a:cxnLst/>
              <a:rect l="l" t="t" r="r" b="b"/>
              <a:pathLst>
                <a:path w="3230" h="6237" extrusionOk="0">
                  <a:moveTo>
                    <a:pt x="0" y="1"/>
                  </a:moveTo>
                  <a:lnTo>
                    <a:pt x="0" y="6236"/>
                  </a:lnTo>
                  <a:lnTo>
                    <a:pt x="3230" y="6236"/>
                  </a:lnTo>
                  <a:lnTo>
                    <a:pt x="3230" y="1"/>
                  </a:lnTo>
                  <a:close/>
                </a:path>
              </a:pathLst>
            </a:custGeom>
            <a:solidFill>
              <a:srgbClr val="71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547586" y="4205412"/>
              <a:ext cx="338079" cy="496748"/>
            </a:xfrm>
            <a:custGeom>
              <a:avLst/>
              <a:gdLst/>
              <a:ahLst/>
              <a:cxnLst/>
              <a:rect l="l" t="t" r="r" b="b"/>
              <a:pathLst>
                <a:path w="2793" h="4104" extrusionOk="0">
                  <a:moveTo>
                    <a:pt x="1" y="0"/>
                  </a:moveTo>
                  <a:lnTo>
                    <a:pt x="1" y="4104"/>
                  </a:lnTo>
                  <a:lnTo>
                    <a:pt x="2793" y="4104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558358" y="4065253"/>
              <a:ext cx="314354" cy="401611"/>
            </a:xfrm>
            <a:custGeom>
              <a:avLst/>
              <a:gdLst/>
              <a:ahLst/>
              <a:cxnLst/>
              <a:rect l="l" t="t" r="r" b="b"/>
              <a:pathLst>
                <a:path w="2597" h="3318" extrusionOk="0">
                  <a:moveTo>
                    <a:pt x="2512" y="0"/>
                  </a:moveTo>
                  <a:cubicBezTo>
                    <a:pt x="2491" y="0"/>
                    <a:pt x="2470" y="10"/>
                    <a:pt x="2454" y="25"/>
                  </a:cubicBezTo>
                  <a:lnTo>
                    <a:pt x="27" y="3201"/>
                  </a:lnTo>
                  <a:cubicBezTo>
                    <a:pt x="1" y="3237"/>
                    <a:pt x="10" y="3281"/>
                    <a:pt x="36" y="3308"/>
                  </a:cubicBezTo>
                  <a:cubicBezTo>
                    <a:pt x="54" y="3317"/>
                    <a:pt x="63" y="3317"/>
                    <a:pt x="81" y="3317"/>
                  </a:cubicBezTo>
                  <a:cubicBezTo>
                    <a:pt x="108" y="3317"/>
                    <a:pt x="126" y="3308"/>
                    <a:pt x="143" y="3290"/>
                  </a:cubicBezTo>
                  <a:lnTo>
                    <a:pt x="2570" y="114"/>
                  </a:lnTo>
                  <a:cubicBezTo>
                    <a:pt x="2597" y="88"/>
                    <a:pt x="2588" y="43"/>
                    <a:pt x="2552" y="16"/>
                  </a:cubicBezTo>
                  <a:cubicBezTo>
                    <a:pt x="2541" y="5"/>
                    <a:pt x="2527" y="0"/>
                    <a:pt x="2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559448" y="4024222"/>
              <a:ext cx="277677" cy="362636"/>
            </a:xfrm>
            <a:custGeom>
              <a:avLst/>
              <a:gdLst/>
              <a:ahLst/>
              <a:cxnLst/>
              <a:rect l="l" t="t" r="r" b="b"/>
              <a:pathLst>
                <a:path w="2294" h="2996" extrusionOk="0">
                  <a:moveTo>
                    <a:pt x="2208" y="0"/>
                  </a:moveTo>
                  <a:cubicBezTo>
                    <a:pt x="2188" y="0"/>
                    <a:pt x="2166" y="10"/>
                    <a:pt x="2151" y="25"/>
                  </a:cubicBezTo>
                  <a:lnTo>
                    <a:pt x="27" y="2880"/>
                  </a:lnTo>
                  <a:cubicBezTo>
                    <a:pt x="1" y="2916"/>
                    <a:pt x="10" y="2960"/>
                    <a:pt x="36" y="2978"/>
                  </a:cubicBezTo>
                  <a:cubicBezTo>
                    <a:pt x="54" y="2996"/>
                    <a:pt x="63" y="2996"/>
                    <a:pt x="81" y="2996"/>
                  </a:cubicBezTo>
                  <a:cubicBezTo>
                    <a:pt x="108" y="2996"/>
                    <a:pt x="126" y="2987"/>
                    <a:pt x="143" y="2969"/>
                  </a:cubicBezTo>
                  <a:lnTo>
                    <a:pt x="2267" y="114"/>
                  </a:lnTo>
                  <a:cubicBezTo>
                    <a:pt x="2293" y="79"/>
                    <a:pt x="2284" y="34"/>
                    <a:pt x="2249" y="16"/>
                  </a:cubicBezTo>
                  <a:cubicBezTo>
                    <a:pt x="2238" y="5"/>
                    <a:pt x="2223" y="0"/>
                    <a:pt x="2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2"/>
            <p:cNvSpPr/>
            <p:nvPr/>
          </p:nvSpPr>
          <p:spPr>
            <a:xfrm>
              <a:off x="58482" y="3709530"/>
              <a:ext cx="438546" cy="493843"/>
            </a:xfrm>
            <a:custGeom>
              <a:avLst/>
              <a:gdLst/>
              <a:ahLst/>
              <a:cxnLst/>
              <a:rect l="l" t="t" r="r" b="b"/>
              <a:pathLst>
                <a:path w="3623" h="4080" extrusionOk="0">
                  <a:moveTo>
                    <a:pt x="2377" y="0"/>
                  </a:moveTo>
                  <a:cubicBezTo>
                    <a:pt x="2366" y="0"/>
                    <a:pt x="2356" y="7"/>
                    <a:pt x="2347" y="20"/>
                  </a:cubicBezTo>
                  <a:cubicBezTo>
                    <a:pt x="2195" y="243"/>
                    <a:pt x="2516" y="1305"/>
                    <a:pt x="2668" y="1787"/>
                  </a:cubicBezTo>
                  <a:cubicBezTo>
                    <a:pt x="2793" y="2179"/>
                    <a:pt x="3203" y="3339"/>
                    <a:pt x="3203" y="3339"/>
                  </a:cubicBezTo>
                  <a:cubicBezTo>
                    <a:pt x="3203" y="3339"/>
                    <a:pt x="2008" y="984"/>
                    <a:pt x="1642" y="939"/>
                  </a:cubicBezTo>
                  <a:cubicBezTo>
                    <a:pt x="1631" y="938"/>
                    <a:pt x="1622" y="937"/>
                    <a:pt x="1613" y="937"/>
                  </a:cubicBezTo>
                  <a:cubicBezTo>
                    <a:pt x="1311" y="937"/>
                    <a:pt x="1895" y="1792"/>
                    <a:pt x="2016" y="1974"/>
                  </a:cubicBezTo>
                  <a:cubicBezTo>
                    <a:pt x="2427" y="2581"/>
                    <a:pt x="2703" y="2973"/>
                    <a:pt x="3060" y="3446"/>
                  </a:cubicBezTo>
                  <a:cubicBezTo>
                    <a:pt x="3060" y="3446"/>
                    <a:pt x="864" y="1304"/>
                    <a:pt x="345" y="1304"/>
                  </a:cubicBezTo>
                  <a:cubicBezTo>
                    <a:pt x="307" y="1304"/>
                    <a:pt x="277" y="1315"/>
                    <a:pt x="259" y="1341"/>
                  </a:cubicBezTo>
                  <a:cubicBezTo>
                    <a:pt x="0" y="1706"/>
                    <a:pt x="1222" y="2215"/>
                    <a:pt x="1802" y="2643"/>
                  </a:cubicBezTo>
                  <a:cubicBezTo>
                    <a:pt x="1952" y="2753"/>
                    <a:pt x="2162" y="2919"/>
                    <a:pt x="2374" y="3089"/>
                  </a:cubicBezTo>
                  <a:lnTo>
                    <a:pt x="2374" y="3089"/>
                  </a:lnTo>
                  <a:cubicBezTo>
                    <a:pt x="1757" y="2716"/>
                    <a:pt x="909" y="2325"/>
                    <a:pt x="590" y="2325"/>
                  </a:cubicBezTo>
                  <a:cubicBezTo>
                    <a:pt x="520" y="2325"/>
                    <a:pt x="476" y="2343"/>
                    <a:pt x="464" y="2384"/>
                  </a:cubicBezTo>
                  <a:cubicBezTo>
                    <a:pt x="357" y="2723"/>
                    <a:pt x="1080" y="2839"/>
                    <a:pt x="1695" y="3071"/>
                  </a:cubicBezTo>
                  <a:cubicBezTo>
                    <a:pt x="3069" y="3598"/>
                    <a:pt x="3221" y="4079"/>
                    <a:pt x="3221" y="4079"/>
                  </a:cubicBezTo>
                  <a:lnTo>
                    <a:pt x="3622" y="3624"/>
                  </a:lnTo>
                  <a:cubicBezTo>
                    <a:pt x="3622" y="3624"/>
                    <a:pt x="3194" y="2777"/>
                    <a:pt x="3033" y="2063"/>
                  </a:cubicBezTo>
                  <a:cubicBezTo>
                    <a:pt x="2941" y="1668"/>
                    <a:pt x="2556" y="0"/>
                    <a:pt x="2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375958" y="4121898"/>
              <a:ext cx="481638" cy="629529"/>
            </a:xfrm>
            <a:custGeom>
              <a:avLst/>
              <a:gdLst/>
              <a:ahLst/>
              <a:cxnLst/>
              <a:rect l="l" t="t" r="r" b="b"/>
              <a:pathLst>
                <a:path w="3979" h="5201" extrusionOk="0">
                  <a:moveTo>
                    <a:pt x="1029" y="0"/>
                  </a:moveTo>
                  <a:cubicBezTo>
                    <a:pt x="902" y="0"/>
                    <a:pt x="751" y="43"/>
                    <a:pt x="580" y="164"/>
                  </a:cubicBezTo>
                  <a:cubicBezTo>
                    <a:pt x="0" y="574"/>
                    <a:pt x="375" y="1306"/>
                    <a:pt x="544" y="1502"/>
                  </a:cubicBezTo>
                  <a:cubicBezTo>
                    <a:pt x="723" y="1707"/>
                    <a:pt x="2346" y="3375"/>
                    <a:pt x="2560" y="3786"/>
                  </a:cubicBezTo>
                  <a:cubicBezTo>
                    <a:pt x="2766" y="4180"/>
                    <a:pt x="3450" y="5200"/>
                    <a:pt x="3709" y="5200"/>
                  </a:cubicBezTo>
                  <a:cubicBezTo>
                    <a:pt x="3719" y="5200"/>
                    <a:pt x="3729" y="5199"/>
                    <a:pt x="3738" y="5195"/>
                  </a:cubicBezTo>
                  <a:cubicBezTo>
                    <a:pt x="3979" y="5115"/>
                    <a:pt x="3792" y="4830"/>
                    <a:pt x="3702" y="4116"/>
                  </a:cubicBezTo>
                  <a:cubicBezTo>
                    <a:pt x="3604" y="3411"/>
                    <a:pt x="3274" y="2626"/>
                    <a:pt x="2846" y="2100"/>
                  </a:cubicBezTo>
                  <a:cubicBezTo>
                    <a:pt x="2418" y="1573"/>
                    <a:pt x="1508" y="244"/>
                    <a:pt x="1508" y="244"/>
                  </a:cubicBezTo>
                  <a:cubicBezTo>
                    <a:pt x="1508" y="244"/>
                    <a:pt x="1335" y="0"/>
                    <a:pt x="1029" y="0"/>
                  </a:cubicBezTo>
                  <a:close/>
                </a:path>
              </a:pathLst>
            </a:custGeom>
            <a:solidFill>
              <a:srgbClr val="F97F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2"/>
            <p:cNvSpPr/>
            <p:nvPr/>
          </p:nvSpPr>
          <p:spPr>
            <a:xfrm>
              <a:off x="476296" y="4200934"/>
              <a:ext cx="125039" cy="71535"/>
            </a:xfrm>
            <a:custGeom>
              <a:avLst/>
              <a:gdLst/>
              <a:ahLst/>
              <a:cxnLst/>
              <a:rect l="l" t="t" r="r" b="b"/>
              <a:pathLst>
                <a:path w="1033" h="591" extrusionOk="0">
                  <a:moveTo>
                    <a:pt x="922" y="1"/>
                  </a:moveTo>
                  <a:cubicBezTo>
                    <a:pt x="918" y="1"/>
                    <a:pt x="914" y="1"/>
                    <a:pt x="911" y="2"/>
                  </a:cubicBezTo>
                  <a:cubicBezTo>
                    <a:pt x="830" y="19"/>
                    <a:pt x="750" y="64"/>
                    <a:pt x="688" y="109"/>
                  </a:cubicBezTo>
                  <a:cubicBezTo>
                    <a:pt x="616" y="153"/>
                    <a:pt x="554" y="198"/>
                    <a:pt x="491" y="242"/>
                  </a:cubicBezTo>
                  <a:cubicBezTo>
                    <a:pt x="366" y="332"/>
                    <a:pt x="233" y="412"/>
                    <a:pt x="81" y="430"/>
                  </a:cubicBezTo>
                  <a:cubicBezTo>
                    <a:pt x="36" y="439"/>
                    <a:pt x="1" y="465"/>
                    <a:pt x="1" y="510"/>
                  </a:cubicBezTo>
                  <a:cubicBezTo>
                    <a:pt x="1" y="546"/>
                    <a:pt x="36" y="590"/>
                    <a:pt x="81" y="590"/>
                  </a:cubicBezTo>
                  <a:cubicBezTo>
                    <a:pt x="251" y="564"/>
                    <a:pt x="402" y="492"/>
                    <a:pt x="545" y="394"/>
                  </a:cubicBezTo>
                  <a:cubicBezTo>
                    <a:pt x="607" y="349"/>
                    <a:pt x="670" y="305"/>
                    <a:pt x="741" y="260"/>
                  </a:cubicBezTo>
                  <a:cubicBezTo>
                    <a:pt x="777" y="233"/>
                    <a:pt x="813" y="216"/>
                    <a:pt x="848" y="189"/>
                  </a:cubicBezTo>
                  <a:cubicBezTo>
                    <a:pt x="884" y="171"/>
                    <a:pt x="929" y="153"/>
                    <a:pt x="964" y="126"/>
                  </a:cubicBezTo>
                  <a:cubicBezTo>
                    <a:pt x="1032" y="84"/>
                    <a:pt x="995" y="1"/>
                    <a:pt x="922" y="1"/>
                  </a:cubicBezTo>
                  <a:close/>
                </a:path>
              </a:pathLst>
            </a:custGeom>
            <a:solidFill>
              <a:srgbClr val="D5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556664" y="4287232"/>
              <a:ext cx="102283" cy="66572"/>
            </a:xfrm>
            <a:custGeom>
              <a:avLst/>
              <a:gdLst/>
              <a:ahLst/>
              <a:cxnLst/>
              <a:rect l="l" t="t" r="r" b="b"/>
              <a:pathLst>
                <a:path w="845" h="550" extrusionOk="0">
                  <a:moveTo>
                    <a:pt x="767" y="0"/>
                  </a:moveTo>
                  <a:cubicBezTo>
                    <a:pt x="734" y="0"/>
                    <a:pt x="698" y="22"/>
                    <a:pt x="675" y="38"/>
                  </a:cubicBezTo>
                  <a:cubicBezTo>
                    <a:pt x="639" y="56"/>
                    <a:pt x="612" y="74"/>
                    <a:pt x="586" y="82"/>
                  </a:cubicBezTo>
                  <a:cubicBezTo>
                    <a:pt x="523" y="118"/>
                    <a:pt x="470" y="154"/>
                    <a:pt x="416" y="190"/>
                  </a:cubicBezTo>
                  <a:cubicBezTo>
                    <a:pt x="300" y="261"/>
                    <a:pt x="184" y="332"/>
                    <a:pt x="68" y="404"/>
                  </a:cubicBezTo>
                  <a:cubicBezTo>
                    <a:pt x="1" y="449"/>
                    <a:pt x="47" y="550"/>
                    <a:pt x="110" y="550"/>
                  </a:cubicBezTo>
                  <a:cubicBezTo>
                    <a:pt x="123" y="550"/>
                    <a:pt x="136" y="546"/>
                    <a:pt x="149" y="537"/>
                  </a:cubicBezTo>
                  <a:lnTo>
                    <a:pt x="496" y="323"/>
                  </a:lnTo>
                  <a:cubicBezTo>
                    <a:pt x="559" y="288"/>
                    <a:pt x="612" y="252"/>
                    <a:pt x="666" y="216"/>
                  </a:cubicBezTo>
                  <a:cubicBezTo>
                    <a:pt x="719" y="181"/>
                    <a:pt x="809" y="136"/>
                    <a:pt x="835" y="65"/>
                  </a:cubicBezTo>
                  <a:cubicBezTo>
                    <a:pt x="844" y="29"/>
                    <a:pt x="809" y="2"/>
                    <a:pt x="782" y="2"/>
                  </a:cubicBezTo>
                  <a:cubicBezTo>
                    <a:pt x="777" y="1"/>
                    <a:pt x="772" y="0"/>
                    <a:pt x="767" y="0"/>
                  </a:cubicBezTo>
                  <a:close/>
                </a:path>
              </a:pathLst>
            </a:custGeom>
            <a:solidFill>
              <a:srgbClr val="D5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638363" y="4389023"/>
              <a:ext cx="100346" cy="70082"/>
            </a:xfrm>
            <a:custGeom>
              <a:avLst/>
              <a:gdLst/>
              <a:ahLst/>
              <a:cxnLst/>
              <a:rect l="l" t="t" r="r" b="b"/>
              <a:pathLst>
                <a:path w="829" h="579" extrusionOk="0">
                  <a:moveTo>
                    <a:pt x="729" y="0"/>
                  </a:moveTo>
                  <a:cubicBezTo>
                    <a:pt x="718" y="0"/>
                    <a:pt x="707" y="3"/>
                    <a:pt x="696" y="9"/>
                  </a:cubicBezTo>
                  <a:cubicBezTo>
                    <a:pt x="589" y="71"/>
                    <a:pt x="482" y="151"/>
                    <a:pt x="375" y="223"/>
                  </a:cubicBezTo>
                  <a:cubicBezTo>
                    <a:pt x="321" y="258"/>
                    <a:pt x="268" y="294"/>
                    <a:pt x="214" y="330"/>
                  </a:cubicBezTo>
                  <a:cubicBezTo>
                    <a:pt x="160" y="366"/>
                    <a:pt x="107" y="401"/>
                    <a:pt x="53" y="446"/>
                  </a:cubicBezTo>
                  <a:cubicBezTo>
                    <a:pt x="0" y="499"/>
                    <a:pt x="51" y="578"/>
                    <a:pt x="117" y="578"/>
                  </a:cubicBezTo>
                  <a:cubicBezTo>
                    <a:pt x="128" y="578"/>
                    <a:pt x="140" y="576"/>
                    <a:pt x="152" y="571"/>
                  </a:cubicBezTo>
                  <a:cubicBezTo>
                    <a:pt x="205" y="544"/>
                    <a:pt x="250" y="499"/>
                    <a:pt x="303" y="464"/>
                  </a:cubicBezTo>
                  <a:cubicBezTo>
                    <a:pt x="357" y="428"/>
                    <a:pt x="410" y="383"/>
                    <a:pt x="464" y="348"/>
                  </a:cubicBezTo>
                  <a:cubicBezTo>
                    <a:pt x="571" y="276"/>
                    <a:pt x="687" y="205"/>
                    <a:pt x="776" y="116"/>
                  </a:cubicBezTo>
                  <a:cubicBezTo>
                    <a:pt x="829" y="71"/>
                    <a:pt x="786" y="0"/>
                    <a:pt x="729" y="0"/>
                  </a:cubicBezTo>
                  <a:close/>
                </a:path>
              </a:pathLst>
            </a:custGeom>
            <a:solidFill>
              <a:srgbClr val="D5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723572" y="4518047"/>
              <a:ext cx="76864" cy="55678"/>
            </a:xfrm>
            <a:custGeom>
              <a:avLst/>
              <a:gdLst/>
              <a:ahLst/>
              <a:cxnLst/>
              <a:rect l="l" t="t" r="r" b="b"/>
              <a:pathLst>
                <a:path w="635" h="460" extrusionOk="0">
                  <a:moveTo>
                    <a:pt x="572" y="1"/>
                  </a:moveTo>
                  <a:cubicBezTo>
                    <a:pt x="567" y="1"/>
                    <a:pt x="560" y="2"/>
                    <a:pt x="554" y="4"/>
                  </a:cubicBezTo>
                  <a:cubicBezTo>
                    <a:pt x="500" y="13"/>
                    <a:pt x="456" y="58"/>
                    <a:pt x="411" y="85"/>
                  </a:cubicBezTo>
                  <a:cubicBezTo>
                    <a:pt x="366" y="102"/>
                    <a:pt x="331" y="129"/>
                    <a:pt x="286" y="156"/>
                  </a:cubicBezTo>
                  <a:cubicBezTo>
                    <a:pt x="250" y="183"/>
                    <a:pt x="206" y="209"/>
                    <a:pt x="170" y="236"/>
                  </a:cubicBezTo>
                  <a:cubicBezTo>
                    <a:pt x="126" y="263"/>
                    <a:pt x="72" y="290"/>
                    <a:pt x="27" y="325"/>
                  </a:cubicBezTo>
                  <a:cubicBezTo>
                    <a:pt x="1" y="352"/>
                    <a:pt x="1" y="406"/>
                    <a:pt x="27" y="432"/>
                  </a:cubicBezTo>
                  <a:cubicBezTo>
                    <a:pt x="39" y="450"/>
                    <a:pt x="62" y="460"/>
                    <a:pt x="86" y="460"/>
                  </a:cubicBezTo>
                  <a:cubicBezTo>
                    <a:pt x="99" y="460"/>
                    <a:pt x="113" y="457"/>
                    <a:pt x="126" y="450"/>
                  </a:cubicBezTo>
                  <a:cubicBezTo>
                    <a:pt x="170" y="432"/>
                    <a:pt x="215" y="397"/>
                    <a:pt x="250" y="370"/>
                  </a:cubicBezTo>
                  <a:cubicBezTo>
                    <a:pt x="295" y="343"/>
                    <a:pt x="331" y="317"/>
                    <a:pt x="375" y="290"/>
                  </a:cubicBezTo>
                  <a:cubicBezTo>
                    <a:pt x="411" y="263"/>
                    <a:pt x="447" y="236"/>
                    <a:pt x="491" y="209"/>
                  </a:cubicBezTo>
                  <a:cubicBezTo>
                    <a:pt x="536" y="174"/>
                    <a:pt x="589" y="147"/>
                    <a:pt x="625" y="102"/>
                  </a:cubicBezTo>
                  <a:cubicBezTo>
                    <a:pt x="634" y="76"/>
                    <a:pt x="634" y="49"/>
                    <a:pt x="616" y="31"/>
                  </a:cubicBezTo>
                  <a:cubicBezTo>
                    <a:pt x="603" y="11"/>
                    <a:pt x="589" y="1"/>
                    <a:pt x="572" y="1"/>
                  </a:cubicBezTo>
                  <a:close/>
                </a:path>
              </a:pathLst>
            </a:custGeom>
            <a:solidFill>
              <a:srgbClr val="D5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634489" y="4327174"/>
              <a:ext cx="576295" cy="457047"/>
            </a:xfrm>
            <a:custGeom>
              <a:avLst/>
              <a:gdLst/>
              <a:ahLst/>
              <a:cxnLst/>
              <a:rect l="l" t="t" r="r" b="b"/>
              <a:pathLst>
                <a:path w="4761" h="3776" extrusionOk="0">
                  <a:moveTo>
                    <a:pt x="1245" y="1"/>
                  </a:moveTo>
                  <a:cubicBezTo>
                    <a:pt x="1" y="1"/>
                    <a:pt x="219" y="3776"/>
                    <a:pt x="219" y="3776"/>
                  </a:cubicBezTo>
                  <a:lnTo>
                    <a:pt x="2610" y="3535"/>
                  </a:lnTo>
                  <a:cubicBezTo>
                    <a:pt x="2610" y="3535"/>
                    <a:pt x="4760" y="1385"/>
                    <a:pt x="3333" y="1207"/>
                  </a:cubicBezTo>
                  <a:cubicBezTo>
                    <a:pt x="3241" y="1195"/>
                    <a:pt x="3153" y="1190"/>
                    <a:pt x="3067" y="1190"/>
                  </a:cubicBezTo>
                  <a:cubicBezTo>
                    <a:pt x="2188" y="1190"/>
                    <a:pt x="1618" y="1751"/>
                    <a:pt x="1354" y="2089"/>
                  </a:cubicBezTo>
                  <a:lnTo>
                    <a:pt x="1354" y="2089"/>
                  </a:lnTo>
                  <a:cubicBezTo>
                    <a:pt x="1715" y="1527"/>
                    <a:pt x="2440" y="200"/>
                    <a:pt x="1361" y="11"/>
                  </a:cubicBezTo>
                  <a:cubicBezTo>
                    <a:pt x="1321" y="4"/>
                    <a:pt x="1282" y="1"/>
                    <a:pt x="1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61629" y="4277428"/>
              <a:ext cx="681362" cy="506794"/>
            </a:xfrm>
            <a:custGeom>
              <a:avLst/>
              <a:gdLst/>
              <a:ahLst/>
              <a:cxnLst/>
              <a:rect l="l" t="t" r="r" b="b"/>
              <a:pathLst>
                <a:path w="5629" h="4187" extrusionOk="0">
                  <a:moveTo>
                    <a:pt x="4103" y="0"/>
                  </a:moveTo>
                  <a:cubicBezTo>
                    <a:pt x="4080" y="0"/>
                    <a:pt x="4057" y="1"/>
                    <a:pt x="4033" y="3"/>
                  </a:cubicBezTo>
                  <a:cubicBezTo>
                    <a:pt x="2578" y="115"/>
                    <a:pt x="2826" y="1533"/>
                    <a:pt x="2889" y="1811"/>
                  </a:cubicBezTo>
                  <a:lnTo>
                    <a:pt x="2889" y="1811"/>
                  </a:lnTo>
                  <a:cubicBezTo>
                    <a:pt x="2816" y="1524"/>
                    <a:pt x="2403" y="30"/>
                    <a:pt x="1676" y="30"/>
                  </a:cubicBezTo>
                  <a:cubicBezTo>
                    <a:pt x="1573" y="30"/>
                    <a:pt x="1464" y="60"/>
                    <a:pt x="1348" y="128"/>
                  </a:cubicBezTo>
                  <a:cubicBezTo>
                    <a:pt x="331" y="717"/>
                    <a:pt x="1821" y="2572"/>
                    <a:pt x="1821" y="2572"/>
                  </a:cubicBezTo>
                  <a:cubicBezTo>
                    <a:pt x="1821" y="2572"/>
                    <a:pt x="843" y="2111"/>
                    <a:pt x="345" y="2111"/>
                  </a:cubicBezTo>
                  <a:cubicBezTo>
                    <a:pt x="127" y="2111"/>
                    <a:pt x="0" y="2200"/>
                    <a:pt x="90" y="2456"/>
                  </a:cubicBezTo>
                  <a:cubicBezTo>
                    <a:pt x="394" y="3286"/>
                    <a:pt x="2124" y="4187"/>
                    <a:pt x="2124" y="4187"/>
                  </a:cubicBezTo>
                  <a:lnTo>
                    <a:pt x="4988" y="3768"/>
                  </a:lnTo>
                  <a:cubicBezTo>
                    <a:pt x="4988" y="3768"/>
                    <a:pt x="5629" y="0"/>
                    <a:pt x="4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184843" y="4707467"/>
              <a:ext cx="850946" cy="145853"/>
            </a:xfrm>
            <a:custGeom>
              <a:avLst/>
              <a:gdLst/>
              <a:ahLst/>
              <a:cxnLst/>
              <a:rect l="l" t="t" r="r" b="b"/>
              <a:pathLst>
                <a:path w="7030" h="1205" extrusionOk="0">
                  <a:moveTo>
                    <a:pt x="0" y="0"/>
                  </a:moveTo>
                  <a:cubicBezTo>
                    <a:pt x="0" y="661"/>
                    <a:pt x="535" y="1205"/>
                    <a:pt x="1204" y="1205"/>
                  </a:cubicBezTo>
                  <a:lnTo>
                    <a:pt x="5825" y="1205"/>
                  </a:lnTo>
                  <a:cubicBezTo>
                    <a:pt x="6486" y="1205"/>
                    <a:pt x="7030" y="661"/>
                    <a:pt x="7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464435" y="4569245"/>
              <a:ext cx="204203" cy="268951"/>
            </a:xfrm>
            <a:custGeom>
              <a:avLst/>
              <a:gdLst/>
              <a:ahLst/>
              <a:cxnLst/>
              <a:rect l="l" t="t" r="r" b="b"/>
              <a:pathLst>
                <a:path w="1687" h="2222" extrusionOk="0">
                  <a:moveTo>
                    <a:pt x="848" y="1"/>
                  </a:moveTo>
                  <a:cubicBezTo>
                    <a:pt x="384" y="1"/>
                    <a:pt x="1" y="919"/>
                    <a:pt x="1" y="1383"/>
                  </a:cubicBezTo>
                  <a:cubicBezTo>
                    <a:pt x="1" y="1847"/>
                    <a:pt x="384" y="2222"/>
                    <a:pt x="848" y="2222"/>
                  </a:cubicBezTo>
                  <a:cubicBezTo>
                    <a:pt x="1312" y="2222"/>
                    <a:pt x="1687" y="1847"/>
                    <a:pt x="1687" y="1383"/>
                  </a:cubicBezTo>
                  <a:cubicBezTo>
                    <a:pt x="1687" y="919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706263" y="4569245"/>
              <a:ext cx="204203" cy="268951"/>
            </a:xfrm>
            <a:custGeom>
              <a:avLst/>
              <a:gdLst/>
              <a:ahLst/>
              <a:cxnLst/>
              <a:rect l="l" t="t" r="r" b="b"/>
              <a:pathLst>
                <a:path w="1687" h="2222" extrusionOk="0">
                  <a:moveTo>
                    <a:pt x="839" y="1"/>
                  </a:moveTo>
                  <a:cubicBezTo>
                    <a:pt x="376" y="1"/>
                    <a:pt x="1" y="919"/>
                    <a:pt x="1" y="1383"/>
                  </a:cubicBezTo>
                  <a:cubicBezTo>
                    <a:pt x="1" y="1847"/>
                    <a:pt x="376" y="2222"/>
                    <a:pt x="839" y="2222"/>
                  </a:cubicBezTo>
                  <a:cubicBezTo>
                    <a:pt x="1312" y="2222"/>
                    <a:pt x="1687" y="1847"/>
                    <a:pt x="1687" y="1383"/>
                  </a:cubicBezTo>
                  <a:cubicBezTo>
                    <a:pt x="1687" y="919"/>
                    <a:pt x="1312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948213" y="4569245"/>
              <a:ext cx="204203" cy="268951"/>
            </a:xfrm>
            <a:custGeom>
              <a:avLst/>
              <a:gdLst/>
              <a:ahLst/>
              <a:cxnLst/>
              <a:rect l="l" t="t" r="r" b="b"/>
              <a:pathLst>
                <a:path w="1687" h="2222" extrusionOk="0">
                  <a:moveTo>
                    <a:pt x="839" y="1"/>
                  </a:moveTo>
                  <a:cubicBezTo>
                    <a:pt x="375" y="1"/>
                    <a:pt x="0" y="919"/>
                    <a:pt x="0" y="1383"/>
                  </a:cubicBezTo>
                  <a:cubicBezTo>
                    <a:pt x="0" y="1847"/>
                    <a:pt x="375" y="2222"/>
                    <a:pt x="839" y="2222"/>
                  </a:cubicBezTo>
                  <a:cubicBezTo>
                    <a:pt x="1303" y="2222"/>
                    <a:pt x="1686" y="1847"/>
                    <a:pt x="1686" y="1383"/>
                  </a:cubicBezTo>
                  <a:cubicBezTo>
                    <a:pt x="1686" y="919"/>
                    <a:pt x="1303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2"/>
            <p:cNvSpPr/>
            <p:nvPr/>
          </p:nvSpPr>
          <p:spPr>
            <a:xfrm>
              <a:off x="425582" y="4704200"/>
              <a:ext cx="765731" cy="149121"/>
            </a:xfrm>
            <a:custGeom>
              <a:avLst/>
              <a:gdLst/>
              <a:ahLst/>
              <a:cxnLst/>
              <a:rect l="l" t="t" r="r" b="b"/>
              <a:pathLst>
                <a:path w="6326" h="1232" extrusionOk="0">
                  <a:moveTo>
                    <a:pt x="268" y="1"/>
                  </a:moveTo>
                  <a:cubicBezTo>
                    <a:pt x="125" y="1"/>
                    <a:pt x="0" y="117"/>
                    <a:pt x="0" y="259"/>
                  </a:cubicBezTo>
                  <a:cubicBezTo>
                    <a:pt x="0" y="349"/>
                    <a:pt x="0" y="447"/>
                    <a:pt x="0" y="536"/>
                  </a:cubicBezTo>
                  <a:cubicBezTo>
                    <a:pt x="0" y="581"/>
                    <a:pt x="0" y="625"/>
                    <a:pt x="0" y="661"/>
                  </a:cubicBezTo>
                  <a:cubicBezTo>
                    <a:pt x="6" y="718"/>
                    <a:pt x="44" y="730"/>
                    <a:pt x="87" y="730"/>
                  </a:cubicBezTo>
                  <a:cubicBezTo>
                    <a:pt x="118" y="730"/>
                    <a:pt x="153" y="723"/>
                    <a:pt x="179" y="723"/>
                  </a:cubicBezTo>
                  <a:cubicBezTo>
                    <a:pt x="250" y="723"/>
                    <a:pt x="313" y="777"/>
                    <a:pt x="331" y="848"/>
                  </a:cubicBezTo>
                  <a:cubicBezTo>
                    <a:pt x="384" y="1071"/>
                    <a:pt x="580" y="1232"/>
                    <a:pt x="812" y="1232"/>
                  </a:cubicBezTo>
                  <a:lnTo>
                    <a:pt x="1526" y="1232"/>
                  </a:lnTo>
                  <a:cubicBezTo>
                    <a:pt x="1758" y="1232"/>
                    <a:pt x="1954" y="1071"/>
                    <a:pt x="2008" y="848"/>
                  </a:cubicBezTo>
                  <a:cubicBezTo>
                    <a:pt x="2026" y="777"/>
                    <a:pt x="2088" y="723"/>
                    <a:pt x="2159" y="723"/>
                  </a:cubicBezTo>
                  <a:lnTo>
                    <a:pt x="2168" y="723"/>
                  </a:lnTo>
                  <a:cubicBezTo>
                    <a:pt x="2249" y="723"/>
                    <a:pt x="2311" y="777"/>
                    <a:pt x="2329" y="848"/>
                  </a:cubicBezTo>
                  <a:cubicBezTo>
                    <a:pt x="2382" y="1071"/>
                    <a:pt x="2579" y="1232"/>
                    <a:pt x="2811" y="1232"/>
                  </a:cubicBezTo>
                  <a:lnTo>
                    <a:pt x="3524" y="1232"/>
                  </a:lnTo>
                  <a:cubicBezTo>
                    <a:pt x="3747" y="1232"/>
                    <a:pt x="3952" y="1071"/>
                    <a:pt x="4006" y="848"/>
                  </a:cubicBezTo>
                  <a:cubicBezTo>
                    <a:pt x="4024" y="777"/>
                    <a:pt x="4086" y="723"/>
                    <a:pt x="4158" y="723"/>
                  </a:cubicBezTo>
                  <a:lnTo>
                    <a:pt x="4167" y="723"/>
                  </a:lnTo>
                  <a:cubicBezTo>
                    <a:pt x="4247" y="723"/>
                    <a:pt x="4309" y="777"/>
                    <a:pt x="4327" y="848"/>
                  </a:cubicBezTo>
                  <a:cubicBezTo>
                    <a:pt x="4381" y="1071"/>
                    <a:pt x="4577" y="1232"/>
                    <a:pt x="4809" y="1232"/>
                  </a:cubicBezTo>
                  <a:lnTo>
                    <a:pt x="5523" y="1232"/>
                  </a:lnTo>
                  <a:cubicBezTo>
                    <a:pt x="5746" y="1232"/>
                    <a:pt x="5951" y="1071"/>
                    <a:pt x="6004" y="848"/>
                  </a:cubicBezTo>
                  <a:cubicBezTo>
                    <a:pt x="6013" y="777"/>
                    <a:pt x="6085" y="723"/>
                    <a:pt x="6156" y="723"/>
                  </a:cubicBezTo>
                  <a:lnTo>
                    <a:pt x="6299" y="723"/>
                  </a:lnTo>
                  <a:cubicBezTo>
                    <a:pt x="6317" y="723"/>
                    <a:pt x="6325" y="723"/>
                    <a:pt x="6325" y="705"/>
                  </a:cubicBezTo>
                  <a:cubicBezTo>
                    <a:pt x="6325" y="661"/>
                    <a:pt x="6325" y="554"/>
                    <a:pt x="6325" y="509"/>
                  </a:cubicBezTo>
                  <a:cubicBezTo>
                    <a:pt x="6325" y="429"/>
                    <a:pt x="6325" y="340"/>
                    <a:pt x="6325" y="259"/>
                  </a:cubicBezTo>
                  <a:cubicBezTo>
                    <a:pt x="6325" y="117"/>
                    <a:pt x="6209" y="1"/>
                    <a:pt x="6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2"/>
            <p:cNvSpPr/>
            <p:nvPr/>
          </p:nvSpPr>
          <p:spPr>
            <a:xfrm>
              <a:off x="453663" y="4757092"/>
              <a:ext cx="713923" cy="17430"/>
            </a:xfrm>
            <a:custGeom>
              <a:avLst/>
              <a:gdLst/>
              <a:ahLst/>
              <a:cxnLst/>
              <a:rect l="l" t="t" r="r" b="b"/>
              <a:pathLst>
                <a:path w="5898" h="144" extrusionOk="0">
                  <a:moveTo>
                    <a:pt x="5851" y="0"/>
                  </a:moveTo>
                  <a:cubicBezTo>
                    <a:pt x="5849" y="0"/>
                    <a:pt x="5846" y="0"/>
                    <a:pt x="5844" y="1"/>
                  </a:cubicBezTo>
                  <a:cubicBezTo>
                    <a:pt x="3917" y="45"/>
                    <a:pt x="1981" y="1"/>
                    <a:pt x="54" y="54"/>
                  </a:cubicBezTo>
                  <a:cubicBezTo>
                    <a:pt x="0" y="54"/>
                    <a:pt x="0" y="144"/>
                    <a:pt x="54" y="144"/>
                  </a:cubicBezTo>
                  <a:cubicBezTo>
                    <a:pt x="1981" y="90"/>
                    <a:pt x="3917" y="135"/>
                    <a:pt x="5844" y="90"/>
                  </a:cubicBezTo>
                  <a:cubicBezTo>
                    <a:pt x="5895" y="82"/>
                    <a:pt x="5897" y="0"/>
                    <a:pt x="58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42"/>
          <p:cNvGrpSpPr/>
          <p:nvPr/>
        </p:nvGrpSpPr>
        <p:grpSpPr>
          <a:xfrm>
            <a:off x="2236428" y="2869474"/>
            <a:ext cx="4402450" cy="2053900"/>
            <a:chOff x="-479150" y="562825"/>
            <a:chExt cx="4402450" cy="2053900"/>
          </a:xfrm>
        </p:grpSpPr>
        <p:sp>
          <p:nvSpPr>
            <p:cNvPr id="568" name="Google Shape;568;p42"/>
            <p:cNvSpPr/>
            <p:nvPr/>
          </p:nvSpPr>
          <p:spPr>
            <a:xfrm>
              <a:off x="-375650" y="709054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2"/>
            <p:cNvSpPr/>
            <p:nvPr/>
          </p:nvSpPr>
          <p:spPr>
            <a:xfrm>
              <a:off x="2101657" y="645552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2"/>
            <p:cNvSpPr/>
            <p:nvPr/>
          </p:nvSpPr>
          <p:spPr>
            <a:xfrm>
              <a:off x="3856700" y="1803100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2"/>
            <p:cNvSpPr/>
            <p:nvPr/>
          </p:nvSpPr>
          <p:spPr>
            <a:xfrm>
              <a:off x="-479150" y="1736588"/>
              <a:ext cx="103500" cy="103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2"/>
            <p:cNvSpPr/>
            <p:nvPr/>
          </p:nvSpPr>
          <p:spPr>
            <a:xfrm>
              <a:off x="2883025" y="562825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2"/>
            <p:cNvSpPr/>
            <p:nvPr/>
          </p:nvSpPr>
          <p:spPr>
            <a:xfrm>
              <a:off x="1362525" y="599175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2"/>
            <p:cNvSpPr/>
            <p:nvPr/>
          </p:nvSpPr>
          <p:spPr>
            <a:xfrm>
              <a:off x="602438" y="2338425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2"/>
            <p:cNvSpPr/>
            <p:nvPr/>
          </p:nvSpPr>
          <p:spPr>
            <a:xfrm>
              <a:off x="2221700" y="2412125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2"/>
            <p:cNvSpPr/>
            <p:nvPr/>
          </p:nvSpPr>
          <p:spPr>
            <a:xfrm>
              <a:off x="3296288" y="1001050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3"/>
          <p:cNvSpPr txBox="1">
            <a:spLocks noGrp="1"/>
          </p:cNvSpPr>
          <p:nvPr>
            <p:ph type="title"/>
          </p:nvPr>
        </p:nvSpPr>
        <p:spPr>
          <a:xfrm>
            <a:off x="2439000" y="1486953"/>
            <a:ext cx="4266000" cy="1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Routines: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82" name="Google Shape;582;p43"/>
          <p:cNvSpPr txBox="1">
            <a:spLocks noGrp="1"/>
          </p:cNvSpPr>
          <p:nvPr>
            <p:ph type="subTitle" idx="1"/>
          </p:nvPr>
        </p:nvSpPr>
        <p:spPr>
          <a:xfrm>
            <a:off x="2227650" y="2571750"/>
            <a:ext cx="4688700" cy="13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222222"/>
                </a:solidFill>
              </a:rPr>
              <a:t>Building Strong Habits</a:t>
            </a:r>
            <a:endParaRPr/>
          </a:p>
        </p:txBody>
      </p:sp>
      <p:grpSp>
        <p:nvGrpSpPr>
          <p:cNvPr id="583" name="Google Shape;583;p43"/>
          <p:cNvGrpSpPr/>
          <p:nvPr/>
        </p:nvGrpSpPr>
        <p:grpSpPr>
          <a:xfrm>
            <a:off x="117700" y="1109425"/>
            <a:ext cx="2212907" cy="3078200"/>
            <a:chOff x="-359375" y="813400"/>
            <a:chExt cx="2212907" cy="3078200"/>
          </a:xfrm>
        </p:grpSpPr>
        <p:sp>
          <p:nvSpPr>
            <p:cNvPr id="584" name="Google Shape;584;p43"/>
            <p:cNvSpPr/>
            <p:nvPr/>
          </p:nvSpPr>
          <p:spPr>
            <a:xfrm>
              <a:off x="1498032" y="1459177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3"/>
            <p:cNvSpPr/>
            <p:nvPr/>
          </p:nvSpPr>
          <p:spPr>
            <a:xfrm>
              <a:off x="-359375" y="3321900"/>
              <a:ext cx="66600" cy="6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3"/>
            <p:cNvSpPr/>
            <p:nvPr/>
          </p:nvSpPr>
          <p:spPr>
            <a:xfrm>
              <a:off x="1636075" y="2393838"/>
              <a:ext cx="103500" cy="10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3"/>
            <p:cNvSpPr/>
            <p:nvPr/>
          </p:nvSpPr>
          <p:spPr>
            <a:xfrm>
              <a:off x="1569475" y="813400"/>
              <a:ext cx="66600" cy="6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3"/>
            <p:cNvSpPr/>
            <p:nvPr/>
          </p:nvSpPr>
          <p:spPr>
            <a:xfrm>
              <a:off x="1139900" y="3687000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3"/>
            <p:cNvSpPr/>
            <p:nvPr/>
          </p:nvSpPr>
          <p:spPr>
            <a:xfrm>
              <a:off x="236013" y="895500"/>
              <a:ext cx="66600" cy="6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3"/>
            <p:cNvSpPr/>
            <p:nvPr/>
          </p:nvSpPr>
          <p:spPr>
            <a:xfrm>
              <a:off x="857675" y="1093050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43"/>
          <p:cNvGrpSpPr/>
          <p:nvPr/>
        </p:nvGrpSpPr>
        <p:grpSpPr>
          <a:xfrm flipH="1">
            <a:off x="6853051" y="979875"/>
            <a:ext cx="2095632" cy="3045450"/>
            <a:chOff x="-599250" y="683850"/>
            <a:chExt cx="2095632" cy="3045450"/>
          </a:xfrm>
        </p:grpSpPr>
        <p:sp>
          <p:nvSpPr>
            <p:cNvPr id="592" name="Google Shape;592;p43"/>
            <p:cNvSpPr/>
            <p:nvPr/>
          </p:nvSpPr>
          <p:spPr>
            <a:xfrm>
              <a:off x="1140882" y="832052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3"/>
            <p:cNvSpPr/>
            <p:nvPr/>
          </p:nvSpPr>
          <p:spPr>
            <a:xfrm>
              <a:off x="-599250" y="3524700"/>
              <a:ext cx="66600" cy="6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3"/>
            <p:cNvSpPr/>
            <p:nvPr/>
          </p:nvSpPr>
          <p:spPr>
            <a:xfrm>
              <a:off x="1062275" y="1857613"/>
              <a:ext cx="103500" cy="10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581675" y="1455450"/>
              <a:ext cx="66600" cy="6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98000" y="3524700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515088" y="683850"/>
              <a:ext cx="66600" cy="6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3"/>
            <p:cNvSpPr/>
            <p:nvPr/>
          </p:nvSpPr>
          <p:spPr>
            <a:xfrm>
              <a:off x="1291775" y="2313650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4"/>
          <p:cNvSpPr txBox="1">
            <a:spLocks noGrp="1"/>
          </p:cNvSpPr>
          <p:nvPr>
            <p:ph type="title"/>
          </p:nvPr>
        </p:nvSpPr>
        <p:spPr>
          <a:xfrm>
            <a:off x="627850" y="640050"/>
            <a:ext cx="77040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accent3"/>
                </a:solidFill>
              </a:rPr>
              <a:t>Establishing Routines</a:t>
            </a:r>
            <a:endParaRPr sz="3900">
              <a:solidFill>
                <a:schemeClr val="accent3"/>
              </a:solidFill>
            </a:endParaRPr>
          </a:p>
        </p:txBody>
      </p:sp>
      <p:sp>
        <p:nvSpPr>
          <p:cNvPr id="604" name="Google Shape;604;p44"/>
          <p:cNvSpPr txBox="1">
            <a:spLocks noGrp="1"/>
          </p:cNvSpPr>
          <p:nvPr>
            <p:ph type="subTitle" idx="1"/>
          </p:nvPr>
        </p:nvSpPr>
        <p:spPr>
          <a:xfrm>
            <a:off x="567475" y="1533400"/>
            <a:ext cx="5131200" cy="27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Quicksand Medium"/>
              <a:buChar char="●"/>
            </a:pPr>
            <a:r>
              <a:rPr lang="en" sz="2300">
                <a:latin typeface="Quicksand Medium"/>
                <a:ea typeface="Quicksand Medium"/>
                <a:cs typeface="Quicksand Medium"/>
                <a:sym typeface="Quicksand Medium"/>
              </a:rPr>
              <a:t>Roles of Responsibility: </a:t>
            </a:r>
            <a:endParaRPr sz="23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Quicksand Medium"/>
                <a:ea typeface="Quicksand Medium"/>
                <a:cs typeface="Quicksand Medium"/>
                <a:sym typeface="Quicksand Medium"/>
              </a:rPr>
              <a:t>No one standing around!</a:t>
            </a:r>
            <a:endParaRPr sz="23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Quicksand Medium"/>
              <a:buChar char="●"/>
            </a:pPr>
            <a:r>
              <a:rPr lang="en" sz="2300">
                <a:latin typeface="Quicksand Medium"/>
                <a:ea typeface="Quicksand Medium"/>
                <a:cs typeface="Quicksand Medium"/>
                <a:sym typeface="Quicksand Medium"/>
              </a:rPr>
              <a:t>Recipe review</a:t>
            </a:r>
            <a:endParaRPr sz="23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Quicksand Medium"/>
              <a:buChar char="●"/>
            </a:pPr>
            <a:r>
              <a:rPr lang="en" sz="2300">
                <a:latin typeface="Quicksand Medium"/>
                <a:ea typeface="Quicksand Medium"/>
                <a:cs typeface="Quicksand Medium"/>
                <a:sym typeface="Quicksand Medium"/>
              </a:rPr>
              <a:t>Mise en Place/Preparation Plans</a:t>
            </a:r>
            <a:endParaRPr sz="23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Quicksand Medium"/>
              <a:buChar char="●"/>
            </a:pPr>
            <a:r>
              <a:rPr lang="en" sz="2300">
                <a:latin typeface="Quicksand Medium"/>
                <a:ea typeface="Quicksand Medium"/>
                <a:cs typeface="Quicksand Medium"/>
                <a:sym typeface="Quicksand Medium"/>
              </a:rPr>
              <a:t>Safety Routines (Hot/Sharp)</a:t>
            </a:r>
            <a:endParaRPr sz="23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Quicksand Medium"/>
              <a:buChar char="●"/>
            </a:pPr>
            <a:r>
              <a:rPr lang="en" sz="2300">
                <a:latin typeface="Quicksand Medium"/>
                <a:ea typeface="Quicksand Medium"/>
                <a:cs typeface="Quicksand Medium"/>
                <a:sym typeface="Quicksand Medium"/>
              </a:rPr>
              <a:t>Sanitation Procedures &amp; Standards</a:t>
            </a:r>
            <a:endParaRPr sz="23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" name="Google Shape;605;p44"/>
          <p:cNvGrpSpPr/>
          <p:nvPr/>
        </p:nvGrpSpPr>
        <p:grpSpPr>
          <a:xfrm>
            <a:off x="5964084" y="823171"/>
            <a:ext cx="2466794" cy="3497183"/>
            <a:chOff x="5964084" y="823171"/>
            <a:chExt cx="2466794" cy="3497183"/>
          </a:xfrm>
        </p:grpSpPr>
        <p:sp>
          <p:nvSpPr>
            <p:cNvPr id="606" name="Google Shape;606;p44"/>
            <p:cNvSpPr/>
            <p:nvPr/>
          </p:nvSpPr>
          <p:spPr>
            <a:xfrm>
              <a:off x="6044009" y="823171"/>
              <a:ext cx="2386870" cy="3325175"/>
            </a:xfrm>
            <a:custGeom>
              <a:avLst/>
              <a:gdLst/>
              <a:ahLst/>
              <a:cxnLst/>
              <a:rect l="l" t="t" r="r" b="b"/>
              <a:pathLst>
                <a:path w="24838" h="34603" extrusionOk="0">
                  <a:moveTo>
                    <a:pt x="10698" y="1"/>
                  </a:moveTo>
                  <a:cubicBezTo>
                    <a:pt x="9560" y="1"/>
                    <a:pt x="8412" y="246"/>
                    <a:pt x="7316" y="577"/>
                  </a:cubicBezTo>
                  <a:cubicBezTo>
                    <a:pt x="4604" y="1389"/>
                    <a:pt x="1839" y="2932"/>
                    <a:pt x="804" y="5573"/>
                  </a:cubicBezTo>
                  <a:cubicBezTo>
                    <a:pt x="1" y="7616"/>
                    <a:pt x="402" y="9962"/>
                    <a:pt x="1303" y="11969"/>
                  </a:cubicBezTo>
                  <a:cubicBezTo>
                    <a:pt x="1946" y="13406"/>
                    <a:pt x="2856" y="14779"/>
                    <a:pt x="2972" y="16349"/>
                  </a:cubicBezTo>
                  <a:cubicBezTo>
                    <a:pt x="3114" y="18223"/>
                    <a:pt x="2124" y="19962"/>
                    <a:pt x="1482" y="21738"/>
                  </a:cubicBezTo>
                  <a:cubicBezTo>
                    <a:pt x="590" y="24209"/>
                    <a:pt x="393" y="26983"/>
                    <a:pt x="1303" y="29454"/>
                  </a:cubicBezTo>
                  <a:cubicBezTo>
                    <a:pt x="2213" y="31917"/>
                    <a:pt x="4337" y="33986"/>
                    <a:pt x="6915" y="34495"/>
                  </a:cubicBezTo>
                  <a:cubicBezTo>
                    <a:pt x="7286" y="34567"/>
                    <a:pt x="7665" y="34602"/>
                    <a:pt x="8044" y="34602"/>
                  </a:cubicBezTo>
                  <a:cubicBezTo>
                    <a:pt x="9814" y="34602"/>
                    <a:pt x="11598" y="33835"/>
                    <a:pt x="12722" y="32505"/>
                  </a:cubicBezTo>
                  <a:cubicBezTo>
                    <a:pt x="13708" y="33060"/>
                    <a:pt x="14872" y="33344"/>
                    <a:pt x="16039" y="33344"/>
                  </a:cubicBezTo>
                  <a:cubicBezTo>
                    <a:pt x="16995" y="33344"/>
                    <a:pt x="17952" y="33154"/>
                    <a:pt x="18815" y="32764"/>
                  </a:cubicBezTo>
                  <a:cubicBezTo>
                    <a:pt x="21697" y="31480"/>
                    <a:pt x="23544" y="28518"/>
                    <a:pt x="24311" y="25458"/>
                  </a:cubicBezTo>
                  <a:cubicBezTo>
                    <a:pt x="24685" y="23977"/>
                    <a:pt x="24837" y="22380"/>
                    <a:pt x="24302" y="20953"/>
                  </a:cubicBezTo>
                  <a:cubicBezTo>
                    <a:pt x="23624" y="19151"/>
                    <a:pt x="21893" y="17670"/>
                    <a:pt x="21982" y="15752"/>
                  </a:cubicBezTo>
                  <a:cubicBezTo>
                    <a:pt x="22036" y="14521"/>
                    <a:pt x="22839" y="13477"/>
                    <a:pt x="23463" y="12433"/>
                  </a:cubicBezTo>
                  <a:cubicBezTo>
                    <a:pt x="24097" y="11380"/>
                    <a:pt x="24578" y="10042"/>
                    <a:pt x="23999" y="8963"/>
                  </a:cubicBezTo>
                  <a:cubicBezTo>
                    <a:pt x="22723" y="6563"/>
                    <a:pt x="18369" y="8374"/>
                    <a:pt x="16674" y="6260"/>
                  </a:cubicBezTo>
                  <a:cubicBezTo>
                    <a:pt x="15916" y="5314"/>
                    <a:pt x="16023" y="3967"/>
                    <a:pt x="15586" y="2834"/>
                  </a:cubicBezTo>
                  <a:cubicBezTo>
                    <a:pt x="15015" y="1371"/>
                    <a:pt x="13525" y="399"/>
                    <a:pt x="11973" y="113"/>
                  </a:cubicBezTo>
                  <a:cubicBezTo>
                    <a:pt x="11551" y="35"/>
                    <a:pt x="11125" y="1"/>
                    <a:pt x="10698" y="1"/>
                  </a:cubicBezTo>
                  <a:close/>
                </a:path>
              </a:pathLst>
            </a:custGeom>
            <a:solidFill>
              <a:srgbClr val="FFFFFF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44"/>
            <p:cNvGrpSpPr/>
            <p:nvPr/>
          </p:nvGrpSpPr>
          <p:grpSpPr>
            <a:xfrm>
              <a:off x="5964084" y="1143721"/>
              <a:ext cx="2434808" cy="3176633"/>
              <a:chOff x="6351255" y="425965"/>
              <a:chExt cx="1348625" cy="1759518"/>
            </a:xfrm>
          </p:grpSpPr>
          <p:sp>
            <p:nvSpPr>
              <p:cNvPr id="608" name="Google Shape;608;p44"/>
              <p:cNvSpPr/>
              <p:nvPr/>
            </p:nvSpPr>
            <p:spPr>
              <a:xfrm>
                <a:off x="6468985" y="1004132"/>
                <a:ext cx="97406" cy="53119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998" extrusionOk="0">
                    <a:moveTo>
                      <a:pt x="1" y="1"/>
                    </a:moveTo>
                    <a:cubicBezTo>
                      <a:pt x="10" y="197"/>
                      <a:pt x="54" y="393"/>
                      <a:pt x="161" y="571"/>
                    </a:cubicBezTo>
                    <a:cubicBezTo>
                      <a:pt x="331" y="861"/>
                      <a:pt x="620" y="997"/>
                      <a:pt x="910" y="997"/>
                    </a:cubicBezTo>
                    <a:cubicBezTo>
                      <a:pt x="1289" y="997"/>
                      <a:pt x="1669" y="764"/>
                      <a:pt x="1785" y="340"/>
                    </a:cubicBezTo>
                    <a:cubicBezTo>
                      <a:pt x="1803" y="241"/>
                      <a:pt x="1821" y="125"/>
                      <a:pt x="18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4"/>
              <p:cNvSpPr/>
              <p:nvPr/>
            </p:nvSpPr>
            <p:spPr>
              <a:xfrm>
                <a:off x="6453816" y="934835"/>
                <a:ext cx="116834" cy="123482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2320" extrusionOk="0">
                    <a:moveTo>
                      <a:pt x="1856" y="45"/>
                    </a:moveTo>
                    <a:cubicBezTo>
                      <a:pt x="2088" y="705"/>
                      <a:pt x="2150" y="1240"/>
                      <a:pt x="2043" y="1633"/>
                    </a:cubicBezTo>
                    <a:cubicBezTo>
                      <a:pt x="1954" y="1972"/>
                      <a:pt x="1677" y="2212"/>
                      <a:pt x="1321" y="2266"/>
                    </a:cubicBezTo>
                    <a:cubicBezTo>
                      <a:pt x="1280" y="2271"/>
                      <a:pt x="1241" y="2274"/>
                      <a:pt x="1201" y="2274"/>
                    </a:cubicBezTo>
                    <a:cubicBezTo>
                      <a:pt x="899" y="2274"/>
                      <a:pt x="622" y="2124"/>
                      <a:pt x="464" y="1856"/>
                    </a:cubicBezTo>
                    <a:cubicBezTo>
                      <a:pt x="81" y="1213"/>
                      <a:pt x="509" y="187"/>
                      <a:pt x="562" y="54"/>
                    </a:cubicBezTo>
                    <a:lnTo>
                      <a:pt x="1856" y="45"/>
                    </a:lnTo>
                    <a:close/>
                    <a:moveTo>
                      <a:pt x="1891" y="0"/>
                    </a:moveTo>
                    <a:lnTo>
                      <a:pt x="535" y="9"/>
                    </a:lnTo>
                    <a:lnTo>
                      <a:pt x="527" y="27"/>
                    </a:lnTo>
                    <a:cubicBezTo>
                      <a:pt x="509" y="71"/>
                      <a:pt x="0" y="1178"/>
                      <a:pt x="420" y="1882"/>
                    </a:cubicBezTo>
                    <a:cubicBezTo>
                      <a:pt x="589" y="2159"/>
                      <a:pt x="874" y="2320"/>
                      <a:pt x="1196" y="2320"/>
                    </a:cubicBezTo>
                    <a:cubicBezTo>
                      <a:pt x="1240" y="2320"/>
                      <a:pt x="1285" y="2320"/>
                      <a:pt x="1329" y="2311"/>
                    </a:cubicBezTo>
                    <a:cubicBezTo>
                      <a:pt x="1704" y="2257"/>
                      <a:pt x="1990" y="2007"/>
                      <a:pt x="2088" y="1650"/>
                    </a:cubicBezTo>
                    <a:cubicBezTo>
                      <a:pt x="2195" y="1240"/>
                      <a:pt x="2132" y="687"/>
                      <a:pt x="1900" y="18"/>
                    </a:cubicBezTo>
                    <a:lnTo>
                      <a:pt x="18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4"/>
              <p:cNvSpPr/>
              <p:nvPr/>
            </p:nvSpPr>
            <p:spPr>
              <a:xfrm>
                <a:off x="6515502" y="1057302"/>
                <a:ext cx="2448" cy="104534"/>
              </a:xfrm>
              <a:custGeom>
                <a:avLst/>
                <a:gdLst/>
                <a:ahLst/>
                <a:cxnLst/>
                <a:rect l="l" t="t" r="r" b="b"/>
                <a:pathLst>
                  <a:path w="46" h="1964" extrusionOk="0">
                    <a:moveTo>
                      <a:pt x="1" y="1"/>
                    </a:moveTo>
                    <a:lnTo>
                      <a:pt x="1" y="1963"/>
                    </a:lnTo>
                    <a:lnTo>
                      <a:pt x="46" y="1963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4"/>
              <p:cNvSpPr/>
              <p:nvPr/>
            </p:nvSpPr>
            <p:spPr>
              <a:xfrm>
                <a:off x="6484686" y="1160822"/>
                <a:ext cx="60360" cy="2448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46" extrusionOk="0">
                    <a:moveTo>
                      <a:pt x="0" y="0"/>
                    </a:moveTo>
                    <a:lnTo>
                      <a:pt x="0" y="45"/>
                    </a:lnTo>
                    <a:lnTo>
                      <a:pt x="1133" y="45"/>
                    </a:lnTo>
                    <a:lnTo>
                      <a:pt x="1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4"/>
              <p:cNvSpPr/>
              <p:nvPr/>
            </p:nvSpPr>
            <p:spPr>
              <a:xfrm>
                <a:off x="6847403" y="2051091"/>
                <a:ext cx="75104" cy="7887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2" y="491"/>
                      <a:pt x="144" y="973"/>
                      <a:pt x="233" y="1446"/>
                    </a:cubicBezTo>
                    <a:lnTo>
                      <a:pt x="1410" y="1481"/>
                    </a:lnTo>
                    <a:cubicBezTo>
                      <a:pt x="1410" y="1481"/>
                      <a:pt x="1330" y="884"/>
                      <a:pt x="1410" y="9"/>
                    </a:cubicBezTo>
                    <a:lnTo>
                      <a:pt x="1410" y="9"/>
                    </a:lnTo>
                    <a:cubicBezTo>
                      <a:pt x="1272" y="12"/>
                      <a:pt x="1134" y="13"/>
                      <a:pt x="997" y="13"/>
                    </a:cubicBezTo>
                    <a:cubicBezTo>
                      <a:pt x="665" y="13"/>
                      <a:pt x="335" y="7"/>
                      <a:pt x="1" y="0"/>
                    </a:cubicBezTo>
                    <a:close/>
                  </a:path>
                </a:pathLst>
              </a:custGeom>
              <a:solidFill>
                <a:srgbClr val="FFC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4"/>
              <p:cNvSpPr/>
              <p:nvPr/>
            </p:nvSpPr>
            <p:spPr>
              <a:xfrm>
                <a:off x="6774274" y="2106656"/>
                <a:ext cx="153455" cy="78826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81" extrusionOk="0">
                    <a:moveTo>
                      <a:pt x="2802" y="0"/>
                    </a:moveTo>
                    <a:lnTo>
                      <a:pt x="1518" y="45"/>
                    </a:lnTo>
                    <a:lnTo>
                      <a:pt x="1598" y="660"/>
                    </a:lnTo>
                    <a:cubicBezTo>
                      <a:pt x="1598" y="660"/>
                      <a:pt x="81" y="848"/>
                      <a:pt x="1" y="1481"/>
                    </a:cubicBezTo>
                    <a:lnTo>
                      <a:pt x="2882" y="1436"/>
                    </a:lnTo>
                    <a:lnTo>
                      <a:pt x="28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4"/>
              <p:cNvSpPr/>
              <p:nvPr/>
            </p:nvSpPr>
            <p:spPr>
              <a:xfrm>
                <a:off x="7089570" y="2048696"/>
                <a:ext cx="83620" cy="78879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482" extrusionOk="0">
                    <a:moveTo>
                      <a:pt x="1401" y="1"/>
                    </a:moveTo>
                    <a:cubicBezTo>
                      <a:pt x="937" y="10"/>
                      <a:pt x="464" y="19"/>
                      <a:pt x="1" y="19"/>
                    </a:cubicBezTo>
                    <a:cubicBezTo>
                      <a:pt x="215" y="911"/>
                      <a:pt x="402" y="1482"/>
                      <a:pt x="402" y="1482"/>
                    </a:cubicBezTo>
                    <a:lnTo>
                      <a:pt x="1571" y="1446"/>
                    </a:lnTo>
                    <a:cubicBezTo>
                      <a:pt x="1517" y="929"/>
                      <a:pt x="1472" y="554"/>
                      <a:pt x="1401" y="1"/>
                    </a:cubicBezTo>
                    <a:close/>
                  </a:path>
                </a:pathLst>
              </a:custGeom>
              <a:solidFill>
                <a:srgbClr val="FFC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4"/>
              <p:cNvSpPr/>
              <p:nvPr/>
            </p:nvSpPr>
            <p:spPr>
              <a:xfrm>
                <a:off x="7101439" y="2106656"/>
                <a:ext cx="158671" cy="78826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1481" extrusionOk="0">
                    <a:moveTo>
                      <a:pt x="1" y="0"/>
                    </a:moveTo>
                    <a:lnTo>
                      <a:pt x="313" y="1445"/>
                    </a:lnTo>
                    <a:lnTo>
                      <a:pt x="2980" y="1481"/>
                    </a:lnTo>
                    <a:cubicBezTo>
                      <a:pt x="2891" y="848"/>
                      <a:pt x="1562" y="705"/>
                      <a:pt x="1562" y="705"/>
                    </a:cubicBezTo>
                    <a:lnTo>
                      <a:pt x="1365" y="4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4"/>
              <p:cNvSpPr/>
              <p:nvPr/>
            </p:nvSpPr>
            <p:spPr>
              <a:xfrm>
                <a:off x="6714451" y="1132347"/>
                <a:ext cx="479207" cy="919143"/>
              </a:xfrm>
              <a:custGeom>
                <a:avLst/>
                <a:gdLst/>
                <a:ahLst/>
                <a:cxnLst/>
                <a:rect l="l" t="t" r="r" b="b"/>
                <a:pathLst>
                  <a:path w="9003" h="17269" extrusionOk="0">
                    <a:moveTo>
                      <a:pt x="2231" y="0"/>
                    </a:moveTo>
                    <a:cubicBezTo>
                      <a:pt x="2231" y="0"/>
                      <a:pt x="1" y="4113"/>
                      <a:pt x="1865" y="17057"/>
                    </a:cubicBezTo>
                    <a:cubicBezTo>
                      <a:pt x="1865" y="17057"/>
                      <a:pt x="2589" y="17268"/>
                      <a:pt x="3393" y="17268"/>
                    </a:cubicBezTo>
                    <a:cubicBezTo>
                      <a:pt x="3746" y="17268"/>
                      <a:pt x="4114" y="17228"/>
                      <a:pt x="4444" y="17111"/>
                    </a:cubicBezTo>
                    <a:cubicBezTo>
                      <a:pt x="4444" y="17111"/>
                      <a:pt x="4212" y="8404"/>
                      <a:pt x="4470" y="4541"/>
                    </a:cubicBezTo>
                    <a:lnTo>
                      <a:pt x="4747" y="4559"/>
                    </a:lnTo>
                    <a:cubicBezTo>
                      <a:pt x="4747" y="4559"/>
                      <a:pt x="5086" y="10491"/>
                      <a:pt x="6415" y="16727"/>
                    </a:cubicBezTo>
                    <a:cubicBezTo>
                      <a:pt x="6415" y="16727"/>
                      <a:pt x="6990" y="16961"/>
                      <a:pt x="7778" y="16961"/>
                    </a:cubicBezTo>
                    <a:cubicBezTo>
                      <a:pt x="8151" y="16961"/>
                      <a:pt x="8572" y="16909"/>
                      <a:pt x="9002" y="16754"/>
                    </a:cubicBezTo>
                    <a:cubicBezTo>
                      <a:pt x="9002" y="16754"/>
                      <a:pt x="8190" y="1374"/>
                      <a:pt x="7503" y="116"/>
                    </a:cubicBezTo>
                    <a:lnTo>
                      <a:pt x="22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4"/>
              <p:cNvSpPr/>
              <p:nvPr/>
            </p:nvSpPr>
            <p:spPr>
              <a:xfrm>
                <a:off x="6811318" y="2014047"/>
                <a:ext cx="153934" cy="6275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1179" extrusionOk="0">
                    <a:moveTo>
                      <a:pt x="2882" y="0"/>
                    </a:moveTo>
                    <a:cubicBezTo>
                      <a:pt x="1928" y="81"/>
                      <a:pt x="964" y="134"/>
                      <a:pt x="1" y="152"/>
                    </a:cubicBezTo>
                    <a:cubicBezTo>
                      <a:pt x="10" y="500"/>
                      <a:pt x="19" y="839"/>
                      <a:pt x="28" y="1178"/>
                    </a:cubicBezTo>
                    <a:cubicBezTo>
                      <a:pt x="991" y="1160"/>
                      <a:pt x="1946" y="1107"/>
                      <a:pt x="2891" y="1026"/>
                    </a:cubicBezTo>
                    <a:cubicBezTo>
                      <a:pt x="2891" y="687"/>
                      <a:pt x="2891" y="339"/>
                      <a:pt x="2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4"/>
              <p:cNvSpPr/>
              <p:nvPr/>
            </p:nvSpPr>
            <p:spPr>
              <a:xfrm>
                <a:off x="6935754" y="1169816"/>
                <a:ext cx="21877" cy="20470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846" extrusionOk="0">
                    <a:moveTo>
                      <a:pt x="179" y="1"/>
                    </a:moveTo>
                    <a:cubicBezTo>
                      <a:pt x="161" y="1"/>
                      <a:pt x="143" y="19"/>
                      <a:pt x="143" y="37"/>
                    </a:cubicBezTo>
                    <a:cubicBezTo>
                      <a:pt x="134" y="153"/>
                      <a:pt x="0" y="2838"/>
                      <a:pt x="330" y="3819"/>
                    </a:cubicBezTo>
                    <a:cubicBezTo>
                      <a:pt x="330" y="3837"/>
                      <a:pt x="348" y="3846"/>
                      <a:pt x="366" y="3846"/>
                    </a:cubicBezTo>
                    <a:lnTo>
                      <a:pt x="375" y="3846"/>
                    </a:lnTo>
                    <a:cubicBezTo>
                      <a:pt x="402" y="3837"/>
                      <a:pt x="410" y="3819"/>
                      <a:pt x="402" y="3792"/>
                    </a:cubicBezTo>
                    <a:cubicBezTo>
                      <a:pt x="80" y="2829"/>
                      <a:pt x="214" y="72"/>
                      <a:pt x="223" y="46"/>
                    </a:cubicBezTo>
                    <a:cubicBezTo>
                      <a:pt x="223" y="19"/>
                      <a:pt x="205" y="1"/>
                      <a:pt x="1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4"/>
              <p:cNvSpPr/>
              <p:nvPr/>
            </p:nvSpPr>
            <p:spPr>
              <a:xfrm>
                <a:off x="7037358" y="1165080"/>
                <a:ext cx="81704" cy="135404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2544" extrusionOk="0">
                    <a:moveTo>
                      <a:pt x="80" y="1"/>
                    </a:moveTo>
                    <a:cubicBezTo>
                      <a:pt x="63" y="1"/>
                      <a:pt x="45" y="19"/>
                      <a:pt x="45" y="36"/>
                    </a:cubicBezTo>
                    <a:cubicBezTo>
                      <a:pt x="45" y="63"/>
                      <a:pt x="0" y="2186"/>
                      <a:pt x="1481" y="2543"/>
                    </a:cubicBezTo>
                    <a:lnTo>
                      <a:pt x="1490" y="2543"/>
                    </a:lnTo>
                    <a:cubicBezTo>
                      <a:pt x="1508" y="2543"/>
                      <a:pt x="1526" y="2534"/>
                      <a:pt x="1535" y="2516"/>
                    </a:cubicBezTo>
                    <a:cubicBezTo>
                      <a:pt x="1535" y="2490"/>
                      <a:pt x="1526" y="2472"/>
                      <a:pt x="1499" y="2472"/>
                    </a:cubicBezTo>
                    <a:cubicBezTo>
                      <a:pt x="80" y="2124"/>
                      <a:pt x="125" y="63"/>
                      <a:pt x="125" y="36"/>
                    </a:cubicBezTo>
                    <a:cubicBezTo>
                      <a:pt x="125" y="19"/>
                      <a:pt x="107" y="1"/>
                      <a:pt x="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4"/>
              <p:cNvSpPr/>
              <p:nvPr/>
            </p:nvSpPr>
            <p:spPr>
              <a:xfrm>
                <a:off x="6787580" y="1169231"/>
                <a:ext cx="73188" cy="145943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742" extrusionOk="0">
                    <a:moveTo>
                      <a:pt x="1321" y="1"/>
                    </a:moveTo>
                    <a:cubicBezTo>
                      <a:pt x="1306" y="1"/>
                      <a:pt x="1294" y="17"/>
                      <a:pt x="1294" y="39"/>
                    </a:cubicBezTo>
                    <a:cubicBezTo>
                      <a:pt x="1294" y="65"/>
                      <a:pt x="1089" y="2661"/>
                      <a:pt x="36" y="2661"/>
                    </a:cubicBezTo>
                    <a:cubicBezTo>
                      <a:pt x="19" y="2661"/>
                      <a:pt x="1" y="2679"/>
                      <a:pt x="1" y="2706"/>
                    </a:cubicBezTo>
                    <a:cubicBezTo>
                      <a:pt x="1" y="2724"/>
                      <a:pt x="19" y="2742"/>
                      <a:pt x="36" y="2742"/>
                    </a:cubicBezTo>
                    <a:cubicBezTo>
                      <a:pt x="1160" y="2742"/>
                      <a:pt x="1366" y="155"/>
                      <a:pt x="1375" y="39"/>
                    </a:cubicBezTo>
                    <a:cubicBezTo>
                      <a:pt x="1375" y="21"/>
                      <a:pt x="1357" y="3"/>
                      <a:pt x="1330" y="3"/>
                    </a:cubicBezTo>
                    <a:cubicBezTo>
                      <a:pt x="1327" y="1"/>
                      <a:pt x="1324" y="1"/>
                      <a:pt x="13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44"/>
              <p:cNvSpPr/>
              <p:nvPr/>
            </p:nvSpPr>
            <p:spPr>
              <a:xfrm>
                <a:off x="7099044" y="1175405"/>
                <a:ext cx="82716" cy="852984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6026" extrusionOk="0">
                    <a:moveTo>
                      <a:pt x="50" y="1"/>
                    </a:moveTo>
                    <a:cubicBezTo>
                      <a:pt x="46" y="1"/>
                      <a:pt x="42" y="1"/>
                      <a:pt x="37" y="3"/>
                    </a:cubicBezTo>
                    <a:cubicBezTo>
                      <a:pt x="19" y="3"/>
                      <a:pt x="1" y="21"/>
                      <a:pt x="10" y="48"/>
                    </a:cubicBezTo>
                    <a:cubicBezTo>
                      <a:pt x="19" y="92"/>
                      <a:pt x="715" y="4579"/>
                      <a:pt x="795" y="6266"/>
                    </a:cubicBezTo>
                    <a:cubicBezTo>
                      <a:pt x="911" y="9067"/>
                      <a:pt x="1214" y="13634"/>
                      <a:pt x="1473" y="15989"/>
                    </a:cubicBezTo>
                    <a:cubicBezTo>
                      <a:pt x="1473" y="16007"/>
                      <a:pt x="1491" y="16025"/>
                      <a:pt x="1509" y="16025"/>
                    </a:cubicBezTo>
                    <a:lnTo>
                      <a:pt x="1518" y="16025"/>
                    </a:lnTo>
                    <a:cubicBezTo>
                      <a:pt x="1535" y="16016"/>
                      <a:pt x="1553" y="15998"/>
                      <a:pt x="1553" y="15981"/>
                    </a:cubicBezTo>
                    <a:cubicBezTo>
                      <a:pt x="1294" y="13625"/>
                      <a:pt x="991" y="9058"/>
                      <a:pt x="866" y="6266"/>
                    </a:cubicBezTo>
                    <a:cubicBezTo>
                      <a:pt x="795" y="4571"/>
                      <a:pt x="90" y="74"/>
                      <a:pt x="90" y="30"/>
                    </a:cubicBezTo>
                    <a:cubicBezTo>
                      <a:pt x="83" y="15"/>
                      <a:pt x="70" y="1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44"/>
              <p:cNvSpPr/>
              <p:nvPr/>
            </p:nvSpPr>
            <p:spPr>
              <a:xfrm>
                <a:off x="7046352" y="2008352"/>
                <a:ext cx="154413" cy="57962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108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" y="348"/>
                      <a:pt x="36" y="696"/>
                      <a:pt x="45" y="1044"/>
                    </a:cubicBezTo>
                    <a:cubicBezTo>
                      <a:pt x="692" y="1075"/>
                      <a:pt x="1334" y="1088"/>
                      <a:pt x="1974" y="1088"/>
                    </a:cubicBezTo>
                    <a:cubicBezTo>
                      <a:pt x="2271" y="1088"/>
                      <a:pt x="2568" y="1086"/>
                      <a:pt x="2864" y="1080"/>
                    </a:cubicBezTo>
                    <a:cubicBezTo>
                      <a:pt x="2882" y="777"/>
                      <a:pt x="2891" y="464"/>
                      <a:pt x="2900" y="161"/>
                    </a:cubicBezTo>
                    <a:cubicBezTo>
                      <a:pt x="1937" y="134"/>
                      <a:pt x="964" y="8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4"/>
              <p:cNvSpPr/>
              <p:nvPr/>
            </p:nvSpPr>
            <p:spPr>
              <a:xfrm>
                <a:off x="6797107" y="1189775"/>
                <a:ext cx="377543" cy="431176"/>
              </a:xfrm>
              <a:custGeom>
                <a:avLst/>
                <a:gdLst/>
                <a:ahLst/>
                <a:cxnLst/>
                <a:rect l="l" t="t" r="r" b="b"/>
                <a:pathLst>
                  <a:path w="7093" h="8101" extrusionOk="0">
                    <a:moveTo>
                      <a:pt x="72" y="1"/>
                    </a:moveTo>
                    <a:cubicBezTo>
                      <a:pt x="72" y="1"/>
                      <a:pt x="0" y="6219"/>
                      <a:pt x="357" y="7967"/>
                    </a:cubicBezTo>
                    <a:lnTo>
                      <a:pt x="7092" y="8101"/>
                    </a:lnTo>
                    <a:lnTo>
                      <a:pt x="6361" y="1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4"/>
              <p:cNvSpPr/>
              <p:nvPr/>
            </p:nvSpPr>
            <p:spPr>
              <a:xfrm>
                <a:off x="6648933" y="738706"/>
                <a:ext cx="72230" cy="7558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420" extrusionOk="0">
                    <a:moveTo>
                      <a:pt x="411" y="1"/>
                    </a:moveTo>
                    <a:lnTo>
                      <a:pt x="1" y="1267"/>
                    </a:lnTo>
                    <a:lnTo>
                      <a:pt x="1312" y="1419"/>
                    </a:lnTo>
                    <a:lnTo>
                      <a:pt x="1357" y="322"/>
                    </a:lnTo>
                    <a:lnTo>
                      <a:pt x="411" y="1"/>
                    </a:lnTo>
                    <a:close/>
                  </a:path>
                </a:pathLst>
              </a:custGeom>
              <a:solidFill>
                <a:srgbClr val="FFC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4"/>
              <p:cNvSpPr/>
              <p:nvPr/>
            </p:nvSpPr>
            <p:spPr>
              <a:xfrm>
                <a:off x="6885405" y="426071"/>
                <a:ext cx="245538" cy="208695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3921" extrusionOk="0">
                    <a:moveTo>
                      <a:pt x="1900" y="1"/>
                    </a:moveTo>
                    <a:cubicBezTo>
                      <a:pt x="1857" y="1"/>
                      <a:pt x="1812" y="2"/>
                      <a:pt x="1767" y="5"/>
                    </a:cubicBezTo>
                    <a:cubicBezTo>
                      <a:pt x="0" y="112"/>
                      <a:pt x="1856" y="3921"/>
                      <a:pt x="1856" y="3921"/>
                    </a:cubicBezTo>
                    <a:lnTo>
                      <a:pt x="4095" y="3903"/>
                    </a:lnTo>
                    <a:cubicBezTo>
                      <a:pt x="4095" y="3903"/>
                      <a:pt x="4613" y="2770"/>
                      <a:pt x="3997" y="2262"/>
                    </a:cubicBezTo>
                    <a:cubicBezTo>
                      <a:pt x="3397" y="1766"/>
                      <a:pt x="3526" y="1"/>
                      <a:pt x="1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4"/>
              <p:cNvSpPr/>
              <p:nvPr/>
            </p:nvSpPr>
            <p:spPr>
              <a:xfrm>
                <a:off x="6883489" y="442411"/>
                <a:ext cx="151060" cy="29146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476" extrusionOk="0">
                    <a:moveTo>
                      <a:pt x="1424" y="0"/>
                    </a:moveTo>
                    <a:cubicBezTo>
                      <a:pt x="653" y="0"/>
                      <a:pt x="218" y="824"/>
                      <a:pt x="135" y="1366"/>
                    </a:cubicBezTo>
                    <a:cubicBezTo>
                      <a:pt x="10" y="2142"/>
                      <a:pt x="1" y="3257"/>
                      <a:pt x="893" y="3543"/>
                    </a:cubicBezTo>
                    <a:lnTo>
                      <a:pt x="822" y="4515"/>
                    </a:lnTo>
                    <a:cubicBezTo>
                      <a:pt x="847" y="5183"/>
                      <a:pt x="1250" y="5475"/>
                      <a:pt x="1680" y="5475"/>
                    </a:cubicBezTo>
                    <a:cubicBezTo>
                      <a:pt x="2162" y="5475"/>
                      <a:pt x="2679" y="5107"/>
                      <a:pt x="2731" y="4488"/>
                    </a:cubicBezTo>
                    <a:cubicBezTo>
                      <a:pt x="2731" y="4488"/>
                      <a:pt x="2838" y="1580"/>
                      <a:pt x="2784" y="1286"/>
                    </a:cubicBezTo>
                    <a:cubicBezTo>
                      <a:pt x="2704" y="857"/>
                      <a:pt x="2543" y="447"/>
                      <a:pt x="2160" y="224"/>
                    </a:cubicBezTo>
                    <a:cubicBezTo>
                      <a:pt x="1888" y="66"/>
                      <a:pt x="1642" y="0"/>
                      <a:pt x="1424" y="0"/>
                    </a:cubicBezTo>
                    <a:close/>
                  </a:path>
                </a:pathLst>
              </a:custGeom>
              <a:solidFill>
                <a:srgbClr val="FFC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4"/>
              <p:cNvSpPr/>
              <p:nvPr/>
            </p:nvSpPr>
            <p:spPr>
              <a:xfrm>
                <a:off x="6928143" y="608628"/>
                <a:ext cx="79841" cy="57483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1080" extrusionOk="0">
                    <a:moveTo>
                      <a:pt x="1499" y="0"/>
                    </a:moveTo>
                    <a:lnTo>
                      <a:pt x="1499" y="0"/>
                    </a:lnTo>
                    <a:cubicBezTo>
                      <a:pt x="891" y="374"/>
                      <a:pt x="467" y="440"/>
                      <a:pt x="242" y="440"/>
                    </a:cubicBezTo>
                    <a:cubicBezTo>
                      <a:pt x="117" y="440"/>
                      <a:pt x="54" y="420"/>
                      <a:pt x="54" y="420"/>
                    </a:cubicBezTo>
                    <a:lnTo>
                      <a:pt x="0" y="1080"/>
                    </a:lnTo>
                    <a:cubicBezTo>
                      <a:pt x="964" y="759"/>
                      <a:pt x="1499" y="0"/>
                      <a:pt x="1499" y="0"/>
                    </a:cubicBezTo>
                    <a:close/>
                  </a:path>
                </a:pathLst>
              </a:custGeom>
              <a:solidFill>
                <a:srgbClr val="B87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4"/>
              <p:cNvSpPr/>
              <p:nvPr/>
            </p:nvSpPr>
            <p:spPr>
              <a:xfrm>
                <a:off x="6961834" y="538799"/>
                <a:ext cx="54665" cy="54183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18" extrusionOk="0">
                    <a:moveTo>
                      <a:pt x="509" y="1"/>
                    </a:moveTo>
                    <a:cubicBezTo>
                      <a:pt x="233" y="1"/>
                      <a:pt x="1" y="224"/>
                      <a:pt x="1" y="509"/>
                    </a:cubicBezTo>
                    <a:cubicBezTo>
                      <a:pt x="1" y="786"/>
                      <a:pt x="233" y="1018"/>
                      <a:pt x="509" y="1018"/>
                    </a:cubicBezTo>
                    <a:cubicBezTo>
                      <a:pt x="795" y="1018"/>
                      <a:pt x="1027" y="786"/>
                      <a:pt x="1027" y="509"/>
                    </a:cubicBezTo>
                    <a:cubicBezTo>
                      <a:pt x="1027" y="224"/>
                      <a:pt x="795" y="1"/>
                      <a:pt x="509" y="1"/>
                    </a:cubicBezTo>
                    <a:close/>
                  </a:path>
                </a:pathLst>
              </a:custGeom>
              <a:solidFill>
                <a:srgbClr val="FBAF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4"/>
              <p:cNvSpPr/>
              <p:nvPr/>
            </p:nvSpPr>
            <p:spPr>
              <a:xfrm>
                <a:off x="6886363" y="519851"/>
                <a:ext cx="31883" cy="54662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027" extrusionOk="0">
                    <a:moveTo>
                      <a:pt x="63" y="0"/>
                    </a:moveTo>
                    <a:cubicBezTo>
                      <a:pt x="18" y="321"/>
                      <a:pt x="0" y="687"/>
                      <a:pt x="45" y="1026"/>
                    </a:cubicBezTo>
                    <a:lnTo>
                      <a:pt x="90" y="1026"/>
                    </a:lnTo>
                    <a:cubicBezTo>
                      <a:pt x="375" y="1026"/>
                      <a:pt x="598" y="794"/>
                      <a:pt x="598" y="509"/>
                    </a:cubicBezTo>
                    <a:cubicBezTo>
                      <a:pt x="598" y="232"/>
                      <a:pt x="375" y="0"/>
                      <a:pt x="90" y="0"/>
                    </a:cubicBezTo>
                    <a:close/>
                  </a:path>
                </a:pathLst>
              </a:custGeom>
              <a:solidFill>
                <a:srgbClr val="FBAF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4"/>
              <p:cNvSpPr/>
              <p:nvPr/>
            </p:nvSpPr>
            <p:spPr>
              <a:xfrm>
                <a:off x="7019794" y="517935"/>
                <a:ext cx="44658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754" extrusionOk="0">
                    <a:moveTo>
                      <a:pt x="414" y="0"/>
                    </a:moveTo>
                    <a:cubicBezTo>
                      <a:pt x="386" y="0"/>
                      <a:pt x="358" y="3"/>
                      <a:pt x="330" y="9"/>
                    </a:cubicBezTo>
                    <a:cubicBezTo>
                      <a:pt x="125" y="63"/>
                      <a:pt x="0" y="268"/>
                      <a:pt x="54" y="464"/>
                    </a:cubicBezTo>
                    <a:cubicBezTo>
                      <a:pt x="91" y="637"/>
                      <a:pt x="243" y="753"/>
                      <a:pt x="413" y="753"/>
                    </a:cubicBezTo>
                    <a:cubicBezTo>
                      <a:pt x="444" y="753"/>
                      <a:pt x="476" y="749"/>
                      <a:pt x="509" y="741"/>
                    </a:cubicBezTo>
                    <a:cubicBezTo>
                      <a:pt x="714" y="696"/>
                      <a:pt x="839" y="491"/>
                      <a:pt x="785" y="286"/>
                    </a:cubicBezTo>
                    <a:cubicBezTo>
                      <a:pt x="747" y="117"/>
                      <a:pt x="589" y="0"/>
                      <a:pt x="414" y="0"/>
                    </a:cubicBezTo>
                    <a:close/>
                  </a:path>
                </a:pathLst>
              </a:custGeom>
              <a:solidFill>
                <a:srgbClr val="FFC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4"/>
              <p:cNvSpPr/>
              <p:nvPr/>
            </p:nvSpPr>
            <p:spPr>
              <a:xfrm>
                <a:off x="7032568" y="533423"/>
                <a:ext cx="19055" cy="10219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92" extrusionOk="0">
                    <a:moveTo>
                      <a:pt x="207" y="0"/>
                    </a:moveTo>
                    <a:cubicBezTo>
                      <a:pt x="186" y="0"/>
                      <a:pt x="164" y="5"/>
                      <a:pt x="144" y="13"/>
                    </a:cubicBezTo>
                    <a:cubicBezTo>
                      <a:pt x="63" y="40"/>
                      <a:pt x="19" y="111"/>
                      <a:pt x="1" y="191"/>
                    </a:cubicBezTo>
                    <a:cubicBezTo>
                      <a:pt x="72" y="147"/>
                      <a:pt x="117" y="111"/>
                      <a:pt x="170" y="84"/>
                    </a:cubicBezTo>
                    <a:cubicBezTo>
                      <a:pt x="185" y="79"/>
                      <a:pt x="200" y="77"/>
                      <a:pt x="216" y="77"/>
                    </a:cubicBezTo>
                    <a:cubicBezTo>
                      <a:pt x="256" y="77"/>
                      <a:pt x="300" y="92"/>
                      <a:pt x="358" y="111"/>
                    </a:cubicBezTo>
                    <a:cubicBezTo>
                      <a:pt x="340" y="75"/>
                      <a:pt x="313" y="40"/>
                      <a:pt x="278" y="22"/>
                    </a:cubicBezTo>
                    <a:cubicBezTo>
                      <a:pt x="258" y="7"/>
                      <a:pt x="233" y="0"/>
                      <a:pt x="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4"/>
              <p:cNvSpPr/>
              <p:nvPr/>
            </p:nvSpPr>
            <p:spPr>
              <a:xfrm>
                <a:off x="6922448" y="494198"/>
                <a:ext cx="17618" cy="38961"/>
              </a:xfrm>
              <a:custGeom>
                <a:avLst/>
                <a:gdLst/>
                <a:ahLst/>
                <a:cxnLst/>
                <a:rect l="l" t="t" r="r" b="b"/>
                <a:pathLst>
                  <a:path w="331" h="732" extrusionOk="0">
                    <a:moveTo>
                      <a:pt x="321" y="0"/>
                    </a:moveTo>
                    <a:lnTo>
                      <a:pt x="321" y="0"/>
                    </a:lnTo>
                    <a:cubicBezTo>
                      <a:pt x="304" y="45"/>
                      <a:pt x="286" y="90"/>
                      <a:pt x="259" y="134"/>
                    </a:cubicBezTo>
                    <a:cubicBezTo>
                      <a:pt x="232" y="170"/>
                      <a:pt x="214" y="214"/>
                      <a:pt x="188" y="259"/>
                    </a:cubicBezTo>
                    <a:cubicBezTo>
                      <a:pt x="134" y="339"/>
                      <a:pt x="72" y="420"/>
                      <a:pt x="18" y="500"/>
                    </a:cubicBezTo>
                    <a:lnTo>
                      <a:pt x="0" y="527"/>
                    </a:lnTo>
                    <a:lnTo>
                      <a:pt x="27" y="545"/>
                    </a:lnTo>
                    <a:cubicBezTo>
                      <a:pt x="116" y="607"/>
                      <a:pt x="214" y="669"/>
                      <a:pt x="313" y="732"/>
                    </a:cubicBezTo>
                    <a:cubicBezTo>
                      <a:pt x="241" y="652"/>
                      <a:pt x="169" y="580"/>
                      <a:pt x="98" y="515"/>
                    </a:cubicBezTo>
                    <a:lnTo>
                      <a:pt x="98" y="515"/>
                    </a:lnTo>
                    <a:cubicBezTo>
                      <a:pt x="158" y="444"/>
                      <a:pt x="211" y="373"/>
                      <a:pt x="250" y="295"/>
                    </a:cubicBezTo>
                    <a:cubicBezTo>
                      <a:pt x="277" y="250"/>
                      <a:pt x="295" y="206"/>
                      <a:pt x="313" y="152"/>
                    </a:cubicBezTo>
                    <a:cubicBezTo>
                      <a:pt x="321" y="107"/>
                      <a:pt x="330" y="45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4"/>
              <p:cNvSpPr/>
              <p:nvPr/>
            </p:nvSpPr>
            <p:spPr>
              <a:xfrm>
                <a:off x="6955660" y="503033"/>
                <a:ext cx="25230" cy="24377"/>
              </a:xfrm>
              <a:custGeom>
                <a:avLst/>
                <a:gdLst/>
                <a:ahLst/>
                <a:cxnLst/>
                <a:rect l="l" t="t" r="r" b="b"/>
                <a:pathLst>
                  <a:path w="474" h="458" extrusionOk="0">
                    <a:moveTo>
                      <a:pt x="58" y="0"/>
                    </a:moveTo>
                    <a:cubicBezTo>
                      <a:pt x="46" y="0"/>
                      <a:pt x="36" y="9"/>
                      <a:pt x="36" y="22"/>
                    </a:cubicBezTo>
                    <a:cubicBezTo>
                      <a:pt x="10" y="93"/>
                      <a:pt x="1" y="164"/>
                      <a:pt x="10" y="236"/>
                    </a:cubicBezTo>
                    <a:cubicBezTo>
                      <a:pt x="10" y="272"/>
                      <a:pt x="19" y="307"/>
                      <a:pt x="36" y="352"/>
                    </a:cubicBezTo>
                    <a:cubicBezTo>
                      <a:pt x="54" y="387"/>
                      <a:pt x="81" y="432"/>
                      <a:pt x="135" y="450"/>
                    </a:cubicBezTo>
                    <a:cubicBezTo>
                      <a:pt x="148" y="455"/>
                      <a:pt x="161" y="457"/>
                      <a:pt x="175" y="457"/>
                    </a:cubicBezTo>
                    <a:cubicBezTo>
                      <a:pt x="209" y="457"/>
                      <a:pt x="243" y="445"/>
                      <a:pt x="268" y="432"/>
                    </a:cubicBezTo>
                    <a:cubicBezTo>
                      <a:pt x="313" y="414"/>
                      <a:pt x="340" y="387"/>
                      <a:pt x="367" y="352"/>
                    </a:cubicBezTo>
                    <a:cubicBezTo>
                      <a:pt x="411" y="298"/>
                      <a:pt x="447" y="236"/>
                      <a:pt x="474" y="164"/>
                    </a:cubicBezTo>
                    <a:cubicBezTo>
                      <a:pt x="474" y="156"/>
                      <a:pt x="474" y="138"/>
                      <a:pt x="465" y="129"/>
                    </a:cubicBezTo>
                    <a:cubicBezTo>
                      <a:pt x="457" y="125"/>
                      <a:pt x="450" y="123"/>
                      <a:pt x="443" y="123"/>
                    </a:cubicBezTo>
                    <a:cubicBezTo>
                      <a:pt x="432" y="123"/>
                      <a:pt x="422" y="127"/>
                      <a:pt x="411" y="138"/>
                    </a:cubicBezTo>
                    <a:cubicBezTo>
                      <a:pt x="375" y="191"/>
                      <a:pt x="340" y="245"/>
                      <a:pt x="295" y="289"/>
                    </a:cubicBezTo>
                    <a:cubicBezTo>
                      <a:pt x="259" y="326"/>
                      <a:pt x="216" y="356"/>
                      <a:pt x="187" y="356"/>
                    </a:cubicBezTo>
                    <a:cubicBezTo>
                      <a:pt x="181" y="356"/>
                      <a:pt x="175" y="355"/>
                      <a:pt x="170" y="352"/>
                    </a:cubicBezTo>
                    <a:cubicBezTo>
                      <a:pt x="135" y="343"/>
                      <a:pt x="108" y="289"/>
                      <a:pt x="99" y="227"/>
                    </a:cubicBezTo>
                    <a:cubicBezTo>
                      <a:pt x="90" y="164"/>
                      <a:pt x="90" y="93"/>
                      <a:pt x="90" y="31"/>
                    </a:cubicBezTo>
                    <a:cubicBezTo>
                      <a:pt x="90" y="13"/>
                      <a:pt x="81" y="4"/>
                      <a:pt x="72" y="4"/>
                    </a:cubicBezTo>
                    <a:cubicBezTo>
                      <a:pt x="67" y="1"/>
                      <a:pt x="63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4"/>
              <p:cNvSpPr/>
              <p:nvPr/>
            </p:nvSpPr>
            <p:spPr>
              <a:xfrm>
                <a:off x="6900148" y="496859"/>
                <a:ext cx="20918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34" extrusionOk="0">
                    <a:moveTo>
                      <a:pt x="54" y="0"/>
                    </a:moveTo>
                    <a:cubicBezTo>
                      <a:pt x="45" y="0"/>
                      <a:pt x="36" y="9"/>
                      <a:pt x="36" y="22"/>
                    </a:cubicBezTo>
                    <a:cubicBezTo>
                      <a:pt x="9" y="84"/>
                      <a:pt x="0" y="147"/>
                      <a:pt x="0" y="218"/>
                    </a:cubicBezTo>
                    <a:cubicBezTo>
                      <a:pt x="0" y="254"/>
                      <a:pt x="0" y="289"/>
                      <a:pt x="9" y="325"/>
                    </a:cubicBezTo>
                    <a:cubicBezTo>
                      <a:pt x="18" y="361"/>
                      <a:pt x="45" y="414"/>
                      <a:pt x="107" y="432"/>
                    </a:cubicBezTo>
                    <a:cubicBezTo>
                      <a:pt x="114" y="433"/>
                      <a:pt x="121" y="434"/>
                      <a:pt x="128" y="434"/>
                    </a:cubicBezTo>
                    <a:cubicBezTo>
                      <a:pt x="172" y="434"/>
                      <a:pt x="210" y="411"/>
                      <a:pt x="241" y="388"/>
                    </a:cubicBezTo>
                    <a:cubicBezTo>
                      <a:pt x="268" y="361"/>
                      <a:pt x="285" y="334"/>
                      <a:pt x="303" y="307"/>
                    </a:cubicBezTo>
                    <a:cubicBezTo>
                      <a:pt x="348" y="245"/>
                      <a:pt x="375" y="191"/>
                      <a:pt x="393" y="129"/>
                    </a:cubicBezTo>
                    <a:cubicBezTo>
                      <a:pt x="393" y="111"/>
                      <a:pt x="393" y="93"/>
                      <a:pt x="375" y="84"/>
                    </a:cubicBezTo>
                    <a:cubicBezTo>
                      <a:pt x="372" y="82"/>
                      <a:pt x="368" y="81"/>
                      <a:pt x="363" y="81"/>
                    </a:cubicBezTo>
                    <a:cubicBezTo>
                      <a:pt x="352" y="81"/>
                      <a:pt x="336" y="87"/>
                      <a:pt x="330" y="93"/>
                    </a:cubicBezTo>
                    <a:lnTo>
                      <a:pt x="330" y="102"/>
                    </a:lnTo>
                    <a:cubicBezTo>
                      <a:pt x="294" y="147"/>
                      <a:pt x="268" y="200"/>
                      <a:pt x="232" y="254"/>
                    </a:cubicBezTo>
                    <a:cubicBezTo>
                      <a:pt x="205" y="272"/>
                      <a:pt x="187" y="298"/>
                      <a:pt x="170" y="316"/>
                    </a:cubicBezTo>
                    <a:cubicBezTo>
                      <a:pt x="152" y="334"/>
                      <a:pt x="134" y="334"/>
                      <a:pt x="134" y="334"/>
                    </a:cubicBezTo>
                    <a:cubicBezTo>
                      <a:pt x="125" y="334"/>
                      <a:pt x="116" y="316"/>
                      <a:pt x="107" y="298"/>
                    </a:cubicBezTo>
                    <a:cubicBezTo>
                      <a:pt x="98" y="272"/>
                      <a:pt x="89" y="245"/>
                      <a:pt x="89" y="218"/>
                    </a:cubicBezTo>
                    <a:cubicBezTo>
                      <a:pt x="80" y="156"/>
                      <a:pt x="80" y="93"/>
                      <a:pt x="89" y="31"/>
                    </a:cubicBezTo>
                    <a:cubicBezTo>
                      <a:pt x="89" y="13"/>
                      <a:pt x="80" y="4"/>
                      <a:pt x="62" y="4"/>
                    </a:cubicBezTo>
                    <a:cubicBezTo>
                      <a:pt x="60" y="2"/>
                      <a:pt x="57" y="0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4"/>
              <p:cNvSpPr/>
              <p:nvPr/>
            </p:nvSpPr>
            <p:spPr>
              <a:xfrm>
                <a:off x="6928143" y="553967"/>
                <a:ext cx="19534" cy="16447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09" extrusionOk="0">
                    <a:moveTo>
                      <a:pt x="234" y="0"/>
                    </a:moveTo>
                    <a:cubicBezTo>
                      <a:pt x="179" y="0"/>
                      <a:pt x="143" y="55"/>
                      <a:pt x="143" y="55"/>
                    </a:cubicBezTo>
                    <a:cubicBezTo>
                      <a:pt x="125" y="36"/>
                      <a:pt x="107" y="29"/>
                      <a:pt x="91" y="29"/>
                    </a:cubicBezTo>
                    <a:cubicBezTo>
                      <a:pt x="37" y="29"/>
                      <a:pt x="0" y="108"/>
                      <a:pt x="0" y="108"/>
                    </a:cubicBezTo>
                    <a:cubicBezTo>
                      <a:pt x="0" y="108"/>
                      <a:pt x="0" y="308"/>
                      <a:pt x="143" y="308"/>
                    </a:cubicBezTo>
                    <a:cubicBezTo>
                      <a:pt x="154" y="308"/>
                      <a:pt x="166" y="307"/>
                      <a:pt x="179" y="305"/>
                    </a:cubicBezTo>
                    <a:cubicBezTo>
                      <a:pt x="366" y="278"/>
                      <a:pt x="339" y="73"/>
                      <a:pt x="339" y="73"/>
                    </a:cubicBezTo>
                    <a:cubicBezTo>
                      <a:pt x="301" y="18"/>
                      <a:pt x="264" y="0"/>
                      <a:pt x="234" y="0"/>
                    </a:cubicBezTo>
                    <a:close/>
                  </a:path>
                </a:pathLst>
              </a:custGeom>
              <a:solidFill>
                <a:srgbClr val="FA3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4"/>
              <p:cNvSpPr/>
              <p:nvPr/>
            </p:nvSpPr>
            <p:spPr>
              <a:xfrm>
                <a:off x="6923885" y="554979"/>
                <a:ext cx="24272" cy="10964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06" extrusionOk="0">
                    <a:moveTo>
                      <a:pt x="455" y="0"/>
                    </a:moveTo>
                    <a:lnTo>
                      <a:pt x="455" y="0"/>
                    </a:lnTo>
                    <a:cubicBezTo>
                      <a:pt x="375" y="63"/>
                      <a:pt x="303" y="98"/>
                      <a:pt x="232" y="98"/>
                    </a:cubicBezTo>
                    <a:cubicBezTo>
                      <a:pt x="196" y="98"/>
                      <a:pt x="161" y="89"/>
                      <a:pt x="125" y="72"/>
                    </a:cubicBezTo>
                    <a:cubicBezTo>
                      <a:pt x="89" y="63"/>
                      <a:pt x="45" y="36"/>
                      <a:pt x="0" y="9"/>
                    </a:cubicBezTo>
                    <a:lnTo>
                      <a:pt x="0" y="9"/>
                    </a:lnTo>
                    <a:cubicBezTo>
                      <a:pt x="18" y="63"/>
                      <a:pt x="45" y="107"/>
                      <a:pt x="80" y="143"/>
                    </a:cubicBezTo>
                    <a:cubicBezTo>
                      <a:pt x="116" y="179"/>
                      <a:pt x="170" y="205"/>
                      <a:pt x="232" y="205"/>
                    </a:cubicBezTo>
                    <a:cubicBezTo>
                      <a:pt x="294" y="205"/>
                      <a:pt x="348" y="179"/>
                      <a:pt x="384" y="143"/>
                    </a:cubicBezTo>
                    <a:cubicBezTo>
                      <a:pt x="428" y="98"/>
                      <a:pt x="455" y="54"/>
                      <a:pt x="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4"/>
              <p:cNvSpPr/>
              <p:nvPr/>
            </p:nvSpPr>
            <p:spPr>
              <a:xfrm>
                <a:off x="6905843" y="425965"/>
                <a:ext cx="158139" cy="100223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1883" extrusionOk="0">
                    <a:moveTo>
                      <a:pt x="1523" y="0"/>
                    </a:moveTo>
                    <a:cubicBezTo>
                      <a:pt x="635" y="0"/>
                      <a:pt x="0" y="890"/>
                      <a:pt x="0" y="890"/>
                    </a:cubicBezTo>
                    <a:cubicBezTo>
                      <a:pt x="0" y="890"/>
                      <a:pt x="181" y="934"/>
                      <a:pt x="456" y="934"/>
                    </a:cubicBezTo>
                    <a:cubicBezTo>
                      <a:pt x="787" y="934"/>
                      <a:pt x="1255" y="870"/>
                      <a:pt x="1704" y="587"/>
                    </a:cubicBezTo>
                    <a:lnTo>
                      <a:pt x="1704" y="587"/>
                    </a:lnTo>
                    <a:cubicBezTo>
                      <a:pt x="1704" y="587"/>
                      <a:pt x="1496" y="1882"/>
                      <a:pt x="2058" y="1882"/>
                    </a:cubicBezTo>
                    <a:cubicBezTo>
                      <a:pt x="2144" y="1882"/>
                      <a:pt x="2248" y="1852"/>
                      <a:pt x="2373" y="1782"/>
                    </a:cubicBezTo>
                    <a:cubicBezTo>
                      <a:pt x="2421" y="1758"/>
                      <a:pt x="2492" y="1734"/>
                      <a:pt x="2569" y="1734"/>
                    </a:cubicBezTo>
                    <a:cubicBezTo>
                      <a:pt x="2607" y="1734"/>
                      <a:pt x="2647" y="1740"/>
                      <a:pt x="2685" y="1755"/>
                    </a:cubicBezTo>
                    <a:cubicBezTo>
                      <a:pt x="2685" y="1755"/>
                      <a:pt x="2971" y="265"/>
                      <a:pt x="1775" y="25"/>
                    </a:cubicBezTo>
                    <a:cubicBezTo>
                      <a:pt x="1689" y="8"/>
                      <a:pt x="1605" y="0"/>
                      <a:pt x="15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4"/>
              <p:cNvSpPr/>
              <p:nvPr/>
            </p:nvSpPr>
            <p:spPr>
              <a:xfrm>
                <a:off x="6690713" y="818488"/>
                <a:ext cx="38058" cy="1140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2142" extrusionOk="0">
                    <a:moveTo>
                      <a:pt x="678" y="0"/>
                    </a:moveTo>
                    <a:cubicBezTo>
                      <a:pt x="649" y="0"/>
                      <a:pt x="463" y="461"/>
                      <a:pt x="286" y="1053"/>
                    </a:cubicBezTo>
                    <a:cubicBezTo>
                      <a:pt x="108" y="1642"/>
                      <a:pt x="1" y="2133"/>
                      <a:pt x="28" y="2141"/>
                    </a:cubicBezTo>
                    <a:cubicBezTo>
                      <a:pt x="28" y="2142"/>
                      <a:pt x="28" y="2142"/>
                      <a:pt x="29" y="2142"/>
                    </a:cubicBezTo>
                    <a:cubicBezTo>
                      <a:pt x="66" y="2142"/>
                      <a:pt x="208" y="1663"/>
                      <a:pt x="384" y="1080"/>
                    </a:cubicBezTo>
                    <a:cubicBezTo>
                      <a:pt x="563" y="491"/>
                      <a:pt x="715" y="9"/>
                      <a:pt x="679" y="0"/>
                    </a:cubicBezTo>
                    <a:cubicBezTo>
                      <a:pt x="679" y="0"/>
                      <a:pt x="678" y="0"/>
                      <a:pt x="6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4"/>
              <p:cNvSpPr/>
              <p:nvPr/>
            </p:nvSpPr>
            <p:spPr>
              <a:xfrm>
                <a:off x="7250038" y="987526"/>
                <a:ext cx="306324" cy="78720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1479" extrusionOk="0">
                    <a:moveTo>
                      <a:pt x="483" y="0"/>
                    </a:moveTo>
                    <a:cubicBezTo>
                      <a:pt x="331" y="384"/>
                      <a:pt x="170" y="768"/>
                      <a:pt x="1" y="1142"/>
                    </a:cubicBezTo>
                    <a:cubicBezTo>
                      <a:pt x="550" y="1303"/>
                      <a:pt x="1204" y="1354"/>
                      <a:pt x="1818" y="1354"/>
                    </a:cubicBezTo>
                    <a:cubicBezTo>
                      <a:pt x="2800" y="1354"/>
                      <a:pt x="3679" y="1225"/>
                      <a:pt x="3855" y="1214"/>
                    </a:cubicBezTo>
                    <a:cubicBezTo>
                      <a:pt x="4396" y="1222"/>
                      <a:pt x="4907" y="1479"/>
                      <a:pt x="5055" y="1479"/>
                    </a:cubicBezTo>
                    <a:cubicBezTo>
                      <a:pt x="5068" y="1479"/>
                      <a:pt x="5079" y="1477"/>
                      <a:pt x="5086" y="1472"/>
                    </a:cubicBezTo>
                    <a:cubicBezTo>
                      <a:pt x="5184" y="1410"/>
                      <a:pt x="4676" y="1160"/>
                      <a:pt x="4675" y="1160"/>
                    </a:cubicBezTo>
                    <a:lnTo>
                      <a:pt x="4675" y="1160"/>
                    </a:lnTo>
                    <a:cubicBezTo>
                      <a:pt x="4833" y="1175"/>
                      <a:pt x="5321" y="1431"/>
                      <a:pt x="5481" y="1431"/>
                    </a:cubicBezTo>
                    <a:cubicBezTo>
                      <a:pt x="5511" y="1431"/>
                      <a:pt x="5529" y="1422"/>
                      <a:pt x="5532" y="1401"/>
                    </a:cubicBezTo>
                    <a:cubicBezTo>
                      <a:pt x="5550" y="1321"/>
                      <a:pt x="4908" y="964"/>
                      <a:pt x="4907" y="964"/>
                    </a:cubicBezTo>
                    <a:lnTo>
                      <a:pt x="4907" y="964"/>
                    </a:lnTo>
                    <a:cubicBezTo>
                      <a:pt x="4908" y="964"/>
                      <a:pt x="5175" y="1035"/>
                      <a:pt x="5487" y="1178"/>
                    </a:cubicBezTo>
                    <a:cubicBezTo>
                      <a:pt x="5580" y="1221"/>
                      <a:pt x="5639" y="1234"/>
                      <a:pt x="5675" y="1234"/>
                    </a:cubicBezTo>
                    <a:cubicBezTo>
                      <a:pt x="5731" y="1234"/>
                      <a:pt x="5737" y="1205"/>
                      <a:pt x="5737" y="1205"/>
                    </a:cubicBezTo>
                    <a:cubicBezTo>
                      <a:pt x="5755" y="1035"/>
                      <a:pt x="4997" y="732"/>
                      <a:pt x="4997" y="732"/>
                    </a:cubicBezTo>
                    <a:lnTo>
                      <a:pt x="4997" y="732"/>
                    </a:lnTo>
                    <a:cubicBezTo>
                      <a:pt x="4997" y="732"/>
                      <a:pt x="5193" y="768"/>
                      <a:pt x="5336" y="812"/>
                    </a:cubicBezTo>
                    <a:cubicBezTo>
                      <a:pt x="5395" y="836"/>
                      <a:pt x="5468" y="847"/>
                      <a:pt x="5530" y="847"/>
                    </a:cubicBezTo>
                    <a:cubicBezTo>
                      <a:pt x="5609" y="847"/>
                      <a:pt x="5671" y="829"/>
                      <a:pt x="5666" y="794"/>
                    </a:cubicBezTo>
                    <a:cubicBezTo>
                      <a:pt x="5639" y="634"/>
                      <a:pt x="4658" y="393"/>
                      <a:pt x="4658" y="393"/>
                    </a:cubicBezTo>
                    <a:cubicBezTo>
                      <a:pt x="4658" y="393"/>
                      <a:pt x="4551" y="375"/>
                      <a:pt x="4836" y="250"/>
                    </a:cubicBezTo>
                    <a:cubicBezTo>
                      <a:pt x="5121" y="125"/>
                      <a:pt x="5032" y="9"/>
                      <a:pt x="5032" y="9"/>
                    </a:cubicBezTo>
                    <a:lnTo>
                      <a:pt x="5032" y="9"/>
                    </a:lnTo>
                    <a:cubicBezTo>
                      <a:pt x="5032" y="9"/>
                      <a:pt x="4577" y="98"/>
                      <a:pt x="4381" y="98"/>
                    </a:cubicBezTo>
                    <a:cubicBezTo>
                      <a:pt x="4354" y="101"/>
                      <a:pt x="4279" y="102"/>
                      <a:pt x="4190" y="102"/>
                    </a:cubicBezTo>
                    <a:cubicBezTo>
                      <a:pt x="4013" y="102"/>
                      <a:pt x="3783" y="98"/>
                      <a:pt x="3783" y="98"/>
                    </a:cubicBezTo>
                    <a:cubicBezTo>
                      <a:pt x="3444" y="63"/>
                      <a:pt x="688" y="27"/>
                      <a:pt x="483" y="0"/>
                    </a:cubicBezTo>
                    <a:close/>
                  </a:path>
                </a:pathLst>
              </a:custGeom>
              <a:solidFill>
                <a:srgbClr val="FFC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44"/>
              <p:cNvSpPr/>
              <p:nvPr/>
            </p:nvSpPr>
            <p:spPr>
              <a:xfrm>
                <a:off x="7471767" y="1005037"/>
                <a:ext cx="21930" cy="390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33" extrusionOk="0">
                    <a:moveTo>
                      <a:pt x="409" y="1"/>
                    </a:moveTo>
                    <a:cubicBezTo>
                      <a:pt x="400" y="1"/>
                      <a:pt x="381" y="59"/>
                      <a:pt x="331" y="126"/>
                    </a:cubicBezTo>
                    <a:cubicBezTo>
                      <a:pt x="286" y="189"/>
                      <a:pt x="188" y="278"/>
                      <a:pt x="54" y="305"/>
                    </a:cubicBezTo>
                    <a:lnTo>
                      <a:pt x="1" y="323"/>
                    </a:lnTo>
                    <a:lnTo>
                      <a:pt x="46" y="349"/>
                    </a:lnTo>
                    <a:lnTo>
                      <a:pt x="54" y="349"/>
                    </a:lnTo>
                    <a:cubicBezTo>
                      <a:pt x="170" y="421"/>
                      <a:pt x="251" y="519"/>
                      <a:pt x="286" y="599"/>
                    </a:cubicBezTo>
                    <a:cubicBezTo>
                      <a:pt x="331" y="679"/>
                      <a:pt x="340" y="733"/>
                      <a:pt x="349" y="733"/>
                    </a:cubicBezTo>
                    <a:cubicBezTo>
                      <a:pt x="349" y="733"/>
                      <a:pt x="349" y="670"/>
                      <a:pt x="313" y="581"/>
                    </a:cubicBezTo>
                    <a:cubicBezTo>
                      <a:pt x="289" y="509"/>
                      <a:pt x="222" y="409"/>
                      <a:pt x="113" y="338"/>
                    </a:cubicBezTo>
                    <a:lnTo>
                      <a:pt x="113" y="338"/>
                    </a:lnTo>
                    <a:cubicBezTo>
                      <a:pt x="237" y="301"/>
                      <a:pt x="318" y="215"/>
                      <a:pt x="358" y="144"/>
                    </a:cubicBezTo>
                    <a:cubicBezTo>
                      <a:pt x="411" y="64"/>
                      <a:pt x="411" y="1"/>
                      <a:pt x="411" y="1"/>
                    </a:cubicBezTo>
                    <a:cubicBezTo>
                      <a:pt x="411" y="1"/>
                      <a:pt x="410" y="1"/>
                      <a:pt x="409" y="1"/>
                    </a:cubicBezTo>
                    <a:close/>
                  </a:path>
                </a:pathLst>
              </a:custGeom>
              <a:solidFill>
                <a:srgbClr val="2F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44"/>
              <p:cNvSpPr/>
              <p:nvPr/>
            </p:nvSpPr>
            <p:spPr>
              <a:xfrm>
                <a:off x="7468467" y="1003653"/>
                <a:ext cx="26667" cy="41356"/>
              </a:xfrm>
              <a:custGeom>
                <a:avLst/>
                <a:gdLst/>
                <a:ahLst/>
                <a:cxnLst/>
                <a:rect l="l" t="t" r="r" b="b"/>
                <a:pathLst>
                  <a:path w="501" h="777" extrusionOk="0">
                    <a:moveTo>
                      <a:pt x="347" y="234"/>
                    </a:moveTo>
                    <a:lnTo>
                      <a:pt x="347" y="234"/>
                    </a:lnTo>
                    <a:cubicBezTo>
                      <a:pt x="311" y="269"/>
                      <a:pt x="250" y="313"/>
                      <a:pt x="188" y="340"/>
                    </a:cubicBezTo>
                    <a:lnTo>
                      <a:pt x="179" y="340"/>
                    </a:lnTo>
                    <a:cubicBezTo>
                      <a:pt x="249" y="313"/>
                      <a:pt x="311" y="269"/>
                      <a:pt x="347" y="234"/>
                    </a:cubicBezTo>
                    <a:close/>
                    <a:moveTo>
                      <a:pt x="179" y="384"/>
                    </a:moveTo>
                    <a:cubicBezTo>
                      <a:pt x="241" y="438"/>
                      <a:pt x="286" y="491"/>
                      <a:pt x="322" y="536"/>
                    </a:cubicBezTo>
                    <a:cubicBezTo>
                      <a:pt x="286" y="491"/>
                      <a:pt x="232" y="438"/>
                      <a:pt x="170" y="384"/>
                    </a:cubicBezTo>
                    <a:close/>
                    <a:moveTo>
                      <a:pt x="473" y="1"/>
                    </a:moveTo>
                    <a:cubicBezTo>
                      <a:pt x="455" y="1"/>
                      <a:pt x="447" y="18"/>
                      <a:pt x="438" y="36"/>
                    </a:cubicBezTo>
                    <a:cubicBezTo>
                      <a:pt x="429" y="63"/>
                      <a:pt x="411" y="99"/>
                      <a:pt x="375" y="134"/>
                    </a:cubicBezTo>
                    <a:cubicBezTo>
                      <a:pt x="357" y="170"/>
                      <a:pt x="268" y="268"/>
                      <a:pt x="134" y="304"/>
                    </a:cubicBezTo>
                    <a:lnTo>
                      <a:pt x="116" y="304"/>
                    </a:lnTo>
                    <a:lnTo>
                      <a:pt x="116" y="313"/>
                    </a:lnTo>
                    <a:lnTo>
                      <a:pt x="1" y="340"/>
                    </a:lnTo>
                    <a:lnTo>
                      <a:pt x="108" y="393"/>
                    </a:lnTo>
                    <a:lnTo>
                      <a:pt x="108" y="402"/>
                    </a:lnTo>
                    <a:lnTo>
                      <a:pt x="116" y="402"/>
                    </a:lnTo>
                    <a:cubicBezTo>
                      <a:pt x="241" y="482"/>
                      <a:pt x="304" y="589"/>
                      <a:pt x="331" y="634"/>
                    </a:cubicBezTo>
                    <a:cubicBezTo>
                      <a:pt x="348" y="679"/>
                      <a:pt x="366" y="714"/>
                      <a:pt x="375" y="732"/>
                    </a:cubicBezTo>
                    <a:cubicBezTo>
                      <a:pt x="384" y="768"/>
                      <a:pt x="384" y="777"/>
                      <a:pt x="402" y="777"/>
                    </a:cubicBezTo>
                    <a:lnTo>
                      <a:pt x="420" y="777"/>
                    </a:lnTo>
                    <a:lnTo>
                      <a:pt x="429" y="768"/>
                    </a:lnTo>
                    <a:cubicBezTo>
                      <a:pt x="438" y="750"/>
                      <a:pt x="429" y="679"/>
                      <a:pt x="402" y="607"/>
                    </a:cubicBezTo>
                    <a:cubicBezTo>
                      <a:pt x="384" y="572"/>
                      <a:pt x="340" y="456"/>
                      <a:pt x="224" y="366"/>
                    </a:cubicBezTo>
                    <a:cubicBezTo>
                      <a:pt x="331" y="322"/>
                      <a:pt x="402" y="241"/>
                      <a:pt x="438" y="179"/>
                    </a:cubicBezTo>
                    <a:cubicBezTo>
                      <a:pt x="491" y="99"/>
                      <a:pt x="500" y="36"/>
                      <a:pt x="491" y="18"/>
                    </a:cubicBezTo>
                    <a:lnTo>
                      <a:pt x="482" y="10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44"/>
              <p:cNvSpPr/>
              <p:nvPr/>
            </p:nvSpPr>
            <p:spPr>
              <a:xfrm>
                <a:off x="6570109" y="677446"/>
                <a:ext cx="810176" cy="535231"/>
              </a:xfrm>
              <a:custGeom>
                <a:avLst/>
                <a:gdLst/>
                <a:ahLst/>
                <a:cxnLst/>
                <a:rect l="l" t="t" r="r" b="b"/>
                <a:pathLst>
                  <a:path w="15221" h="10056" extrusionOk="0">
                    <a:moveTo>
                      <a:pt x="8663" y="1"/>
                    </a:moveTo>
                    <a:cubicBezTo>
                      <a:pt x="8509" y="131"/>
                      <a:pt x="8171" y="282"/>
                      <a:pt x="7589" y="282"/>
                    </a:cubicBezTo>
                    <a:cubicBezTo>
                      <a:pt x="7530" y="282"/>
                      <a:pt x="7469" y="281"/>
                      <a:pt x="7405" y="277"/>
                    </a:cubicBezTo>
                    <a:cubicBezTo>
                      <a:pt x="6594" y="233"/>
                      <a:pt x="6710" y="37"/>
                      <a:pt x="6701" y="37"/>
                    </a:cubicBezTo>
                    <a:cubicBezTo>
                      <a:pt x="6645" y="31"/>
                      <a:pt x="6584" y="28"/>
                      <a:pt x="6516" y="28"/>
                    </a:cubicBezTo>
                    <a:cubicBezTo>
                      <a:pt x="6139" y="28"/>
                      <a:pt x="5595" y="140"/>
                      <a:pt x="5095" y="670"/>
                    </a:cubicBezTo>
                    <a:cubicBezTo>
                      <a:pt x="4872" y="902"/>
                      <a:pt x="3846" y="2088"/>
                      <a:pt x="2642" y="3650"/>
                    </a:cubicBezTo>
                    <a:lnTo>
                      <a:pt x="2936" y="2588"/>
                    </a:lnTo>
                    <a:lnTo>
                      <a:pt x="1303" y="2383"/>
                    </a:lnTo>
                    <a:lnTo>
                      <a:pt x="1303" y="2383"/>
                    </a:lnTo>
                    <a:cubicBezTo>
                      <a:pt x="1" y="4863"/>
                      <a:pt x="581" y="6790"/>
                      <a:pt x="1348" y="6790"/>
                    </a:cubicBezTo>
                    <a:cubicBezTo>
                      <a:pt x="2169" y="6790"/>
                      <a:pt x="3266" y="6040"/>
                      <a:pt x="4256" y="5193"/>
                    </a:cubicBezTo>
                    <a:lnTo>
                      <a:pt x="4256" y="5193"/>
                    </a:lnTo>
                    <a:cubicBezTo>
                      <a:pt x="4194" y="5666"/>
                      <a:pt x="4158" y="5996"/>
                      <a:pt x="4149" y="6076"/>
                    </a:cubicBezTo>
                    <a:cubicBezTo>
                      <a:pt x="4051" y="6808"/>
                      <a:pt x="4015" y="9297"/>
                      <a:pt x="4337" y="9966"/>
                    </a:cubicBezTo>
                    <a:cubicBezTo>
                      <a:pt x="4337" y="9966"/>
                      <a:pt x="6955" y="9814"/>
                      <a:pt x="8580" y="9814"/>
                    </a:cubicBezTo>
                    <a:cubicBezTo>
                      <a:pt x="8802" y="9814"/>
                      <a:pt x="9005" y="9816"/>
                      <a:pt x="9181" y="9823"/>
                    </a:cubicBezTo>
                    <a:cubicBezTo>
                      <a:pt x="9586" y="9836"/>
                      <a:pt x="9931" y="10055"/>
                      <a:pt x="10283" y="10055"/>
                    </a:cubicBezTo>
                    <a:cubicBezTo>
                      <a:pt x="10396" y="10055"/>
                      <a:pt x="10509" y="10033"/>
                      <a:pt x="10626" y="9975"/>
                    </a:cubicBezTo>
                    <a:cubicBezTo>
                      <a:pt x="10920" y="9243"/>
                      <a:pt x="10902" y="7138"/>
                      <a:pt x="10733" y="6415"/>
                    </a:cubicBezTo>
                    <a:lnTo>
                      <a:pt x="10733" y="6415"/>
                    </a:lnTo>
                    <a:cubicBezTo>
                      <a:pt x="11090" y="6798"/>
                      <a:pt x="12790" y="7675"/>
                      <a:pt x="14672" y="7675"/>
                    </a:cubicBezTo>
                    <a:cubicBezTo>
                      <a:pt x="14718" y="7675"/>
                      <a:pt x="14764" y="7674"/>
                      <a:pt x="14810" y="7673"/>
                    </a:cubicBezTo>
                    <a:cubicBezTo>
                      <a:pt x="14961" y="7352"/>
                      <a:pt x="15051" y="6023"/>
                      <a:pt x="15220" y="5630"/>
                    </a:cubicBezTo>
                    <a:cubicBezTo>
                      <a:pt x="12615" y="5006"/>
                      <a:pt x="11982" y="4381"/>
                      <a:pt x="11982" y="4381"/>
                    </a:cubicBezTo>
                    <a:cubicBezTo>
                      <a:pt x="11982" y="4381"/>
                      <a:pt x="10100" y="973"/>
                      <a:pt x="9065" y="135"/>
                    </a:cubicBezTo>
                    <a:cubicBezTo>
                      <a:pt x="8984" y="63"/>
                      <a:pt x="8842" y="28"/>
                      <a:pt x="86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44"/>
              <p:cNvSpPr/>
              <p:nvPr/>
            </p:nvSpPr>
            <p:spPr>
              <a:xfrm>
                <a:off x="6796628" y="904444"/>
                <a:ext cx="13786" cy="5226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982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196" y="0"/>
                      <a:pt x="134" y="214"/>
                      <a:pt x="72" y="482"/>
                    </a:cubicBezTo>
                    <a:cubicBezTo>
                      <a:pt x="18" y="749"/>
                      <a:pt x="0" y="973"/>
                      <a:pt x="27" y="981"/>
                    </a:cubicBezTo>
                    <a:cubicBezTo>
                      <a:pt x="28" y="982"/>
                      <a:pt x="28" y="982"/>
                      <a:pt x="29" y="982"/>
                    </a:cubicBezTo>
                    <a:cubicBezTo>
                      <a:pt x="57" y="982"/>
                      <a:pt x="126" y="771"/>
                      <a:pt x="179" y="509"/>
                    </a:cubicBezTo>
                    <a:cubicBezTo>
                      <a:pt x="241" y="232"/>
                      <a:pt x="259" y="9"/>
                      <a:pt x="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44"/>
              <p:cNvSpPr/>
              <p:nvPr/>
            </p:nvSpPr>
            <p:spPr>
              <a:xfrm>
                <a:off x="7125176" y="904444"/>
                <a:ext cx="17139" cy="15579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27" extrusionOk="0">
                    <a:moveTo>
                      <a:pt x="27" y="0"/>
                    </a:moveTo>
                    <a:lnTo>
                      <a:pt x="27" y="0"/>
                    </a:lnTo>
                    <a:cubicBezTo>
                      <a:pt x="1" y="9"/>
                      <a:pt x="72" y="660"/>
                      <a:pt x="143" y="1472"/>
                    </a:cubicBezTo>
                    <a:cubicBezTo>
                      <a:pt x="223" y="2270"/>
                      <a:pt x="268" y="2926"/>
                      <a:pt x="294" y="2926"/>
                    </a:cubicBezTo>
                    <a:cubicBezTo>
                      <a:pt x="295" y="2926"/>
                      <a:pt x="295" y="2926"/>
                      <a:pt x="295" y="2926"/>
                    </a:cubicBezTo>
                    <a:cubicBezTo>
                      <a:pt x="313" y="2926"/>
                      <a:pt x="322" y="2766"/>
                      <a:pt x="313" y="2498"/>
                    </a:cubicBezTo>
                    <a:cubicBezTo>
                      <a:pt x="313" y="2230"/>
                      <a:pt x="295" y="1865"/>
                      <a:pt x="250" y="1463"/>
                    </a:cubicBezTo>
                    <a:cubicBezTo>
                      <a:pt x="215" y="1053"/>
                      <a:pt x="170" y="687"/>
                      <a:pt x="125" y="428"/>
                    </a:cubicBezTo>
                    <a:cubicBezTo>
                      <a:pt x="81" y="161"/>
                      <a:pt x="45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44"/>
              <p:cNvSpPr/>
              <p:nvPr/>
            </p:nvSpPr>
            <p:spPr>
              <a:xfrm>
                <a:off x="6701678" y="658232"/>
                <a:ext cx="25283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496" extrusionOk="0">
                    <a:moveTo>
                      <a:pt x="437" y="0"/>
                    </a:moveTo>
                    <a:cubicBezTo>
                      <a:pt x="348" y="0"/>
                      <a:pt x="113" y="244"/>
                      <a:pt x="0" y="371"/>
                    </a:cubicBezTo>
                    <a:cubicBezTo>
                      <a:pt x="62" y="415"/>
                      <a:pt x="116" y="451"/>
                      <a:pt x="170" y="496"/>
                    </a:cubicBezTo>
                    <a:cubicBezTo>
                      <a:pt x="250" y="415"/>
                      <a:pt x="473" y="166"/>
                      <a:pt x="473" y="59"/>
                    </a:cubicBezTo>
                    <a:cubicBezTo>
                      <a:pt x="475" y="17"/>
                      <a:pt x="461" y="0"/>
                      <a:pt x="437" y="0"/>
                    </a:cubicBezTo>
                    <a:close/>
                  </a:path>
                </a:pathLst>
              </a:custGeom>
              <a:solidFill>
                <a:srgbClr val="F69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44"/>
              <p:cNvSpPr/>
              <p:nvPr/>
            </p:nvSpPr>
            <p:spPr>
              <a:xfrm>
                <a:off x="6634722" y="594098"/>
                <a:ext cx="238406" cy="273044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5130" extrusionOk="0">
                    <a:moveTo>
                      <a:pt x="177" y="0"/>
                    </a:moveTo>
                    <a:cubicBezTo>
                      <a:pt x="118" y="0"/>
                      <a:pt x="62" y="33"/>
                      <a:pt x="36" y="95"/>
                    </a:cubicBezTo>
                    <a:cubicBezTo>
                      <a:pt x="0" y="157"/>
                      <a:pt x="18" y="238"/>
                      <a:pt x="72" y="282"/>
                    </a:cubicBezTo>
                    <a:cubicBezTo>
                      <a:pt x="990" y="1041"/>
                      <a:pt x="2445" y="3645"/>
                      <a:pt x="2445" y="3645"/>
                    </a:cubicBezTo>
                    <a:cubicBezTo>
                      <a:pt x="2445" y="3645"/>
                      <a:pt x="2668" y="4404"/>
                      <a:pt x="3140" y="4823"/>
                    </a:cubicBezTo>
                    <a:cubicBezTo>
                      <a:pt x="3404" y="5061"/>
                      <a:pt x="3684" y="5129"/>
                      <a:pt x="3920" y="5129"/>
                    </a:cubicBezTo>
                    <a:cubicBezTo>
                      <a:pt x="4241" y="5129"/>
                      <a:pt x="4479" y="5001"/>
                      <a:pt x="4479" y="5001"/>
                    </a:cubicBezTo>
                    <a:lnTo>
                      <a:pt x="2801" y="3556"/>
                    </a:lnTo>
                    <a:cubicBezTo>
                      <a:pt x="2801" y="3556"/>
                      <a:pt x="2427" y="2950"/>
                      <a:pt x="1856" y="2031"/>
                    </a:cubicBezTo>
                    <a:cubicBezTo>
                      <a:pt x="1454" y="1388"/>
                      <a:pt x="651" y="434"/>
                      <a:pt x="295" y="50"/>
                    </a:cubicBezTo>
                    <a:cubicBezTo>
                      <a:pt x="261" y="17"/>
                      <a:pt x="218" y="0"/>
                      <a:pt x="1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44"/>
              <p:cNvSpPr/>
              <p:nvPr/>
            </p:nvSpPr>
            <p:spPr>
              <a:xfrm>
                <a:off x="6665113" y="667546"/>
                <a:ext cx="80427" cy="12204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2293" extrusionOk="0">
                    <a:moveTo>
                      <a:pt x="1300" y="0"/>
                    </a:moveTo>
                    <a:cubicBezTo>
                      <a:pt x="1062" y="0"/>
                      <a:pt x="531" y="130"/>
                      <a:pt x="241" y="303"/>
                    </a:cubicBezTo>
                    <a:cubicBezTo>
                      <a:pt x="143" y="356"/>
                      <a:pt x="0" y="455"/>
                      <a:pt x="9" y="669"/>
                    </a:cubicBezTo>
                    <a:cubicBezTo>
                      <a:pt x="9" y="918"/>
                      <a:pt x="18" y="1587"/>
                      <a:pt x="125" y="1998"/>
                    </a:cubicBezTo>
                    <a:lnTo>
                      <a:pt x="535" y="2292"/>
                    </a:lnTo>
                    <a:cubicBezTo>
                      <a:pt x="535" y="2292"/>
                      <a:pt x="1178" y="1677"/>
                      <a:pt x="1133" y="1364"/>
                    </a:cubicBezTo>
                    <a:cubicBezTo>
                      <a:pt x="1071" y="936"/>
                      <a:pt x="874" y="767"/>
                      <a:pt x="874" y="767"/>
                    </a:cubicBezTo>
                    <a:lnTo>
                      <a:pt x="874" y="767"/>
                    </a:lnTo>
                    <a:cubicBezTo>
                      <a:pt x="874" y="767"/>
                      <a:pt x="909" y="769"/>
                      <a:pt x="959" y="769"/>
                    </a:cubicBezTo>
                    <a:cubicBezTo>
                      <a:pt x="1085" y="769"/>
                      <a:pt x="1311" y="755"/>
                      <a:pt x="1356" y="660"/>
                    </a:cubicBezTo>
                    <a:cubicBezTo>
                      <a:pt x="1401" y="579"/>
                      <a:pt x="892" y="526"/>
                      <a:pt x="892" y="526"/>
                    </a:cubicBezTo>
                    <a:cubicBezTo>
                      <a:pt x="892" y="526"/>
                      <a:pt x="1356" y="490"/>
                      <a:pt x="1445" y="392"/>
                    </a:cubicBezTo>
                    <a:cubicBezTo>
                      <a:pt x="1511" y="312"/>
                      <a:pt x="1412" y="288"/>
                      <a:pt x="1272" y="288"/>
                    </a:cubicBezTo>
                    <a:cubicBezTo>
                      <a:pt x="1068" y="288"/>
                      <a:pt x="776" y="339"/>
                      <a:pt x="776" y="339"/>
                    </a:cubicBezTo>
                    <a:cubicBezTo>
                      <a:pt x="776" y="339"/>
                      <a:pt x="1445" y="124"/>
                      <a:pt x="1419" y="35"/>
                    </a:cubicBezTo>
                    <a:cubicBezTo>
                      <a:pt x="1413" y="11"/>
                      <a:pt x="1368" y="0"/>
                      <a:pt x="1300" y="0"/>
                    </a:cubicBezTo>
                    <a:close/>
                  </a:path>
                </a:pathLst>
              </a:custGeom>
              <a:solidFill>
                <a:srgbClr val="FFC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44"/>
              <p:cNvSpPr/>
              <p:nvPr/>
            </p:nvSpPr>
            <p:spPr>
              <a:xfrm>
                <a:off x="6690234" y="708795"/>
                <a:ext cx="21930" cy="537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01" extrusionOk="0">
                    <a:moveTo>
                      <a:pt x="402" y="1"/>
                    </a:moveTo>
                    <a:cubicBezTo>
                      <a:pt x="393" y="1"/>
                      <a:pt x="376" y="10"/>
                      <a:pt x="349" y="10"/>
                    </a:cubicBezTo>
                    <a:cubicBezTo>
                      <a:pt x="313" y="19"/>
                      <a:pt x="260" y="19"/>
                      <a:pt x="206" y="19"/>
                    </a:cubicBezTo>
                    <a:cubicBezTo>
                      <a:pt x="90" y="27"/>
                      <a:pt x="1" y="63"/>
                      <a:pt x="1" y="90"/>
                    </a:cubicBezTo>
                    <a:cubicBezTo>
                      <a:pt x="5" y="97"/>
                      <a:pt x="23" y="100"/>
                      <a:pt x="51" y="100"/>
                    </a:cubicBezTo>
                    <a:cubicBezTo>
                      <a:pt x="90" y="100"/>
                      <a:pt x="148" y="95"/>
                      <a:pt x="215" y="90"/>
                    </a:cubicBezTo>
                    <a:cubicBezTo>
                      <a:pt x="269" y="90"/>
                      <a:pt x="322" y="81"/>
                      <a:pt x="358" y="63"/>
                    </a:cubicBezTo>
                    <a:cubicBezTo>
                      <a:pt x="402" y="45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4"/>
              <p:cNvSpPr/>
              <p:nvPr/>
            </p:nvSpPr>
            <p:spPr>
              <a:xfrm>
                <a:off x="6784280" y="983002"/>
                <a:ext cx="227973" cy="10229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1922" extrusionOk="0">
                    <a:moveTo>
                      <a:pt x="3266" y="0"/>
                    </a:moveTo>
                    <a:cubicBezTo>
                      <a:pt x="2980" y="0"/>
                      <a:pt x="2668" y="119"/>
                      <a:pt x="2231" y="228"/>
                    </a:cubicBezTo>
                    <a:cubicBezTo>
                      <a:pt x="1883" y="317"/>
                      <a:pt x="741" y="647"/>
                      <a:pt x="580" y="754"/>
                    </a:cubicBezTo>
                    <a:cubicBezTo>
                      <a:pt x="357" y="835"/>
                      <a:pt x="170" y="951"/>
                      <a:pt x="116" y="1147"/>
                    </a:cubicBezTo>
                    <a:cubicBezTo>
                      <a:pt x="0" y="1575"/>
                      <a:pt x="464" y="1762"/>
                      <a:pt x="794" y="1825"/>
                    </a:cubicBezTo>
                    <a:cubicBezTo>
                      <a:pt x="1157" y="1888"/>
                      <a:pt x="1532" y="1922"/>
                      <a:pt x="1905" y="1922"/>
                    </a:cubicBezTo>
                    <a:cubicBezTo>
                      <a:pt x="2265" y="1922"/>
                      <a:pt x="2625" y="1891"/>
                      <a:pt x="2971" y="1825"/>
                    </a:cubicBezTo>
                    <a:cubicBezTo>
                      <a:pt x="3417" y="1736"/>
                      <a:pt x="4006" y="1611"/>
                      <a:pt x="4166" y="1120"/>
                    </a:cubicBezTo>
                    <a:cubicBezTo>
                      <a:pt x="4282" y="745"/>
                      <a:pt x="4166" y="460"/>
                      <a:pt x="3872" y="228"/>
                    </a:cubicBezTo>
                    <a:cubicBezTo>
                      <a:pt x="3660" y="61"/>
                      <a:pt x="3470" y="0"/>
                      <a:pt x="3266" y="0"/>
                    </a:cubicBezTo>
                    <a:close/>
                  </a:path>
                </a:pathLst>
              </a:custGeom>
              <a:solidFill>
                <a:srgbClr val="F7EA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4"/>
              <p:cNvSpPr/>
              <p:nvPr/>
            </p:nvSpPr>
            <p:spPr>
              <a:xfrm>
                <a:off x="6732494" y="1026911"/>
                <a:ext cx="311594" cy="131572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2472" extrusionOk="0">
                    <a:moveTo>
                      <a:pt x="1" y="1"/>
                    </a:moveTo>
                    <a:cubicBezTo>
                      <a:pt x="54" y="1375"/>
                      <a:pt x="1348" y="2472"/>
                      <a:pt x="2927" y="2472"/>
                    </a:cubicBezTo>
                    <a:cubicBezTo>
                      <a:pt x="4506" y="2472"/>
                      <a:pt x="5791" y="1375"/>
                      <a:pt x="58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4"/>
              <p:cNvSpPr/>
              <p:nvPr/>
            </p:nvSpPr>
            <p:spPr>
              <a:xfrm>
                <a:off x="6828402" y="1147995"/>
                <a:ext cx="119283" cy="15276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87" extrusionOk="0">
                    <a:moveTo>
                      <a:pt x="1" y="1"/>
                    </a:moveTo>
                    <a:lnTo>
                      <a:pt x="1" y="286"/>
                    </a:lnTo>
                    <a:lnTo>
                      <a:pt x="2240" y="286"/>
                    </a:lnTo>
                    <a:lnTo>
                      <a:pt x="2240" y="1"/>
                    </a:lnTo>
                    <a:close/>
                  </a:path>
                </a:pathLst>
              </a:custGeom>
              <a:solidFill>
                <a:srgbClr val="82B3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4"/>
              <p:cNvSpPr/>
              <p:nvPr/>
            </p:nvSpPr>
            <p:spPr>
              <a:xfrm>
                <a:off x="7304167" y="942073"/>
                <a:ext cx="163408" cy="139024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12" extrusionOk="0">
                    <a:moveTo>
                      <a:pt x="803" y="0"/>
                    </a:moveTo>
                    <a:cubicBezTo>
                      <a:pt x="1" y="0"/>
                      <a:pt x="152" y="2612"/>
                      <a:pt x="152" y="2612"/>
                    </a:cubicBezTo>
                    <a:lnTo>
                      <a:pt x="1687" y="2451"/>
                    </a:lnTo>
                    <a:cubicBezTo>
                      <a:pt x="1687" y="2451"/>
                      <a:pt x="3070" y="961"/>
                      <a:pt x="2151" y="836"/>
                    </a:cubicBezTo>
                    <a:cubicBezTo>
                      <a:pt x="2091" y="828"/>
                      <a:pt x="2034" y="825"/>
                      <a:pt x="1978" y="825"/>
                    </a:cubicBezTo>
                    <a:cubicBezTo>
                      <a:pt x="1417" y="825"/>
                      <a:pt x="1053" y="1205"/>
                      <a:pt x="882" y="1441"/>
                    </a:cubicBezTo>
                    <a:lnTo>
                      <a:pt x="882" y="1441"/>
                    </a:lnTo>
                    <a:cubicBezTo>
                      <a:pt x="1116" y="1047"/>
                      <a:pt x="1571" y="139"/>
                      <a:pt x="875" y="7"/>
                    </a:cubicBezTo>
                    <a:cubicBezTo>
                      <a:pt x="850" y="2"/>
                      <a:pt x="826" y="0"/>
                      <a:pt x="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4"/>
              <p:cNvSpPr/>
              <p:nvPr/>
            </p:nvSpPr>
            <p:spPr>
              <a:xfrm>
                <a:off x="7142101" y="927117"/>
                <a:ext cx="192843" cy="153980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2893" extrusionOk="0">
                    <a:moveTo>
                      <a:pt x="2645" y="1"/>
                    </a:moveTo>
                    <a:cubicBezTo>
                      <a:pt x="2630" y="1"/>
                      <a:pt x="2615" y="1"/>
                      <a:pt x="2600" y="2"/>
                    </a:cubicBezTo>
                    <a:cubicBezTo>
                      <a:pt x="1649" y="76"/>
                      <a:pt x="1828" y="1099"/>
                      <a:pt x="1863" y="1264"/>
                    </a:cubicBezTo>
                    <a:lnTo>
                      <a:pt x="1863" y="1264"/>
                    </a:lnTo>
                    <a:cubicBezTo>
                      <a:pt x="1823" y="1094"/>
                      <a:pt x="1553" y="16"/>
                      <a:pt x="1078" y="16"/>
                    </a:cubicBezTo>
                    <a:cubicBezTo>
                      <a:pt x="1012" y="16"/>
                      <a:pt x="943" y="36"/>
                      <a:pt x="869" y="83"/>
                    </a:cubicBezTo>
                    <a:cubicBezTo>
                      <a:pt x="218" y="502"/>
                      <a:pt x="1181" y="1778"/>
                      <a:pt x="1181" y="1778"/>
                    </a:cubicBezTo>
                    <a:cubicBezTo>
                      <a:pt x="1181" y="1778"/>
                      <a:pt x="548" y="1459"/>
                      <a:pt x="225" y="1459"/>
                    </a:cubicBezTo>
                    <a:cubicBezTo>
                      <a:pt x="83" y="1459"/>
                      <a:pt x="0" y="1520"/>
                      <a:pt x="57" y="1697"/>
                    </a:cubicBezTo>
                    <a:cubicBezTo>
                      <a:pt x="254" y="2277"/>
                      <a:pt x="1369" y="2893"/>
                      <a:pt x="1369" y="2893"/>
                    </a:cubicBezTo>
                    <a:lnTo>
                      <a:pt x="3215" y="2607"/>
                    </a:lnTo>
                    <a:cubicBezTo>
                      <a:pt x="3215" y="2607"/>
                      <a:pt x="3622" y="1"/>
                      <a:pt x="2645" y="1"/>
                    </a:cubicBezTo>
                    <a:close/>
                  </a:path>
                </a:pathLst>
              </a:custGeom>
              <a:solidFill>
                <a:srgbClr val="0069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4"/>
              <p:cNvSpPr/>
              <p:nvPr/>
            </p:nvSpPr>
            <p:spPr>
              <a:xfrm>
                <a:off x="7160304" y="1062997"/>
                <a:ext cx="264541" cy="100276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1884" extrusionOk="0">
                    <a:moveTo>
                      <a:pt x="4970" y="1"/>
                    </a:moveTo>
                    <a:lnTo>
                      <a:pt x="1" y="10"/>
                    </a:lnTo>
                    <a:lnTo>
                      <a:pt x="126" y="313"/>
                    </a:lnTo>
                    <a:cubicBezTo>
                      <a:pt x="518" y="1259"/>
                      <a:pt x="1446" y="1883"/>
                      <a:pt x="2481" y="1883"/>
                    </a:cubicBezTo>
                    <a:cubicBezTo>
                      <a:pt x="3516" y="1883"/>
                      <a:pt x="4452" y="1259"/>
                      <a:pt x="4845" y="304"/>
                    </a:cubicBezTo>
                    <a:lnTo>
                      <a:pt x="49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4"/>
              <p:cNvSpPr/>
              <p:nvPr/>
            </p:nvSpPr>
            <p:spPr>
              <a:xfrm>
                <a:off x="6524550" y="1254335"/>
                <a:ext cx="1020478" cy="53"/>
              </a:xfrm>
              <a:custGeom>
                <a:avLst/>
                <a:gdLst/>
                <a:ahLst/>
                <a:cxnLst/>
                <a:rect l="l" t="t" r="r" b="b"/>
                <a:pathLst>
                  <a:path w="19172" h="1" extrusionOk="0">
                    <a:moveTo>
                      <a:pt x="0" y="1"/>
                    </a:moveTo>
                    <a:lnTo>
                      <a:pt x="19172" y="1"/>
                    </a:lnTo>
                  </a:path>
                </a:pathLst>
              </a:custGeom>
              <a:solidFill>
                <a:srgbClr val="060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4"/>
              <p:cNvSpPr/>
              <p:nvPr/>
            </p:nvSpPr>
            <p:spPr>
              <a:xfrm>
                <a:off x="6524550" y="1251035"/>
                <a:ext cx="1020478" cy="6227"/>
              </a:xfrm>
              <a:custGeom>
                <a:avLst/>
                <a:gdLst/>
                <a:ahLst/>
                <a:cxnLst/>
                <a:rect l="l" t="t" r="r" b="b"/>
                <a:pathLst>
                  <a:path w="19172" h="117" extrusionOk="0">
                    <a:moveTo>
                      <a:pt x="0" y="0"/>
                    </a:moveTo>
                    <a:lnTo>
                      <a:pt x="0" y="116"/>
                    </a:lnTo>
                    <a:lnTo>
                      <a:pt x="19172" y="116"/>
                    </a:lnTo>
                    <a:lnTo>
                      <a:pt x="191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4"/>
              <p:cNvSpPr/>
              <p:nvPr/>
            </p:nvSpPr>
            <p:spPr>
              <a:xfrm>
                <a:off x="6452379" y="1163217"/>
                <a:ext cx="1146307" cy="29008"/>
              </a:xfrm>
              <a:custGeom>
                <a:avLst/>
                <a:gdLst/>
                <a:ahLst/>
                <a:cxnLst/>
                <a:rect l="l" t="t" r="r" b="b"/>
                <a:pathLst>
                  <a:path w="21536" h="545" extrusionOk="0">
                    <a:moveTo>
                      <a:pt x="0" y="0"/>
                    </a:moveTo>
                    <a:lnTo>
                      <a:pt x="0" y="544"/>
                    </a:lnTo>
                    <a:lnTo>
                      <a:pt x="21536" y="544"/>
                    </a:lnTo>
                    <a:lnTo>
                      <a:pt x="215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4"/>
              <p:cNvSpPr/>
              <p:nvPr/>
            </p:nvSpPr>
            <p:spPr>
              <a:xfrm>
                <a:off x="6420551" y="1171732"/>
                <a:ext cx="139190" cy="1010956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994" extrusionOk="0">
                    <a:moveTo>
                      <a:pt x="1473" y="1"/>
                    </a:moveTo>
                    <a:lnTo>
                      <a:pt x="1" y="18958"/>
                    </a:lnTo>
                    <a:lnTo>
                      <a:pt x="304" y="18993"/>
                    </a:lnTo>
                    <a:lnTo>
                      <a:pt x="2615" y="117"/>
                    </a:lnTo>
                    <a:lnTo>
                      <a:pt x="147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4"/>
              <p:cNvSpPr/>
              <p:nvPr/>
            </p:nvSpPr>
            <p:spPr>
              <a:xfrm>
                <a:off x="7501679" y="1171732"/>
                <a:ext cx="139190" cy="1010956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994" extrusionOk="0">
                    <a:moveTo>
                      <a:pt x="1143" y="1"/>
                    </a:moveTo>
                    <a:lnTo>
                      <a:pt x="1" y="117"/>
                    </a:lnTo>
                    <a:lnTo>
                      <a:pt x="2320" y="18993"/>
                    </a:lnTo>
                    <a:lnTo>
                      <a:pt x="2615" y="18958"/>
                    </a:lnTo>
                    <a:lnTo>
                      <a:pt x="11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4"/>
              <p:cNvSpPr/>
              <p:nvPr/>
            </p:nvSpPr>
            <p:spPr>
              <a:xfrm>
                <a:off x="6351255" y="2182606"/>
                <a:ext cx="1348625" cy="53"/>
              </a:xfrm>
              <a:custGeom>
                <a:avLst/>
                <a:gdLst/>
                <a:ahLst/>
                <a:cxnLst/>
                <a:rect l="l" t="t" r="r" b="b"/>
                <a:pathLst>
                  <a:path w="25337" h="1" extrusionOk="0">
                    <a:moveTo>
                      <a:pt x="0" y="0"/>
                    </a:moveTo>
                    <a:lnTo>
                      <a:pt x="25336" y="0"/>
                    </a:lnTo>
                  </a:path>
                </a:pathLst>
              </a:custGeom>
              <a:solidFill>
                <a:srgbClr val="060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4"/>
              <p:cNvSpPr/>
              <p:nvPr/>
            </p:nvSpPr>
            <p:spPr>
              <a:xfrm>
                <a:off x="6351255" y="2179732"/>
                <a:ext cx="1348625" cy="5748"/>
              </a:xfrm>
              <a:custGeom>
                <a:avLst/>
                <a:gdLst/>
                <a:ahLst/>
                <a:cxnLst/>
                <a:rect l="l" t="t" r="r" b="b"/>
                <a:pathLst>
                  <a:path w="25337" h="108" extrusionOk="0">
                    <a:moveTo>
                      <a:pt x="0" y="1"/>
                    </a:moveTo>
                    <a:lnTo>
                      <a:pt x="0" y="108"/>
                    </a:lnTo>
                    <a:lnTo>
                      <a:pt x="25336" y="108"/>
                    </a:lnTo>
                    <a:lnTo>
                      <a:pt x="253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2" name="Google Shape;662;p44"/>
          <p:cNvGrpSpPr/>
          <p:nvPr/>
        </p:nvGrpSpPr>
        <p:grpSpPr>
          <a:xfrm>
            <a:off x="5535600" y="640050"/>
            <a:ext cx="3289625" cy="4298725"/>
            <a:chOff x="282300" y="469825"/>
            <a:chExt cx="3289625" cy="4298725"/>
          </a:xfrm>
        </p:grpSpPr>
        <p:sp>
          <p:nvSpPr>
            <p:cNvPr id="663" name="Google Shape;663;p44"/>
            <p:cNvSpPr/>
            <p:nvPr/>
          </p:nvSpPr>
          <p:spPr>
            <a:xfrm>
              <a:off x="282300" y="652954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2530832" y="652952"/>
              <a:ext cx="355500" cy="3555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3399500" y="3098500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408300" y="2622088"/>
              <a:ext cx="103500" cy="103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1471925" y="469825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1630750" y="4563950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526238" y="1728825"/>
              <a:ext cx="66600" cy="6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3367325" y="2050975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457238" y="3763825"/>
              <a:ext cx="204600" cy="2046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2150" y="2986126"/>
            <a:ext cx="1804099" cy="18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45"/>
          <p:cNvSpPr txBox="1"/>
          <p:nvPr/>
        </p:nvSpPr>
        <p:spPr>
          <a:xfrm>
            <a:off x="201300" y="422550"/>
            <a:ext cx="8741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rPr>
              <a:t>Mise en Place: The Yearlong Operating System</a:t>
            </a:r>
            <a:endParaRPr sz="800" b="1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78" name="Google Shape;678;p45"/>
          <p:cNvSpPr txBox="1"/>
          <p:nvPr/>
        </p:nvSpPr>
        <p:spPr>
          <a:xfrm>
            <a:off x="386300" y="1423275"/>
            <a:ext cx="5916300" cy="2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94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Quicksand Medium"/>
              <a:buChar char="•"/>
            </a:pPr>
            <a:r>
              <a:rPr lang="en" sz="23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Social communication norms, responsibility, accountability, teamwork</a:t>
            </a:r>
            <a:endParaRPr sz="230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2794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Quicksand Medium"/>
              <a:buChar char="•"/>
            </a:pPr>
            <a:r>
              <a:rPr lang="en" sz="23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Forming, Norming, Storming, Performing – Bruce Tuckman</a:t>
            </a:r>
            <a:endParaRPr sz="230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2794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Quicksand Medium"/>
              <a:buChar char="•"/>
            </a:pPr>
            <a:r>
              <a:rPr lang="en" sz="23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Conflict resolution skills</a:t>
            </a:r>
            <a:endParaRPr sz="230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2794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Quicksand Medium"/>
              <a:buChar char="•"/>
            </a:pPr>
            <a:r>
              <a:rPr lang="en" sz="23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Result: fewer surprises, fewer behavior issues, higher-quality work</a:t>
            </a:r>
            <a:endParaRPr sz="230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679" name="Google Shape;679;p45"/>
          <p:cNvSpPr txBox="1"/>
          <p:nvPr/>
        </p:nvSpPr>
        <p:spPr>
          <a:xfrm>
            <a:off x="6715600" y="2523825"/>
            <a:ext cx="213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rgbClr val="9E9E9E"/>
                </a:highlight>
                <a:latin typeface="Quicksand"/>
                <a:ea typeface="Quicksand"/>
                <a:cs typeface="Quicksand"/>
                <a:sym typeface="Quicksand"/>
              </a:rPr>
              <a:t>Leadership Style</a:t>
            </a:r>
            <a:endParaRPr>
              <a:highlight>
                <a:srgbClr val="9E9E9E"/>
              </a:highlight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6"/>
          <p:cNvSpPr txBox="1"/>
          <p:nvPr/>
        </p:nvSpPr>
        <p:spPr>
          <a:xfrm>
            <a:off x="193175" y="434650"/>
            <a:ext cx="8826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C3B1"/>
                </a:solidFill>
                <a:latin typeface="Fjalla One"/>
                <a:ea typeface="Fjalla One"/>
                <a:cs typeface="Fjalla One"/>
                <a:sym typeface="Fjalla One"/>
              </a:rPr>
              <a:t>Week 2: Where Do You Want Your Students to Be?</a:t>
            </a:r>
            <a:endParaRPr sz="2500">
              <a:solidFill>
                <a:srgbClr val="00C3B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85" name="Google Shape;685;p46"/>
          <p:cNvSpPr txBox="1"/>
          <p:nvPr/>
        </p:nvSpPr>
        <p:spPr>
          <a:xfrm>
            <a:off x="1215450" y="1235550"/>
            <a:ext cx="6713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What do you want students to be able to do in the kitchen, </a:t>
            </a:r>
            <a:r>
              <a:rPr lang="en" sz="2400" b="1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without you prompting them</a:t>
            </a:r>
            <a:r>
              <a:rPr lang="en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?</a:t>
            </a:r>
            <a:endParaRPr sz="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86" name="Google Shape;68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5774" y="2864226"/>
            <a:ext cx="1651401" cy="1651376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46"/>
          <p:cNvSpPr txBox="1"/>
          <p:nvPr/>
        </p:nvSpPr>
        <p:spPr>
          <a:xfrm>
            <a:off x="841375" y="2158950"/>
            <a:ext cx="59766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0990" lvl="0" indent="-37464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Quicksand Medium"/>
              <a:buChar char="•"/>
            </a:pPr>
            <a:r>
              <a:rPr lang="en" sz="23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Think routines entry, setup, transitions, cleanup</a:t>
            </a:r>
            <a:endParaRPr sz="230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380990" lvl="0" indent="-37464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Quicksand Medium"/>
              <a:buChar char="•"/>
            </a:pPr>
            <a:r>
              <a:rPr lang="en" sz="23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Think communication behind, hot, sharp, heard</a:t>
            </a:r>
            <a:endParaRPr sz="230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380990" lvl="0" indent="-37464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Quicksand Medium"/>
              <a:buChar char="•"/>
            </a:pPr>
            <a:r>
              <a:rPr lang="en" sz="23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Think quality portion, knife cuts, sanitation</a:t>
            </a:r>
            <a:endParaRPr sz="230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unity, Family &amp; Personal Services Major for College: Culinary Arts by Slidesgo">
  <a:themeElements>
    <a:clrScheme name="Simple Light">
      <a:dk1>
        <a:srgbClr val="060606"/>
      </a:dk1>
      <a:lt1>
        <a:srgbClr val="FFFFFF"/>
      </a:lt1>
      <a:dk2>
        <a:srgbClr val="EDE8D9"/>
      </a:dk2>
      <a:lt2>
        <a:srgbClr val="FA3E00"/>
      </a:lt2>
      <a:accent1>
        <a:srgbClr val="FC9F02"/>
      </a:accent1>
      <a:accent2>
        <a:srgbClr val="BE235C"/>
      </a:accent2>
      <a:accent3>
        <a:srgbClr val="07B97E"/>
      </a:accent3>
      <a:accent4>
        <a:srgbClr val="A1DADF"/>
      </a:accent4>
      <a:accent5>
        <a:srgbClr val="FAD302"/>
      </a:accent5>
      <a:accent6>
        <a:srgbClr val="6A4E48"/>
      </a:accent6>
      <a:hlink>
        <a:srgbClr val="0606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On-screen Show (16:9)</PresentationFormat>
  <Paragraphs>81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Bebas Neue</vt:lpstr>
      <vt:lpstr>PT Sans</vt:lpstr>
      <vt:lpstr>Quicksand Medium</vt:lpstr>
      <vt:lpstr>Fjalla One</vt:lpstr>
      <vt:lpstr>Roboto Condensed Light</vt:lpstr>
      <vt:lpstr>Arial</vt:lpstr>
      <vt:lpstr>Calibri</vt:lpstr>
      <vt:lpstr>Quicksand</vt:lpstr>
      <vt:lpstr>Quicksand SemiBold</vt:lpstr>
      <vt:lpstr>Community, Family &amp; Personal Services Major for College: Culinary Arts by Slidesgo</vt:lpstr>
      <vt:lpstr>Run the Lab: Don’t Let the Lab Run You</vt:lpstr>
      <vt:lpstr>PowerPoint Presentation</vt:lpstr>
      <vt:lpstr>The Foundation</vt:lpstr>
      <vt:lpstr>Does your syllabus:</vt:lpstr>
      <vt:lpstr>Where is Our Success?</vt:lpstr>
      <vt:lpstr>Routines:</vt:lpstr>
      <vt:lpstr>Establishing Routines</vt:lpstr>
      <vt:lpstr>PowerPoint Presentation</vt:lpstr>
      <vt:lpstr>PowerPoint Presentation</vt:lpstr>
      <vt:lpstr>Reward the Routine</vt:lpstr>
      <vt:lpstr>PowerPoint Presentation</vt:lpstr>
      <vt:lpstr>Attire/Appearance Policy</vt:lpstr>
      <vt:lpstr>Clean Up &amp; Evaluate</vt:lpstr>
      <vt:lpstr>Thank 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Dominic Hawkes</cp:lastModifiedBy>
  <cp:revision>1</cp:revision>
  <dcterms:modified xsi:type="dcterms:W3CDTF">2026-06-08T12:56:17Z</dcterms:modified>
</cp:coreProperties>
</file>